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6" r:id="rId5"/>
    <p:sldId id="267" r:id="rId6"/>
    <p:sldId id="268" r:id="rId7"/>
    <p:sldId id="264" r:id="rId8"/>
    <p:sldId id="269" r:id="rId9"/>
    <p:sldId id="270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4.13793" units="1/cm"/>
        </inkml:channelProperties>
      </inkml:inkSource>
      <inkml:timestamp xml:id="ts0" timeString="2016-02-25T12:46:58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14710 14163,'24'-24,"1"-1,0 25,25-25,-1 25,-24-25,0 25,24 0,-24-25,0 1,0 24,0 0,-1 0,1 0,0-25,49 25,1 0,24-25,-49 25,-26 0,1 0,25 0,-25 0,-1 0,1 0,0 0,0 0,0 0,0 0,-1 0,1 0,0 0,0 0,24 0,-24 0,25 25,-25-25,49 25,-24-25,-26 24,1-24,0 0,0 0,0 0,-1 0,1 0,0 25,0-25,0 0,-1 25,-24 0,0 0,0-1,0 1,0 0,0 0,0 0,25-25,-25 24,0 1,0 0,0 0,0 0,0 0,0-1,0 1,0 0,0 0,0 0,0-1,0 1,0 25,0-25,0-1,0 1,0 0,-25-25,1 25,-1-25,0 25,0-1,0-24,1 25,-1-25,0 0,0 25,0-25,1 0,-1 0,0 0,0 0,0 25,1-25,-1 25,0-25,0 0,25 24,-25-24,1 0,-1 25,0-25,0 25,0-25,1 0,-1 0,0 25,0-25,0 0,0 0,1 0,-1 0,0 0,0 0,0 0,1 0,-26 0,25 0,0 0,1-25,-1 0,0 25,0-25,0 1,1-1,-26 0,25 25,0-25,1 0,-1 25,25-24,-25-1,0 0,0 25,25-25,0 0,-24 25,-1 0,0-24,-25 24,50-25,-24 25,-1-25,0 25,0-25,0 25,1 0,24-25,-25 1,25-1,-25 0,0-25,25 26,0-1,0 0,25 25,-25-25,0 0,0 0,25 25,-25-24,25 24,-25-25</inkml:trace>
  <inkml:trace contextRef="#ctx0" brushRef="#br0" timeOffset="1031.241">17885 13320,'-25'25,"-50"25,1-1,-25 1,24 24,-74 1,-24-26,-1 26,25-51,1 26,48-25,26 0,49-1,-25 1,26-25,-1 0,0 25,-25 0,26-25,-51 25,50-1,-24-24,74 0,24 0,1-24,24-1</inkml:trace>
  <inkml:trace contextRef="#ctx0" brushRef="#br0" timeOffset="2125.0545">16669 13519,'0'24,"-50"1,26 0,-26 25,50-26,-50-24,50 25,-24 0,-1 0,0-25,25 25,-25-1,25 1,-25-25,1 25,24 0,0 0,-25-25,25 24,-25 1,25 0,0 0,25-25,0 0,-1 0,76 25,24-1,25 1,-50 0,-25 0,-49-25,0 0</inkml:trace>
  <inkml:trace contextRef="#ctx0" brushRef="#br0" timeOffset="3343.8997">18083 12700,'-25'50,"25"-26,-25 51,25-1,0 1,0-1,0 0,0 1,0-25,0 24,0-49,0 0,0-1,25-24,0 0,25 0,-26 0,26 0,0-49,-26-1,26 1,-25-1,0-25,-1 26,1-1,-25 1,0 24,0 0,25 0,-25 0,0 1,0-1,0 0,0 0,0 0,-25 1,0-1,1 25,-1 0,0-25,0 25,0 0,1 0,-1 0,0 0,0 0,0 0</inkml:trace>
  <inkml:trace contextRef="#ctx0" brushRef="#br0" timeOffset="4015.7489">18678 12551,'0'75,"0"-26,-25 50,-24 25,49-24,-25 48,0-48,0-1,1-49,-1 49,25-50,0-24,-25 0,25 0,0-50,25 0,0 0,-25-24,49 24,-24-25</inkml:trace>
  <inkml:trace contextRef="#ctx0" brushRef="#br0" timeOffset="5031.4693">19125 12725,'0'25,"0"-1,-50 1,25 25,-24-1,24-24,0 25,-49-25,74 24,-50-49,50 50,-50-25,50-1,-24-24,24 25,-25-25,25 25,0 0,0 0,25-25,-25 25,24-25,1 24,0 1,0 0,0 0,0 0,-25-1,24-24,1 0,0 0,-25 25,25 0,0 0,-1-25,-24 49,25-49,0 0,0 0,-25-49,25 24,-25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4.13793" units="1/cm"/>
        </inkml:channelProperties>
      </inkml:inkSource>
      <inkml:timestamp xml:id="ts0" timeString="2016-02-25T12:49:2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15999 14337,'-49'0,"-26"0,1 25,-50 25,25-26,-50 1,74-25,-49 25,0 25,-24-26,73-24,1 25,-50-25,-25 25,50-25,-1 25,26-25,0 0,24 0,0 0,26 0,-1 25,-25-25,25 24,-24-24,-1 0,1 25,-26-25,26 25,-1-25,-24 25,24-25,0 0,1 0,-1 0,-24 0,24 0,0 0,26 0,-26 0,25 0,0 0,1 0,24 25,-25-25,25 24,-25-24,0 0,0 25,1-25,-1 0,0 25,0-25,0 0,1 0,-1 0,0 0,25 25,-25-25</inkml:trace>
  <inkml:trace contextRef="#ctx0" brushRef="#br0" timeOffset="1238.6124">12874 14536,'0'24,"-25"-24,25 25,-25 0,25 0,-24-25,24 25,0-1,0 1,-25-25,25 25,0 0,-25 0,25-1,0 1,-25-25,25 25,-25-25,25 25,25-25,74 0,25 49,-24-49,-51 0,26 25,-1-25,-24 0,24 25,-24-25,-26 0,1 0,0 0</inkml:trace>
  <inkml:trace contextRef="#ctx0" brushRef="#br0" timeOffset="2910.5059">16520 14263,'-25'0,"1"24,-1 1,0 0,0 25,0-50,1 49,24-24,0 0,-25 0,25 24,0-24,0 0,0 0,0 49,0-49,25 25,-1-1,26 26,0-51,-26 1,26 0,-25 0,24-25,-24 25,50-25,-26 0,-24 0,25 0,-1 0,1 0,-25-50,0 50,-25-25,24-24,1 24,-25 0,25-49,0 49,-25-25,25 1,-25 24,0-25,-25 50,25-25,-25-24,0 24,0 25,25-25,-24 25,-1 0,0-25,-25 25,50-24,-24 24,-1-25,0 25,0 0,0-25,1 0,-1 25,0-25,0 0,0 25,0 0,1 0,-1 0,0 0,0 0,0 0</inkml:trace>
  <inkml:trace contextRef="#ctx0" brushRef="#br0" timeOffset="3801.2303">17488 14114,'0'49,"0"1,0 0,0-1,-25 26,0-1,25-24,0-1,-25 1,25-25,0 49,-25-49,1 0,24 24,0-24,0 0,0 0,0 0,-25-25</inkml:trace>
  <inkml:trace contextRef="#ctx0" brushRef="#br0" timeOffset="5098.1139">17959 14238,'-25'0,"-24"0,24 25,-25-25,1 24,24 1,0 0,0-25,0 25,0-25,25 25,-24-25,-1 25,0-25,25 24,-25-24,0 0,25 25,-24-25,24 25,0 0,24 24,1-24,25 0,-1 25,1-26,0 26,-1 0,1-1,-25-49,0 50,-1-50,-24 25,25-1,0-24,0 25,24-25,-49 25,25-25,-25 25,25 0,0-1,0-24,-25 50,24-50,-24-25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môi trường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02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Android Studio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Cài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đặt Android Studio và Android SDK sẽ trình bày khi học viên kết thúc phần lập trình java cơ bản.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đặt java JDK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đặt Eclipse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Cài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đặt Android Studio và Android SDK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java JDK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Android biên dịch dựa ngôn ngữ lập trình Java nên chúng ta phải cài java JDK trước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Nên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cài đặt PC 64 bit và sử dụng các phiên bản phần mềm 64 bit.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Link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tải JDK: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1800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</a:t>
            </a:r>
            <a:r>
              <a:rPr lang="en-US" sz="1800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://</a:t>
            </a:r>
            <a:r>
              <a:rPr lang="en-US" sz="1800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www.oracle.com/technetwork/java/javase/downloads/jdk8-downloads-2133151.html</a:t>
            </a:r>
            <a:r>
              <a:rPr lang="en-US" sz="1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java JDK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772275" cy="33147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47625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1: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Chọn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Accept License Agreement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Bước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2: </a:t>
            </a: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Sau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đó chọn JDK-8u74-windows-x64.exe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3: Click vào tập tin để tiến hành cài đặt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java JDK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5776" y="128289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Cần kiểm tra việc cài đặt JDK thành công hay không, có 2 cách chính: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1: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Vào Control panel để kiểm tra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97" y="2882610"/>
            <a:ext cx="6336135" cy="32895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5715000" y="4367025"/>
              <a:ext cx="1625760" cy="8845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40" y="4357665"/>
                <a:ext cx="164448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java JDK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5776" y="128289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2: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Mở cửa sổ command line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1: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gõ lệnh cmd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2: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gõ lệnh :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 –version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22" y="1828800"/>
            <a:ext cx="380047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362450"/>
            <a:ext cx="5086350" cy="1885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572000" y="5081040"/>
              <a:ext cx="1964880" cy="3574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640" y="5071680"/>
                <a:ext cx="198360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Eclipse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Eclipse là một dạng ứng dụng portable nên chỉ cần tải về sử dụng không phải cài đặt. Chú ý phải cài JDK trước thì mới chạy được Eclipse, Eclipse là IDE dùng để lập trình java cơ bản tạo nền tảng vững chắc cho lập trình Android.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Tương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tự ta cũng phải chọn Eclipse 64 bit (có thể sử dụng bất kỳ tên phiên bản nào)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Cài đặt Eclipse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Link tải Eclipse :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https://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eclipse.org/downloads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/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8" y="2861338"/>
            <a:ext cx="88487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Sử dụng Eclipse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tạo Workspace (nơi lưu trữ các dự án)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Cách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tạo các Project (các dự án)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tạo package (gói lưu trữ các lớp)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Cách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tạo class (các lớp trong package)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biên dịch và thực thi dự án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319</Words>
  <Application>Microsoft Office PowerPoint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188</cp:revision>
  <dcterms:created xsi:type="dcterms:W3CDTF">2011-04-06T04:04:31Z</dcterms:created>
  <dcterms:modified xsi:type="dcterms:W3CDTF">2016-02-25T13:01:36Z</dcterms:modified>
</cp:coreProperties>
</file>