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Lập trình Đa luồng (Multi Thread)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10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niệm về đa tiến trình và cơ chế hoạt động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tạo đa tiến trình: Từ kế thừa Thread, từ implements Runnable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41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174</cp:revision>
  <dcterms:created xsi:type="dcterms:W3CDTF">2011-04-06T04:04:31Z</dcterms:created>
  <dcterms:modified xsi:type="dcterms:W3CDTF">2016-02-26T07:32:47Z</dcterms:modified>
</cp:coreProperties>
</file>