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Tạo một project Android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15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thức tạo và thiết lập cho một project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tạo một 1 Project trong Android Studio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Nguyên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tắc tạo package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chọn Activity mặc định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Hiểu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được Min SDK, Target SDK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chọn version có nhiều thị phần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52</Words>
  <Application>Microsoft Office PowerPoint</Application>
  <PresentationFormat>On-screen Show (4:3)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179</cp:revision>
  <dcterms:created xsi:type="dcterms:W3CDTF">2011-04-06T04:04:31Z</dcterms:created>
  <dcterms:modified xsi:type="dcterms:W3CDTF">2016-02-25T15:24:00Z</dcterms:modified>
</cp:coreProperties>
</file>