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 layout cơ bản trong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Android: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LinearLayout, TableLayout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19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sử dụng LinearLayout (chiều đứng, chiều ngang), các thuộc tính quan trọng thường dùng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sử dụng TableLayout (hiện thị theo dạng cột), các thuộc tính quan trọng thường dùng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54</Words>
  <Application>Microsoft Office PowerPoint</Application>
  <PresentationFormat>On-screen Show (4:3)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185</cp:revision>
  <dcterms:created xsi:type="dcterms:W3CDTF">2011-04-06T04:04:31Z</dcterms:created>
  <dcterms:modified xsi:type="dcterms:W3CDTF">2016-02-25T15:25:27Z</dcterms:modified>
</cp:coreProperties>
</file>