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TextView, EditText, Button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20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3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View cơ bản nhất trong Android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kéo thả control từ giao diện, cách thiết kế control trong XML source code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thuộc tính quan trọng: Id, gravity, textcolor, textsize….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50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186</cp:revision>
  <dcterms:created xsi:type="dcterms:W3CDTF">2011-04-06T04:04:31Z</dcterms:created>
  <dcterms:modified xsi:type="dcterms:W3CDTF">2016-02-25T15:26:00Z</dcterms:modified>
</cp:coreProperties>
</file>