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3" r:id="rId4"/>
    <p:sldId id="264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uythanhcse@gmail.com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l">
              <a:lnSpc>
                <a:spcPct val="180000"/>
              </a:lnSpc>
            </a:pP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Ths. Trần Duy Thanh – 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duythanhcse@gmail.com</a:t>
            </a:r>
            <a:r>
              <a:rPr lang="en-US" sz="1100" b="1" baseline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0987773061 – http://duythanhcse.wordpress.com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9009"/>
            <a:ext cx="9144000" cy="37664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2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2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2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111201" cy="3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29/02/2016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914400" y="2895600"/>
            <a:ext cx="7620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Spinner, AutocompleteTextView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1752600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Cambria" panose="02040503050406030204" pitchFamily="18" charset="0"/>
              </a:rPr>
              <a:t>Bài 25</a:t>
            </a:r>
            <a:endParaRPr lang="en-US" sz="2800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295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tạo và sử dụng Spinner để hiển thị dữ liệu danh sách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Cách 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tạo và sử dụng AutocompleteTextView để tăng tốc nhập liệu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>
                <a:solidFill>
                  <a:srgbClr val="333333"/>
                </a:solidFill>
                <a:latin typeface="Times New Roman" panose="02020603050405020304" pitchFamily="18" charset="0"/>
              </a:rPr>
              <a:t>– </a:t>
            </a:r>
            <a:r>
              <a:rPr lang="vi-V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Spinner</a:t>
            </a:r>
            <a:r>
              <a:rPr lang="vi-VN" sz="240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r>
              <a:rPr lang="vi-VN" sz="2400">
                <a:solidFill>
                  <a:srgbClr val="333333"/>
                </a:solidFill>
                <a:latin typeface="Times New Roman" panose="02020603050405020304" pitchFamily="18" charset="0"/>
              </a:rPr>
              <a:t>tương tự như  ComboBox trong C#, tương tự  như JComboBox trong Java.</a:t>
            </a:r>
          </a:p>
          <a:p>
            <a:r>
              <a:rPr lang="vi-VN" sz="2400">
                <a:solidFill>
                  <a:srgbClr val="333333"/>
                </a:solidFill>
                <a:latin typeface="Times New Roman" panose="02020603050405020304" pitchFamily="18" charset="0"/>
              </a:rPr>
              <a:t>– Nếu bạn đã hiểu về ListView thì việc hiểu Spinner là chuyện thường.</a:t>
            </a:r>
          </a:p>
          <a:p>
            <a:r>
              <a:rPr lang="vi-VN" sz="2400">
                <a:solidFill>
                  <a:srgbClr val="333333"/>
                </a:solidFill>
                <a:latin typeface="Times New Roman" panose="02020603050405020304" pitchFamily="18" charset="0"/>
              </a:rPr>
              <a:t>– Cách đổ dữ liệu lên </a:t>
            </a:r>
            <a:r>
              <a:rPr lang="vi-VN" sz="2400" b="1">
                <a:solidFill>
                  <a:srgbClr val="333333"/>
                </a:solidFill>
                <a:latin typeface="Times New Roman" panose="02020603050405020304" pitchFamily="18" charset="0"/>
              </a:rPr>
              <a:t>Spinner</a:t>
            </a:r>
            <a:r>
              <a:rPr lang="vi-VN" sz="2400">
                <a:solidFill>
                  <a:srgbClr val="333333"/>
                </a:solidFill>
                <a:latin typeface="Times New Roman" panose="02020603050405020304" pitchFamily="18" charset="0"/>
              </a:rPr>
              <a:t> là y xì như đổ lên ListView, nó chỉ khác một chỗ duy nhất trong ArrayAdapter đó là ta phải gọi </a:t>
            </a:r>
            <a:r>
              <a:rPr lang="vi-V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setDropDownViewResource</a:t>
            </a:r>
            <a:r>
              <a:rPr lang="vi-VN" sz="2400">
                <a:solidFill>
                  <a:srgbClr val="333333"/>
                </a:solidFill>
                <a:latin typeface="Times New Roman" panose="02020603050405020304" pitchFamily="18" charset="0"/>
              </a:rPr>
              <a:t>.</a:t>
            </a:r>
            <a:endParaRPr lang="vi-VN" sz="2400" b="0" i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26" name="Picture 2" descr="15_spin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20155"/>
            <a:ext cx="4752975" cy="32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1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7_auto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6062"/>
            <a:ext cx="5905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533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333333"/>
                </a:solidFill>
                <a:latin typeface="Times New Roman" panose="02020603050405020304" pitchFamily="18" charset="0"/>
              </a:rPr>
              <a:t>– Đối với các thiết bị di động, việc hỗ trợ nhập dữ liệu nhanh cho người sử dụng là điều rất cần thiết.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5600" y="99506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AutocompleteTextView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417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14400"/>
            <a:ext cx="33782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nald_Duck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22098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733800" y="4673600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 b="1">
                <a:latin typeface="VNI-Heather" pitchFamily="2" charset="0"/>
                <a:cs typeface="Arial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63</Words>
  <Application>Microsoft Office PowerPoint</Application>
  <PresentationFormat>On-screen Show (4:3)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194</cp:revision>
  <dcterms:created xsi:type="dcterms:W3CDTF">2011-04-06T04:04:31Z</dcterms:created>
  <dcterms:modified xsi:type="dcterms:W3CDTF">2016-02-28T22:20:53Z</dcterms:modified>
</cp:coreProperties>
</file>