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1" r:id="rId3"/>
    <p:sldId id="263"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29/02/2016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29/02/2016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29/02/2016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29/02/2016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smtClean="0">
                <a:solidFill>
                  <a:srgbClr val="0070C0"/>
                </a:solidFill>
                <a:latin typeface="Times New Roman" pitchFamily="18" charset="0"/>
                <a:cs typeface="Times New Roman" pitchFamily="18" charset="0"/>
              </a:rPr>
              <a:t>Ths. Trần Duy Thanh – </a:t>
            </a:r>
            <a:r>
              <a:rPr lang="en-US" sz="1100" b="1" baseline="0" smtClean="0">
                <a:solidFill>
                  <a:srgbClr val="0070C0"/>
                </a:solidFill>
                <a:latin typeface="Times New Roman" pitchFamily="18" charset="0"/>
                <a:cs typeface="Times New Roman" pitchFamily="18" charset="0"/>
                <a:hlinkClick r:id="rId2"/>
              </a:rPr>
              <a:t>duythanhcse@gmail.com</a:t>
            </a:r>
            <a:r>
              <a:rPr lang="en-US" sz="1100" b="1" baseline="0" smtClean="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latin typeface="Cambria" panose="02040503050406030204" pitchFamily="18" charset="0"/>
              </a:rPr>
              <a:t>Lập</a:t>
            </a:r>
            <a:r>
              <a:rPr lang="en-US" sz="1200" b="1" baseline="0" smtClean="0">
                <a:solidFill>
                  <a:schemeClr val="tx2"/>
                </a:solidFill>
                <a:latin typeface="Cambria" panose="02040503050406030204" pitchFamily="18" charset="0"/>
              </a:rPr>
              <a:t> trình Android</a:t>
            </a:r>
            <a:endParaRPr lang="en-US" sz="1200" b="1" baseline="0" smtClean="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29/02/2016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29/02/2016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29/02/2016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29/02/2016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29/02/2016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29/02/2016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29/02/2016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29/02/2016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Project thực tế</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smtClean="0">
                <a:latin typeface="Cambria" panose="02040503050406030204" pitchFamily="18" charset="0"/>
              </a:rPr>
              <a:t>Bài 30</a:t>
            </a:r>
            <a:endParaRPr lang="en-US" sz="2800" b="1">
              <a:latin typeface="Cambria" panose="02040503050406030204" pitchFamily="18" charset="0"/>
            </a:endParaRPr>
          </a:p>
        </p:txBody>
      </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a:solidFill>
                  <a:srgbClr val="002060"/>
                </a:solidFill>
                <a:latin typeface="Cambria" panose="02040503050406030204" pitchFamily="18" charset="0"/>
              </a:rPr>
              <a:t>Xây dựng phần mềm tra cứu Karaoke: Giả lập danh sách bài hát, cho phép hiển thị mã bài hát, tên bài hát, ca sĩ, cho phép tìm kiếm. Sử dụng customlayout để hiển thị thông tin đẹp mắt</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838200"/>
            <a:ext cx="6096000" cy="472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762000" y="1524000"/>
            <a:ext cx="55626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ectangle 4"/>
          <p:cNvSpPr/>
          <p:nvPr/>
        </p:nvSpPr>
        <p:spPr>
          <a:xfrm>
            <a:off x="762000" y="1600200"/>
            <a:ext cx="1066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mtClean="0"/>
              <a:t>55555</a:t>
            </a:r>
            <a:endParaRPr lang="en-US" sz="2400" b="1"/>
          </a:p>
        </p:txBody>
      </p:sp>
      <p:sp>
        <p:nvSpPr>
          <p:cNvPr id="6" name="TextBox 5"/>
          <p:cNvSpPr txBox="1"/>
          <p:nvPr/>
        </p:nvSpPr>
        <p:spPr>
          <a:xfrm>
            <a:off x="1828800" y="1526569"/>
            <a:ext cx="4364080" cy="461665"/>
          </a:xfrm>
          <a:prstGeom prst="rect">
            <a:avLst/>
          </a:prstGeom>
          <a:noFill/>
        </p:spPr>
        <p:txBody>
          <a:bodyPr wrap="none" rtlCol="0">
            <a:spAutoFit/>
          </a:bodyPr>
          <a:lstStyle/>
          <a:p>
            <a:r>
              <a:rPr lang="en-US" sz="2400" b="1" smtClean="0">
                <a:solidFill>
                  <a:srgbClr val="FFFF00"/>
                </a:solidFill>
              </a:rPr>
              <a:t>Không yêu đừng nói lời cay đắng</a:t>
            </a:r>
            <a:endParaRPr lang="en-US" sz="2400" b="1">
              <a:solidFill>
                <a:srgbClr val="FFFF00"/>
              </a:solidFill>
            </a:endParaRPr>
          </a:p>
        </p:txBody>
      </p:sp>
      <p:sp>
        <p:nvSpPr>
          <p:cNvPr id="7" name="TextBox 6"/>
          <p:cNvSpPr txBox="1"/>
          <p:nvPr/>
        </p:nvSpPr>
        <p:spPr>
          <a:xfrm>
            <a:off x="1850777" y="1828800"/>
            <a:ext cx="1790875" cy="369332"/>
          </a:xfrm>
          <a:prstGeom prst="rect">
            <a:avLst/>
          </a:prstGeom>
          <a:noFill/>
        </p:spPr>
        <p:txBody>
          <a:bodyPr wrap="none" rtlCol="0">
            <a:spAutoFit/>
          </a:bodyPr>
          <a:lstStyle/>
          <a:p>
            <a:r>
              <a:rPr lang="en-US" i="1" smtClean="0">
                <a:solidFill>
                  <a:srgbClr val="FFFF00"/>
                </a:solidFill>
              </a:rPr>
              <a:t>Ca sĩ: Ngọt Ngào</a:t>
            </a:r>
            <a:endParaRPr lang="en-US" i="1">
              <a:solidFill>
                <a:srgbClr val="FFFF00"/>
              </a:solidFill>
            </a:endParaRPr>
          </a:p>
        </p:txBody>
      </p:sp>
      <p:pic>
        <p:nvPicPr>
          <p:cNvPr id="1026" name="Picture 2" descr="http://www.trainedengineers.in/images/com-li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411" y="219813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na.tmsoc.org/comments/images/buttons/disli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14265"/>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62000" y="2398594"/>
            <a:ext cx="55626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Rectangle 10"/>
          <p:cNvSpPr/>
          <p:nvPr/>
        </p:nvSpPr>
        <p:spPr>
          <a:xfrm>
            <a:off x="762000" y="2474794"/>
            <a:ext cx="1066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mtClean="0"/>
              <a:t>44444</a:t>
            </a:r>
            <a:endParaRPr lang="en-US" sz="2400" b="1"/>
          </a:p>
        </p:txBody>
      </p:sp>
      <p:sp>
        <p:nvSpPr>
          <p:cNvPr id="12" name="TextBox 11"/>
          <p:cNvSpPr txBox="1"/>
          <p:nvPr/>
        </p:nvSpPr>
        <p:spPr>
          <a:xfrm>
            <a:off x="1828800" y="2401163"/>
            <a:ext cx="1265090" cy="461665"/>
          </a:xfrm>
          <a:prstGeom prst="rect">
            <a:avLst/>
          </a:prstGeom>
          <a:noFill/>
        </p:spPr>
        <p:txBody>
          <a:bodyPr wrap="none" rtlCol="0">
            <a:spAutoFit/>
          </a:bodyPr>
          <a:lstStyle/>
          <a:p>
            <a:r>
              <a:rPr lang="en-US" sz="2400" b="1" smtClean="0">
                <a:solidFill>
                  <a:srgbClr val="FFFF00"/>
                </a:solidFill>
              </a:rPr>
              <a:t>Lòng mẹ</a:t>
            </a:r>
            <a:endParaRPr lang="en-US" sz="2400" b="1">
              <a:solidFill>
                <a:srgbClr val="FFFF00"/>
              </a:solidFill>
            </a:endParaRPr>
          </a:p>
        </p:txBody>
      </p:sp>
      <p:sp>
        <p:nvSpPr>
          <p:cNvPr id="13" name="TextBox 12"/>
          <p:cNvSpPr txBox="1"/>
          <p:nvPr/>
        </p:nvSpPr>
        <p:spPr>
          <a:xfrm>
            <a:off x="1850777" y="2703394"/>
            <a:ext cx="1608133" cy="369332"/>
          </a:xfrm>
          <a:prstGeom prst="rect">
            <a:avLst/>
          </a:prstGeom>
          <a:noFill/>
        </p:spPr>
        <p:txBody>
          <a:bodyPr wrap="none" rtlCol="0">
            <a:spAutoFit/>
          </a:bodyPr>
          <a:lstStyle/>
          <a:p>
            <a:r>
              <a:rPr lang="en-US" i="1" smtClean="0">
                <a:solidFill>
                  <a:srgbClr val="FFFF00"/>
                </a:solidFill>
              </a:rPr>
              <a:t>Ca sĩ: Ngọc sơn</a:t>
            </a:r>
            <a:endParaRPr lang="en-US" i="1">
              <a:solidFill>
                <a:srgbClr val="FFFF00"/>
              </a:solidFill>
            </a:endParaRPr>
          </a:p>
        </p:txBody>
      </p:sp>
      <p:pic>
        <p:nvPicPr>
          <p:cNvPr id="14" name="Picture 2" descr="http://www.trainedengineers.in/images/com-li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411" y="307272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ina.tmsoc.org/comments/images/buttons/disli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08885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762000" y="3282624"/>
            <a:ext cx="55626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762000" y="3358824"/>
            <a:ext cx="1066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mtClean="0"/>
              <a:t>66666</a:t>
            </a:r>
            <a:endParaRPr lang="en-US" sz="2400" b="1"/>
          </a:p>
        </p:txBody>
      </p:sp>
      <p:sp>
        <p:nvSpPr>
          <p:cNvPr id="18" name="TextBox 17"/>
          <p:cNvSpPr txBox="1"/>
          <p:nvPr/>
        </p:nvSpPr>
        <p:spPr>
          <a:xfrm>
            <a:off x="1828800" y="3285193"/>
            <a:ext cx="2548711" cy="461665"/>
          </a:xfrm>
          <a:prstGeom prst="rect">
            <a:avLst/>
          </a:prstGeom>
          <a:noFill/>
        </p:spPr>
        <p:txBody>
          <a:bodyPr wrap="none" rtlCol="0">
            <a:spAutoFit/>
          </a:bodyPr>
          <a:lstStyle/>
          <a:p>
            <a:r>
              <a:rPr lang="en-US" sz="2400" b="1" smtClean="0">
                <a:solidFill>
                  <a:srgbClr val="FFFF00"/>
                </a:solidFill>
              </a:rPr>
              <a:t>Riêng một góc trời</a:t>
            </a:r>
            <a:endParaRPr lang="en-US" sz="2400" b="1">
              <a:solidFill>
                <a:srgbClr val="FFFF00"/>
              </a:solidFill>
            </a:endParaRPr>
          </a:p>
        </p:txBody>
      </p:sp>
      <p:sp>
        <p:nvSpPr>
          <p:cNvPr id="19" name="TextBox 18"/>
          <p:cNvSpPr txBox="1"/>
          <p:nvPr/>
        </p:nvSpPr>
        <p:spPr>
          <a:xfrm>
            <a:off x="1850777" y="3587424"/>
            <a:ext cx="1726948" cy="369332"/>
          </a:xfrm>
          <a:prstGeom prst="rect">
            <a:avLst/>
          </a:prstGeom>
          <a:noFill/>
        </p:spPr>
        <p:txBody>
          <a:bodyPr wrap="none" rtlCol="0">
            <a:spAutoFit/>
          </a:bodyPr>
          <a:lstStyle/>
          <a:p>
            <a:r>
              <a:rPr lang="en-US" i="1" smtClean="0">
                <a:solidFill>
                  <a:srgbClr val="FFFF00"/>
                </a:solidFill>
              </a:rPr>
              <a:t>Ca sĩ: Tuấn Ngọc</a:t>
            </a:r>
            <a:endParaRPr lang="en-US" i="1">
              <a:solidFill>
                <a:srgbClr val="FFFF00"/>
              </a:solidFill>
            </a:endParaRPr>
          </a:p>
        </p:txBody>
      </p:sp>
      <p:pic>
        <p:nvPicPr>
          <p:cNvPr id="20" name="Picture 2" descr="http://www.trainedengineers.in/images/com-li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411" y="395675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ina.tmsoc.org/comments/images/buttons/disli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7288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62000" y="4166654"/>
            <a:ext cx="55626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ectangle 22"/>
          <p:cNvSpPr/>
          <p:nvPr/>
        </p:nvSpPr>
        <p:spPr>
          <a:xfrm>
            <a:off x="762000" y="4242854"/>
            <a:ext cx="1066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mtClean="0"/>
              <a:t>33333</a:t>
            </a:r>
            <a:endParaRPr lang="en-US" sz="2400" b="1"/>
          </a:p>
        </p:txBody>
      </p:sp>
      <p:sp>
        <p:nvSpPr>
          <p:cNvPr id="24" name="TextBox 23"/>
          <p:cNvSpPr txBox="1"/>
          <p:nvPr/>
        </p:nvSpPr>
        <p:spPr>
          <a:xfrm>
            <a:off x="1828800" y="4169223"/>
            <a:ext cx="1455848" cy="461665"/>
          </a:xfrm>
          <a:prstGeom prst="rect">
            <a:avLst/>
          </a:prstGeom>
          <a:noFill/>
        </p:spPr>
        <p:txBody>
          <a:bodyPr wrap="none" rtlCol="0">
            <a:spAutoFit/>
          </a:bodyPr>
          <a:lstStyle/>
          <a:p>
            <a:r>
              <a:rPr lang="en-US" sz="2400" b="1" smtClean="0">
                <a:solidFill>
                  <a:srgbClr val="FFFF00"/>
                </a:solidFill>
              </a:rPr>
              <a:t>Thôi im đi</a:t>
            </a:r>
            <a:endParaRPr lang="en-US" sz="2400" b="1">
              <a:solidFill>
                <a:srgbClr val="FFFF00"/>
              </a:solidFill>
            </a:endParaRPr>
          </a:p>
        </p:txBody>
      </p:sp>
      <p:sp>
        <p:nvSpPr>
          <p:cNvPr id="25" name="TextBox 24"/>
          <p:cNvSpPr txBox="1"/>
          <p:nvPr/>
        </p:nvSpPr>
        <p:spPr>
          <a:xfrm>
            <a:off x="1850777" y="4471454"/>
            <a:ext cx="2002471" cy="369332"/>
          </a:xfrm>
          <a:prstGeom prst="rect">
            <a:avLst/>
          </a:prstGeom>
          <a:noFill/>
        </p:spPr>
        <p:txBody>
          <a:bodyPr wrap="none" rtlCol="0">
            <a:spAutoFit/>
          </a:bodyPr>
          <a:lstStyle/>
          <a:p>
            <a:r>
              <a:rPr lang="en-US" i="1" smtClean="0">
                <a:solidFill>
                  <a:srgbClr val="FFFF00"/>
                </a:solidFill>
              </a:rPr>
              <a:t>Ca sĩ: Nhiều chuyện</a:t>
            </a:r>
            <a:endParaRPr lang="en-US" i="1">
              <a:solidFill>
                <a:srgbClr val="FFFF00"/>
              </a:solidFill>
            </a:endParaRPr>
          </a:p>
        </p:txBody>
      </p:sp>
      <p:pic>
        <p:nvPicPr>
          <p:cNvPr id="26" name="Picture 2" descr="http://www.trainedengineers.in/images/com-li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411" y="484078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ina.tmsoc.org/comments/images/buttons/disli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85691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688814" y="858103"/>
            <a:ext cx="205740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mtClean="0"/>
              <a:t>Danh sách bài hát</a:t>
            </a:r>
            <a:endParaRPr lang="en-US"/>
          </a:p>
        </p:txBody>
      </p:sp>
      <p:sp>
        <p:nvSpPr>
          <p:cNvPr id="30" name="Rounded Rectangle 29"/>
          <p:cNvSpPr/>
          <p:nvPr/>
        </p:nvSpPr>
        <p:spPr>
          <a:xfrm>
            <a:off x="2746214" y="838200"/>
            <a:ext cx="20574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mtClean="0"/>
              <a:t>Bài hát yêu thích</a:t>
            </a:r>
            <a:endParaRPr lang="en-US"/>
          </a:p>
        </p:txBody>
      </p:sp>
    </p:spTree>
    <p:extLst>
      <p:ext uri="{BB962C8B-B14F-4D97-AF65-F5344CB8AC3E}">
        <p14:creationId xmlns:p14="http://schemas.microsoft.com/office/powerpoint/2010/main" val="3437147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104</Words>
  <Application>Microsoft Office PowerPoint</Application>
  <PresentationFormat>On-screen Show (4:3)</PresentationFormat>
  <Paragraphs>20</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207</cp:revision>
  <dcterms:created xsi:type="dcterms:W3CDTF">2011-04-06T04:04:31Z</dcterms:created>
  <dcterms:modified xsi:type="dcterms:W3CDTF">2016-02-29T01:26:30Z</dcterms:modified>
</cp:coreProperties>
</file>