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36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quản lý danh bạ: Lưu và hiển thị danh bạ, cho phép nhắn tin, gọi điện thoại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35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203</cp:revision>
  <dcterms:created xsi:type="dcterms:W3CDTF">2011-04-06T04:04:31Z</dcterms:created>
  <dcterms:modified xsi:type="dcterms:W3CDTF">2016-02-25T15:37:05Z</dcterms:modified>
</cp:coreProperties>
</file>