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01/03/2016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ontent://sms/inbo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ContentProvider để đọc tin nhắn trong điện thoại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42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thức đọc tin nhắn bằng ContentProvider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N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ắm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được các cột thuộc tính của tin nhắn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796779"/>
            <a:ext cx="746760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processReadAllSMSInInbox(Context context)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ContentResolver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contentResolver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=context.getContentResolver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Cursor cursor = contentResolver.query(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Uri.parse(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sz="1600" b="0" i="0" u="sng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content://sms/inbox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indexPhoneNumber = cursor.getColumnIndex(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indexTimeStamp = cursor.getColumnIndex(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indexBody = cursor.getColumnIndex(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indexBody &lt;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143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 !cursor.moveToFirst() )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phonenumber=cursor.getString( indexPhoneNumber 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timeStamp=cursor.getString(indexTimeStamp);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body= cursor.getString( indexBody 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cursor.moveToNext() );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63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213</cp:revision>
  <dcterms:created xsi:type="dcterms:W3CDTF">2011-04-06T04:04:31Z</dcterms:created>
  <dcterms:modified xsi:type="dcterms:W3CDTF">2016-02-29T23:14:46Z</dcterms:modified>
</cp:coreProperties>
</file>