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81" d="100"/>
          <a:sy n="81" d="100"/>
        </p:scale>
        <p:origin x="11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Project thực tế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43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Viết phần mềm Karaoke List: Phát triển tiếp dự án trước để sử dụng dữ liệu thực tế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30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211</cp:revision>
  <dcterms:created xsi:type="dcterms:W3CDTF">2011-04-06T04:04:31Z</dcterms:created>
  <dcterms:modified xsi:type="dcterms:W3CDTF">2016-03-01T03:43:27Z</dcterms:modified>
</cp:coreProperties>
</file>