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63" r:id="rId4"/>
    <p:sldId id="264" r:id="rId5"/>
    <p:sldId id="265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71" autoAdjust="0"/>
  </p:normalViewPr>
  <p:slideViewPr>
    <p:cSldViewPr>
      <p:cViewPr varScale="1">
        <p:scale>
          <a:sx n="81" d="100"/>
          <a:sy n="81" d="100"/>
        </p:scale>
        <p:origin x="113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uythanhcse@gmail.co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l">
              <a:lnSpc>
                <a:spcPct val="180000"/>
              </a:lnSpc>
            </a:pPr>
            <a:r>
              <a:rPr lang="en-US" sz="1100" b="1" baseline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Ths. Trần Duy Thanh – </a:t>
            </a:r>
            <a:r>
              <a:rPr lang="en-US" sz="1100" b="1" baseline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duythanhcse@gmail.com</a:t>
            </a:r>
            <a:r>
              <a:rPr lang="en-US" sz="1100" b="1" baseline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– 0987773061 – http://duythanhcse.wordpress.com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9009"/>
            <a:ext cx="9144000" cy="37664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2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2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Android</a:t>
            </a:r>
            <a:endParaRPr lang="en-US" sz="12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1111201" cy="3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914400" y="2895600"/>
            <a:ext cx="7620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OptionMenu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86200" y="1752600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Cambria" panose="02040503050406030204" pitchFamily="18" charset="0"/>
              </a:rPr>
              <a:t>Bài 44</a:t>
            </a:r>
          </a:p>
        </p:txBody>
      </p:sp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0" y="1295400"/>
            <a:ext cx="8708921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 Hiểu được cơ chế hoạt động của Optionmenu một View được sử dụng rất nhiều trong các ứng dụng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en-US" u="sng" kern="0">
                <a:solidFill>
                  <a:srgbClr val="002060"/>
                </a:solidFill>
                <a:latin typeface="Cambria" panose="02040503050406030204" pitchFamily="18" charset="0"/>
              </a:rPr>
              <a:t>Bước 1: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Cách tạo file XML menu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en-US" u="sng" kern="0">
                <a:solidFill>
                  <a:srgbClr val="002060"/>
                </a:solidFill>
                <a:latin typeface="Cambria" panose="02040503050406030204" pitchFamily="18" charset="0"/>
              </a:rPr>
              <a:t>Bước 2: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C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ách gọi lệnh khởi tạo menu từ XML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en-US" u="sng" kern="0">
                <a:solidFill>
                  <a:srgbClr val="002060"/>
                </a:solidFill>
                <a:latin typeface="Cambria" panose="02040503050406030204" pitchFamily="18" charset="0"/>
              </a:rPr>
              <a:t>Bước 3: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 C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ách xử lý sự kiện trong Menu Item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2_menu_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19200"/>
            <a:ext cx="5905500" cy="360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635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457200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buClr>
                <a:srgbClr val="3DC5C5"/>
              </a:buClr>
              <a:defRPr/>
            </a:pPr>
            <a:r>
              <a:rPr lang="en-US" u="sng" kern="0">
                <a:solidFill>
                  <a:srgbClr val="002060"/>
                </a:solidFill>
                <a:latin typeface="Cambria" panose="02040503050406030204" pitchFamily="18" charset="0"/>
              </a:rPr>
              <a:t>Bước 1: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Cách tạo file XML menu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57200" y="236220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 version=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"1.0"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encoding=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"http://schemas.android.com/apk/res/android"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b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:id=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"@+id/mnuMauXanh"</a:t>
            </a:r>
            <a:b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:title=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"Tô màu xanh"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b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:id=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"@+id/mnuMauDo"</a:t>
            </a:r>
            <a:b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:title=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"Tô màu đỏ"</a:t>
            </a:r>
            <a:b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b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:id=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"@+id/mnuMauVang"</a:t>
            </a:r>
            <a:b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:title=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"Tô màu vàng"</a:t>
            </a:r>
            <a:b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178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609600"/>
            <a:ext cx="45480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buClr>
                <a:srgbClr val="3DC5C5"/>
              </a:buClr>
              <a:defRPr/>
            </a:pPr>
            <a:r>
              <a:rPr lang="en-US" u="sng" kern="0">
                <a:solidFill>
                  <a:srgbClr val="002060"/>
                </a:solidFill>
                <a:latin typeface="Cambria" panose="02040503050406030204" pitchFamily="18" charset="0"/>
              </a:rPr>
              <a:t>Bước 2: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C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ách gọi lệnh khởi tạo menu từ XML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066800"/>
            <a:ext cx="7610475" cy="479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593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ste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914400"/>
            <a:ext cx="33782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onald_Duck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19200"/>
            <a:ext cx="22098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733800" y="4673600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 b="1">
                <a:latin typeface="VNI-Heather" pitchFamily="2" charset="0"/>
                <a:cs typeface="Arial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91</Words>
  <Application>Microsoft Office PowerPoint</Application>
  <PresentationFormat>On-screen Show (4:3)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Cambria</vt:lpstr>
      <vt:lpstr>Courier New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Ngọc Tống</cp:lastModifiedBy>
  <cp:revision>219</cp:revision>
  <dcterms:created xsi:type="dcterms:W3CDTF">2011-04-06T04:04:31Z</dcterms:created>
  <dcterms:modified xsi:type="dcterms:W3CDTF">2016-03-01T04:29:50Z</dcterms:modified>
</cp:coreProperties>
</file>