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61" r:id="rId3"/>
    <p:sldId id="263" r:id="rId4"/>
    <p:sldId id="264" r:id="rId5"/>
    <p:sldId id="262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12" autoAdjust="0"/>
    <p:restoredTop sz="94671" autoAdjust="0"/>
  </p:normalViewPr>
  <p:slideViewPr>
    <p:cSldViewPr>
      <p:cViewPr varScale="1">
        <p:scale>
          <a:sx n="70" d="100"/>
          <a:sy n="70" d="100"/>
        </p:scale>
        <p:origin x="1434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duythanhcse@gmail.com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7"/>
          <p:cNvSpPr>
            <a:spLocks noChangeArrowheads="1"/>
          </p:cNvSpPr>
          <p:nvPr userDrawn="1"/>
        </p:nvSpPr>
        <p:spPr bwMode="auto">
          <a:xfrm flipH="1">
            <a:off x="0" y="6504057"/>
            <a:ext cx="9144000" cy="35394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l">
              <a:lnSpc>
                <a:spcPct val="180000"/>
              </a:lnSpc>
            </a:pPr>
            <a:r>
              <a:rPr lang="en-US" sz="1100" b="1" baseline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Ths. Trần Duy Thanh – </a:t>
            </a:r>
            <a:r>
              <a:rPr lang="en-US" sz="1100" b="1" baseline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  <a:hlinkClick r:id="rId2"/>
              </a:rPr>
              <a:t>duythanhcse@gmail.com</a:t>
            </a:r>
            <a:r>
              <a:rPr lang="en-US" sz="1100" b="1" baseline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– 0987773061 – http://duythanhcse.wordpress.com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7475"/>
            <a:ext cx="21336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</a:defRPr>
            </a:lvl1pPr>
          </a:lstStyle>
          <a:p>
            <a:fld id="{48FE5571-560F-4DFC-BA97-61ACA5F7AD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0" y="-9009"/>
            <a:ext cx="9144000" cy="37664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200" b="1">
                <a:solidFill>
                  <a:schemeClr val="tx2"/>
                </a:solidFill>
                <a:latin typeface="Cambria" panose="02040503050406030204" pitchFamily="18" charset="0"/>
              </a:rPr>
              <a:t>Lập</a:t>
            </a:r>
            <a:r>
              <a:rPr lang="en-US" sz="1200" b="1" baseline="0">
                <a:solidFill>
                  <a:schemeClr val="tx2"/>
                </a:solidFill>
                <a:latin typeface="Cambria" panose="02040503050406030204" pitchFamily="18" charset="0"/>
              </a:rPr>
              <a:t> trình Android</a:t>
            </a:r>
            <a:endParaRPr lang="en-US" sz="1200" b="1" baseline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400"/>
            <a:ext cx="1111201" cy="342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F62C2-72EA-4953-A1D6-568F980002B8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itle 1"/>
          <p:cNvSpPr txBox="1">
            <a:spLocks/>
          </p:cNvSpPr>
          <p:nvPr/>
        </p:nvSpPr>
        <p:spPr bwMode="auto">
          <a:xfrm>
            <a:off x="914400" y="2895600"/>
            <a:ext cx="7620000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lvl="0">
              <a:defRPr/>
            </a:pPr>
            <a:r>
              <a:rPr lang="vi-VN" kern="0">
                <a:solidFill>
                  <a:srgbClr val="002060"/>
                </a:solidFill>
                <a:latin typeface="Cambria" panose="02040503050406030204" pitchFamily="18" charset="0"/>
              </a:rPr>
              <a:t>Menu điều khiển tìm kiếm</a:t>
            </a:r>
            <a:endParaRPr kumimoji="0" lang="en-US" sz="480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86200" y="1752600"/>
            <a:ext cx="12282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latin typeface="Cambria" panose="02040503050406030204" pitchFamily="18" charset="0"/>
              </a:rPr>
              <a:t>Bài 46</a:t>
            </a:r>
          </a:p>
        </p:txBody>
      </p:sp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latin typeface="Cambria" panose="02040503050406030204" pitchFamily="18" charset="0"/>
                </a:rPr>
                <a:t>Nội dung bài học</a:t>
              </a:r>
              <a:endParaRPr kumimoji="0" 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79321" y="1295400"/>
            <a:ext cx="82296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algn="just">
              <a:buClr>
                <a:srgbClr val="3DC5C5"/>
              </a:buClr>
              <a:defRPr/>
            </a:pPr>
            <a:r>
              <a:rPr lang="en-US" kern="0">
                <a:solidFill>
                  <a:srgbClr val="002060"/>
                </a:solidFill>
                <a:latin typeface="Cambria" panose="02040503050406030204" pitchFamily="18" charset="0"/>
              </a:rPr>
              <a:t>Cách cấu hình menu về dạng điều khiển tìm kiếm SearchView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p:pic>
        <p:nvPicPr>
          <p:cNvPr id="1026" name="Picture 2" descr="http://i.stack.imgur.com/pFoB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1828800"/>
            <a:ext cx="2718754" cy="4531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2209800"/>
            <a:ext cx="2967512" cy="43942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58233" y="2514600"/>
            <a:ext cx="3704167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248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36406" y="838200"/>
            <a:ext cx="9007594" cy="258532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menu 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xmlns: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"http://schemas.android.com/apk/res/android"</a:t>
            </a:r>
            <a:b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xmlns: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"http://schemas.android.com/apk/res-auto"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item 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:id=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"@+id/mnu1" 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:title=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"Test"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&gt;&lt;/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item 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:id=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"@+id/mnu2" 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:title=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"Search"</a:t>
            </a:r>
            <a:b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:icon=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"@android:drawable/ic_menu_search"</a:t>
            </a:r>
            <a:b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:actionViewClass=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"android.widget.SearchView"</a:t>
            </a:r>
            <a:b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:showAsAction=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"always"</a:t>
            </a:r>
            <a:b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&gt;&lt;/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menu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en-US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9785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533400" y="911424"/>
            <a:ext cx="10306026" cy="501675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boolean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onCreateOptionsMenu(Menu menu) {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MenuInflater inflater=getMenuInflater();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inflater.inflate(R.menu.</a:t>
            </a:r>
            <a:r>
              <a:rPr kumimoji="0" lang="en-US" altLang="en-US" sz="16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menusearchview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menu);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MenuItem item= menu.findItem(R.id.</a:t>
            </a:r>
            <a:r>
              <a:rPr kumimoji="0" lang="en-US" altLang="en-US" sz="16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mnu2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SearchView a= (SearchView) item.getActionView();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a.setOnQueryTextListener(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SearchView.OnQueryTextListener() {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boolean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onQueryTextSubmit(String query) {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false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}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boolean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onQueryTextChange(String newText) {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Toast.</a:t>
            </a:r>
            <a:r>
              <a:rPr kumimoji="0" lang="en-US" altLang="en-US" sz="16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makeText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(MainActivity.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,newText,Toast.</a:t>
            </a:r>
            <a:r>
              <a:rPr kumimoji="0" lang="en-US" altLang="en-US" sz="16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LENGTH_LONG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).show();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false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}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});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super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.onCreateOptionsMenu(menu);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7537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isten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914400"/>
            <a:ext cx="3378200" cy="345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Donald_Duck_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219200"/>
            <a:ext cx="2209800" cy="263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3733800" y="4673600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 b="1">
                <a:latin typeface="VNI-Heather" pitchFamily="2" charset="0"/>
                <a:cs typeface="Arial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995934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</TotalTime>
  <Words>38</Words>
  <Application>Microsoft Office PowerPoint</Application>
  <PresentationFormat>On-screen Show (4:3)</PresentationFormat>
  <Paragraphs>8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Arial</vt:lpstr>
      <vt:lpstr>Calibri</vt:lpstr>
      <vt:lpstr>Cambria</vt:lpstr>
      <vt:lpstr>Courier New</vt:lpstr>
      <vt:lpstr>Segoe UI</vt:lpstr>
      <vt:lpstr>Times New Roman</vt:lpstr>
      <vt:lpstr>VNI-Heather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Ngọc Tống</cp:lastModifiedBy>
  <cp:revision>225</cp:revision>
  <dcterms:created xsi:type="dcterms:W3CDTF">2011-04-06T04:04:31Z</dcterms:created>
  <dcterms:modified xsi:type="dcterms:W3CDTF">2016-03-01T06:56:10Z</dcterms:modified>
</cp:coreProperties>
</file>