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3" r:id="rId4"/>
    <p:sldId id="264" r:id="rId5"/>
    <p:sldId id="265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71" autoAdjust="0"/>
  </p:normalViewPr>
  <p:slideViewPr>
    <p:cSldViewPr>
      <p:cViewPr>
        <p:scale>
          <a:sx n="75" d="100"/>
          <a:sy n="75" d="100"/>
        </p:scale>
        <p:origin x="1284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uythanhcse@gmail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l">
              <a:lnSpc>
                <a:spcPct val="180000"/>
              </a:lnSpc>
            </a:pPr>
            <a:r>
              <a:rPr lang="en-US" sz="1100" b="1" baseline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Ths. Trần Duy Thanh – </a:t>
            </a:r>
            <a:r>
              <a:rPr lang="en-US" sz="1100" b="1" baseline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duythanhcse@gmail.com</a:t>
            </a:r>
            <a:r>
              <a:rPr lang="en-US" sz="1100" b="1" baseline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– 0987773061 – http://duythanhcse.wordpress.com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9009"/>
            <a:ext cx="9144000" cy="37664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2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2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2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1111201" cy="3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914400" y="2895600"/>
            <a:ext cx="7620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Chuyển hoạt animation 2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86200" y="1752600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Cambria" panose="02040503050406030204" pitchFamily="18" charset="0"/>
              </a:rPr>
              <a:t>Bài 48</a:t>
            </a:r>
          </a:p>
        </p:txBody>
      </p:sp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Hiểu được cách tạo file animation: drawable animation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Tạo chuyển hoạt hình ảnh giống phim hoạt hình, hình ảnh động di chuyển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90800" y="772953"/>
            <a:ext cx="4572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&lt;?xml version="1.0" encoding="utf-8"?&gt;</a:t>
            </a:r>
          </a:p>
          <a:p>
            <a:r>
              <a:rPr lang="en-US"/>
              <a:t>&lt;animation-list xmlns:android="http://schemas.android.com/apk/res/android"</a:t>
            </a:r>
          </a:p>
          <a:p>
            <a:r>
              <a:rPr lang="en-US"/>
              <a:t>    android:oneshot="false" &gt;</a:t>
            </a:r>
          </a:p>
          <a:p>
            <a:r>
              <a:rPr lang="en-US"/>
              <a:t>    &lt;item</a:t>
            </a:r>
          </a:p>
          <a:p>
            <a:r>
              <a:rPr lang="en-US"/>
              <a:t>        android:drawable="@drawable/frame_000"</a:t>
            </a:r>
          </a:p>
          <a:p>
            <a:r>
              <a:rPr lang="en-US"/>
              <a:t>        android:duration="100"/&gt;</a:t>
            </a:r>
          </a:p>
          <a:p>
            <a:r>
              <a:rPr lang="en-US"/>
              <a:t>    &lt;item</a:t>
            </a:r>
          </a:p>
          <a:p>
            <a:r>
              <a:rPr lang="en-US"/>
              <a:t>        android:drawable="@drawable/frame_001"</a:t>
            </a:r>
          </a:p>
          <a:p>
            <a:r>
              <a:rPr lang="en-US"/>
              <a:t>        android:duration="100"/&gt;</a:t>
            </a:r>
          </a:p>
          <a:p>
            <a:r>
              <a:rPr lang="en-US"/>
              <a:t>    &lt;item</a:t>
            </a:r>
          </a:p>
          <a:p>
            <a:r>
              <a:rPr lang="en-US"/>
              <a:t>        android:drawable="@drawable/frame_002"</a:t>
            </a:r>
          </a:p>
          <a:p>
            <a:r>
              <a:rPr lang="en-US"/>
              <a:t>        android:duration="100"/&gt;</a:t>
            </a:r>
          </a:p>
          <a:p>
            <a:r>
              <a:rPr lang="en-US"/>
              <a:t>    &lt;item</a:t>
            </a:r>
          </a:p>
          <a:p>
            <a:r>
              <a:rPr lang="en-US"/>
              <a:t>&lt;/animation-list&gt;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566678"/>
            <a:ext cx="2238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drawable_aim_ex.xml</a:t>
            </a:r>
          </a:p>
        </p:txBody>
      </p:sp>
    </p:spTree>
    <p:extLst>
      <p:ext uri="{BB962C8B-B14F-4D97-AF65-F5344CB8AC3E}">
        <p14:creationId xmlns:p14="http://schemas.microsoft.com/office/powerpoint/2010/main" val="773750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533400"/>
            <a:ext cx="8001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/>
          </a:p>
          <a:p>
            <a:r>
              <a:rPr lang="en-US"/>
              <a:t>        imgMinions.setBackgroundResource</a:t>
            </a:r>
          </a:p>
          <a:p>
            <a:r>
              <a:rPr lang="en-US"/>
              <a:t>                (R.drawable.drawable_aim_ex);</a:t>
            </a:r>
          </a:p>
          <a:p>
            <a:endParaRPr lang="en-US"/>
          </a:p>
          <a:p>
            <a:r>
              <a:rPr lang="en-US"/>
              <a:t>         AnimationDrawable draw = (AnimationDrawable)</a:t>
            </a:r>
          </a:p>
          <a:p>
            <a:r>
              <a:rPr lang="en-US"/>
              <a:t>                imgMinions.getBackground();</a:t>
            </a:r>
          </a:p>
          <a:p>
            <a:endParaRPr lang="en-US"/>
          </a:p>
          <a:p>
            <a:r>
              <a:rPr lang="en-US"/>
              <a:t>        btnMinion.setOnClickListener(new View.OnClickListener() {</a:t>
            </a:r>
          </a:p>
          <a:p>
            <a:endParaRPr lang="en-US"/>
          </a:p>
          <a:p>
            <a:r>
              <a:rPr lang="en-US"/>
              <a:t>            @Override</a:t>
            </a:r>
          </a:p>
          <a:p>
            <a:r>
              <a:rPr lang="en-US"/>
              <a:t>            public void onClick(View arg0) {</a:t>
            </a:r>
          </a:p>
          <a:p>
            <a:r>
              <a:rPr lang="en-US"/>
              <a:t>                // TODO Auto-generated method stub</a:t>
            </a:r>
          </a:p>
          <a:p>
            <a:r>
              <a:rPr lang="en-US"/>
              <a:t>                draw.start();</a:t>
            </a:r>
          </a:p>
          <a:p>
            <a:r>
              <a:rPr lang="en-US"/>
              <a:t>            }</a:t>
            </a:r>
          </a:p>
          <a:p>
            <a:r>
              <a:rPr lang="en-US"/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2355282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990600"/>
            <a:ext cx="63695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Bước 1: </a:t>
            </a:r>
            <a:r>
              <a:rPr lang="en-US"/>
              <a:t>Có tập hình ảnh do nhóm đồ họa chuyên nghiệp cung cấp</a:t>
            </a:r>
          </a:p>
          <a:p>
            <a:r>
              <a:rPr lang="en-US" u="sng"/>
              <a:t>Bước 2: </a:t>
            </a:r>
            <a:r>
              <a:rPr lang="en-US"/>
              <a:t>Tạo file animation cho các hình ở bước 1</a:t>
            </a:r>
          </a:p>
          <a:p>
            <a:r>
              <a:rPr lang="en-US" u="sng"/>
              <a:t>Bước 3: </a:t>
            </a:r>
            <a:r>
              <a:rPr lang="en-US"/>
              <a:t>Tiến hành sử dụng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19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ste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14400"/>
            <a:ext cx="33782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onald_Duck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19200"/>
            <a:ext cx="22098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733800" y="4673600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 b="1">
                <a:latin typeface="VNI-Heather" pitchFamily="2" charset="0"/>
                <a:cs typeface="Arial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184</Words>
  <Application>Microsoft Office PowerPoint</Application>
  <PresentationFormat>On-screen Show (4:3)</PresentationFormat>
  <Paragraphs>40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Ngọc Tống</cp:lastModifiedBy>
  <cp:revision>222</cp:revision>
  <dcterms:created xsi:type="dcterms:W3CDTF">2011-04-06T04:04:31Z</dcterms:created>
  <dcterms:modified xsi:type="dcterms:W3CDTF">2016-03-01T08:24:01Z</dcterms:modified>
</cp:coreProperties>
</file>