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53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trình diễn hình ảnh lấy từ internet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221</cp:revision>
  <dcterms:created xsi:type="dcterms:W3CDTF">2011-04-06T04:04:31Z</dcterms:created>
  <dcterms:modified xsi:type="dcterms:W3CDTF">2016-02-25T15:45:07Z</dcterms:modified>
</cp:coreProperties>
</file>