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79" autoAdjust="0"/>
    <p:restoredTop sz="86413" autoAdjust="0"/>
  </p:normalViewPr>
  <p:slideViewPr>
    <p:cSldViewPr>
      <p:cViewPr>
        <p:scale>
          <a:sx n="100" d="100"/>
          <a:sy n="100" d="100"/>
        </p:scale>
        <p:origin x="648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Giới thiệu về Broadcast Receiver trong Android, Notification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54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5" y="12954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b="1">
                <a:solidFill>
                  <a:srgbClr val="00B050"/>
                </a:solidFill>
              </a:rPr>
              <a:t>NotificationCompat.Builder</a:t>
            </a:r>
            <a:r>
              <a:rPr lang="en-US"/>
              <a:t> mBuilder =</a:t>
            </a:r>
          </a:p>
          <a:p>
            <a:r>
              <a:rPr lang="en-US"/>
              <a:t>                </a:t>
            </a:r>
            <a:r>
              <a:rPr lang="en-US">
                <a:solidFill>
                  <a:srgbClr val="FF0000"/>
                </a:solidFill>
              </a:rPr>
              <a:t>new</a:t>
            </a:r>
            <a:r>
              <a:rPr lang="en-US"/>
              <a:t> </a:t>
            </a:r>
            <a:r>
              <a:rPr lang="en-US" b="1">
                <a:solidFill>
                  <a:srgbClr val="00B050"/>
                </a:solidFill>
              </a:rPr>
              <a:t>NotificationCompat.Builder</a:t>
            </a: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this</a:t>
            </a:r>
            <a:r>
              <a:rPr lang="en-US"/>
              <a:t>)</a:t>
            </a:r>
          </a:p>
          <a:p>
            <a:r>
              <a:rPr lang="en-US"/>
              <a:t>                        .setSmallIcon(R.drawable.ic_notification)</a:t>
            </a:r>
          </a:p>
          <a:p>
            <a:r>
              <a:rPr lang="en-US"/>
              <a:t>                        .setContentTitle("Có thông báo")</a:t>
            </a:r>
          </a:p>
          <a:p>
            <a:r>
              <a:rPr lang="en-US"/>
              <a:t>                        .setContentText("Mời bạn nhấn để cập nhật version");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201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Bước 1:</a:t>
            </a:r>
            <a:r>
              <a:rPr lang="en-US"/>
              <a:t> Tạo Builder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021" y="2936796"/>
            <a:ext cx="27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Bước 2:</a:t>
            </a:r>
            <a:r>
              <a:rPr lang="en-US"/>
              <a:t> Tạo Pending Intent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310677"/>
            <a:ext cx="6917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b="1">
                <a:solidFill>
                  <a:srgbClr val="00B050"/>
                </a:solidFill>
              </a:rPr>
              <a:t>Intent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resultIntent = </a:t>
            </a:r>
            <a:r>
              <a:rPr lang="en-US">
                <a:solidFill>
                  <a:srgbClr val="FF0000"/>
                </a:solidFill>
              </a:rPr>
              <a:t>new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Intent</a:t>
            </a: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this</a:t>
            </a:r>
            <a:r>
              <a:rPr lang="en-US"/>
              <a:t>, XYZActivity.class);</a:t>
            </a:r>
          </a:p>
          <a:p>
            <a:endParaRPr lang="en-US"/>
          </a:p>
          <a:p>
            <a:r>
              <a:rPr lang="en-US"/>
              <a:t>        </a:t>
            </a:r>
            <a:r>
              <a:rPr lang="en-US" b="1">
                <a:solidFill>
                  <a:srgbClr val="00B050"/>
                </a:solidFill>
              </a:rPr>
              <a:t>PendingIntent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resultPendingIntent =</a:t>
            </a:r>
          </a:p>
          <a:p>
            <a:r>
              <a:rPr lang="en-US"/>
              <a:t>                </a:t>
            </a:r>
            <a:r>
              <a:rPr lang="en-US">
                <a:solidFill>
                  <a:srgbClr val="00B050"/>
                </a:solidFill>
              </a:rPr>
              <a:t>PendingIntent</a:t>
            </a:r>
            <a:r>
              <a:rPr lang="en-US"/>
              <a:t>.getActivity(</a:t>
            </a:r>
          </a:p>
          <a:p>
            <a:r>
              <a:rPr lang="en-US"/>
              <a:t>                        this,</a:t>
            </a:r>
          </a:p>
          <a:p>
            <a:r>
              <a:rPr lang="en-US"/>
              <a:t>                        0,</a:t>
            </a:r>
          </a:p>
          <a:p>
            <a:r>
              <a:rPr lang="en-US"/>
              <a:t>                        resultIntent,</a:t>
            </a:r>
          </a:p>
          <a:p>
            <a:r>
              <a:rPr lang="en-US"/>
              <a:t>                        PendingIntent.FLAG_UPDATE_CURRENT</a:t>
            </a:r>
          </a:p>
          <a:p>
            <a:r>
              <a:rPr lang="en-US"/>
              <a:t>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280634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39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Bước 3:</a:t>
            </a:r>
            <a:r>
              <a:rPr lang="en-US" b="1"/>
              <a:t> </a:t>
            </a:r>
            <a:r>
              <a:rPr lang="en-US"/>
              <a:t>Gán các thành phần cho Builder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295400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mBuilder.setContentIntent(resultPendingIntent);</a:t>
            </a:r>
          </a:p>
          <a:p>
            <a:endParaRPr lang="en-US"/>
          </a:p>
          <a:p>
            <a:r>
              <a:rPr lang="en-US"/>
              <a:t>        /*Uri uri= RingtoneManager.getDefaultUri(RingtoneManager.TYPE_NOTIFICATION);</a:t>
            </a:r>
          </a:p>
          <a:p>
            <a:r>
              <a:rPr lang="en-US"/>
              <a:t>        mBuilder.setSound(uri);*/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        Uri newSound= Uri.parse("android.resource://"</a:t>
            </a:r>
          </a:p>
          <a:p>
            <a:r>
              <a:rPr lang="en-US">
                <a:solidFill>
                  <a:srgbClr val="FF0000"/>
                </a:solidFill>
              </a:rPr>
              <a:t>                + getPackageName() + "/" + R.raw.gaugau);</a:t>
            </a:r>
          </a:p>
          <a:p>
            <a:r>
              <a:rPr lang="en-US">
                <a:solidFill>
                  <a:srgbClr val="FF0000"/>
                </a:solidFill>
              </a:rPr>
              <a:t>        mBuilder.setSound(newSound);</a:t>
            </a:r>
          </a:p>
        </p:txBody>
      </p:sp>
    </p:spTree>
    <p:extLst>
      <p:ext uri="{BB962C8B-B14F-4D97-AF65-F5344CB8AC3E}">
        <p14:creationId xmlns:p14="http://schemas.microsoft.com/office/powerpoint/2010/main" val="190765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136" y="1371600"/>
            <a:ext cx="8228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      int mNotificationId = 001;</a:t>
            </a:r>
          </a:p>
          <a:p>
            <a:r>
              <a:rPr lang="en-US"/>
              <a:t>        // Gets an instance of the NotificationManager service</a:t>
            </a:r>
          </a:p>
          <a:p>
            <a:r>
              <a:rPr lang="en-US"/>
              <a:t>        </a:t>
            </a:r>
            <a:r>
              <a:rPr lang="en-US" b="1">
                <a:solidFill>
                  <a:srgbClr val="00B050"/>
                </a:solidFill>
              </a:rPr>
              <a:t>NotificationManager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mNotifyMgr =</a:t>
            </a:r>
          </a:p>
          <a:p>
            <a:r>
              <a:rPr lang="en-US"/>
              <a:t>                (NotificationManager) getSystemService(NOTIFICATION_SERVICE);</a:t>
            </a:r>
          </a:p>
          <a:p>
            <a:r>
              <a:rPr lang="en-US"/>
              <a:t>        // Builds the notification and issues it.</a:t>
            </a:r>
          </a:p>
          <a:p>
            <a:r>
              <a:rPr lang="en-US"/>
              <a:t>        mNotifyMgr.</a:t>
            </a:r>
            <a:r>
              <a:rPr lang="en-US" b="1">
                <a:solidFill>
                  <a:srgbClr val="FF0000"/>
                </a:solidFill>
              </a:rPr>
              <a:t>notify</a:t>
            </a:r>
            <a:r>
              <a:rPr lang="en-US"/>
              <a:t>(mNotificationId, mBuilder.build());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600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Bước 4:</a:t>
            </a:r>
            <a:r>
              <a:rPr lang="en-US" b="1"/>
              <a:t> </a:t>
            </a:r>
            <a:r>
              <a:rPr lang="en-US"/>
              <a:t>Kích hoạt Notification thông qua NotificationManager</a:t>
            </a:r>
          </a:p>
        </p:txBody>
      </p:sp>
    </p:spTree>
    <p:extLst>
      <p:ext uri="{BB962C8B-B14F-4D97-AF65-F5344CB8AC3E}">
        <p14:creationId xmlns:p14="http://schemas.microsoft.com/office/powerpoint/2010/main" val="363332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Công dụng của BroadCast Receiver, các thuộc tính thành phần 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Kết hợp điều khiển Notification để hiển thị thông báo ở dạng Service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81000" y="5334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Broadcast Receiver: được sử dụng để nhận những Intent  message được gửi từ sendBroadcast()  hoặc từ hệ thống.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Để đăng ký đối tượng của Broadcast  receiver, sử dụng 2 cách: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vi-VN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Đăng ký động với phương thức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vi-VN" sz="16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Context.</a:t>
            </a:r>
            <a:r>
              <a:rPr kumimoji="0" lang="vi-VN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registerReceiver()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vi-VN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Đăng ký trong Manifest.xml thông qua </a:t>
            </a:r>
          </a:p>
          <a:p>
            <a:pPr marL="987425" marR="0" lvl="2" indent="-180975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vi-VN" sz="16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&lt;receiver/&gt;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90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381000" y="5334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</a:t>
            </a:r>
            <a:r>
              <a:rPr kumimoji="0" lang="vi-V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Có 2 thành phần chính của Broadcast có thể nhận Intent 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Normal broadcasts: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thực hiện gửi theo cơ chế không đồng bộ, các Receiver thực thi không theo thứ tự nhất định. Sử dụng phương thức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sendBroadcast()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.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Ordered broadcasts: Vào mỗi thời điểm chỉ gửi đến một broadcast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và sử dụng phương thức 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sendOrderedBroadcast().</a:t>
            </a:r>
            <a:endParaRPr kumimoji="0" lang="vi-VN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25787"/>
            <a:ext cx="579738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7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304800" y="6096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</a:t>
            </a:r>
            <a:r>
              <a:rPr kumimoji="0" lang="vi-V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Vòng đời của Broadcast Receiver</a:t>
            </a:r>
            <a:endParaRPr kumimoji="0" lang="vi-VN" sz="9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Broadcast chỉ hoạt động trong thời gian 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onReceive() 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được gọi, và khi kết thúc hàm này, thì broadcast đã hoàn thành và không còn hoạt động nữa.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Sự cung cấp quyền</a:t>
            </a:r>
            <a:endParaRPr kumimoji="0" lang="vi-VN" sz="9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Chỉ Broadcast receiver được cung cấp quyền mới có thể nhận những intent gửi đi.</a:t>
            </a: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87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381000" y="6096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charset="0"/>
              <a:buChar char="q"/>
              <a:tabLst/>
              <a:defRPr/>
            </a:pPr>
            <a:r>
              <a:rPr kumimoji="0" lang="vi-V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Tạo Broadcast Receiver: </a:t>
            </a:r>
          </a:p>
          <a:p>
            <a:pPr marL="457200" lvl="1" indent="0">
              <a:buNone/>
              <a:defRPr/>
            </a:pP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public class </a:t>
            </a:r>
            <a:r>
              <a:rPr lang="en-US" sz="2000" kern="0">
                <a:latin typeface="Arial"/>
              </a:rPr>
              <a:t>MyBroadcastReceiver</a:t>
            </a: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extends </a:t>
            </a: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BroadcastReceiver</a:t>
            </a: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{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charset="0"/>
              <a:buNone/>
              <a:tabLst/>
              <a:defRPr/>
            </a:pP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@Override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charset="0"/>
              <a:buNone/>
              <a:tabLst/>
              <a:defRPr/>
            </a:pP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public void onReceive(Context context,  Intent </a:t>
            </a: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</a:t>
            </a: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) {</a:t>
            </a:r>
          </a:p>
          <a:p>
            <a:pPr marL="806450" marR="0" lvl="2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charset="0"/>
              <a:buNone/>
              <a:tabLst/>
              <a:defRPr/>
            </a:pP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		//To do thing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charset="0"/>
              <a:buNone/>
              <a:tabLst/>
              <a:defRPr/>
            </a:pP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     }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charset="0"/>
              <a:buNone/>
              <a:tabLst/>
              <a:defRPr/>
            </a:pPr>
            <a:r>
              <a:rPr kumimoji="0" lang="vi-VN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}</a:t>
            </a:r>
            <a:endParaRPr kumimoji="0" lang="vi-VN" sz="2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692150" marR="0" lvl="1" indent="-23495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charset="0"/>
              <a:buChar char="●"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6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381000" y="5334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Khai báo và đăng ký Broadcast Receiver 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IntentFilter 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filter = new IntentFilter(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“Filter”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) ;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receiver = new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MyBroadcast</a:t>
            </a: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Receiver();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registerReceiver(receiver, filter);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lang="en-US" sz="1800" kern="0"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lang="en-US" sz="1800" kern="0"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lang="en-US" sz="1800" kern="0"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vi-VN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0"/>
            <a:ext cx="7191239" cy="4359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465" y="3810000"/>
            <a:ext cx="1729339" cy="733663"/>
          </a:xfrm>
          <a:prstGeom prst="rightArrow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Bằng </a:t>
            </a:r>
            <a:r>
              <a:rPr lang="en-US" b="1">
                <a:solidFill>
                  <a:srgbClr val="FF0000"/>
                </a:solidFill>
              </a:rPr>
              <a:t>Manifest</a:t>
            </a:r>
          </a:p>
        </p:txBody>
      </p:sp>
      <p:sp>
        <p:nvSpPr>
          <p:cNvPr id="7" name="Left Arrow 6"/>
          <p:cNvSpPr/>
          <p:nvPr/>
        </p:nvSpPr>
        <p:spPr>
          <a:xfrm>
            <a:off x="5486400" y="762000"/>
            <a:ext cx="2286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Bằng </a:t>
            </a:r>
            <a:r>
              <a:rPr lang="en-US" b="1">
                <a:solidFill>
                  <a:srgbClr val="FF0000"/>
                </a:solidFill>
              </a:rPr>
              <a:t>coding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4876800"/>
            <a:ext cx="1981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381000" y="533400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 Hủy đăng ký cho Broadcast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vi-VN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unregisterReceiver(receiver);</a:t>
            </a:r>
          </a:p>
          <a:p>
            <a:pPr marL="457200" marR="0" lvl="1" indent="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81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68868"/>
            <a:ext cx="169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Notification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3053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Dùng để thông báo trên thanh trạng thái của Android Device (thường dùng ở chế độ chạy Background)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8" y="2033980"/>
            <a:ext cx="4438650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25" y="1576864"/>
            <a:ext cx="4108502" cy="2133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6200" y="1576864"/>
            <a:ext cx="1447800" cy="6329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71600" y="2033980"/>
            <a:ext cx="3733800" cy="1318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14600" y="3505200"/>
            <a:ext cx="2171700" cy="129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6813" y="49530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Biểu tượng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29000" y="3634454"/>
            <a:ext cx="2328050" cy="1802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4822" y="543654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Nội dung thông báo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0" y="1286575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Tiêu đề thông báo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6512072" y="1655907"/>
            <a:ext cx="911662" cy="154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7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470</Words>
  <Application>Microsoft Office PowerPoint</Application>
  <PresentationFormat>On-screen Show (4:3)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MS PGothic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272</cp:revision>
  <dcterms:created xsi:type="dcterms:W3CDTF">2011-04-06T04:04:31Z</dcterms:created>
  <dcterms:modified xsi:type="dcterms:W3CDTF">2016-03-04T03:02:46Z</dcterms:modified>
</cp:coreProperties>
</file>