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Cài đặt và sử dụng Receiver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trong chương trình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55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khai báo và sử dụng broadcast receiver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đăng ký 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hủy bỏ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đọc dữ liệu trong receiver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FF0000"/>
                </a:solidFill>
              </a:rPr>
              <a:t>Nên đăng ký và gỡ bỏ broadcastreceiver ở đâu?:</a:t>
            </a:r>
          </a:p>
          <a:p>
            <a:r>
              <a:rPr lang="en-US" sz="2800" b="1">
                <a:solidFill>
                  <a:srgbClr val="FF0000"/>
                </a:solidFill>
              </a:rPr>
              <a:t>Đăng ký trong sự kiện onResume</a:t>
            </a:r>
          </a:p>
          <a:p>
            <a:r>
              <a:rPr lang="en-US" sz="2800" b="1">
                <a:solidFill>
                  <a:srgbClr val="FF0000"/>
                </a:solidFill>
              </a:rPr>
              <a:t>Hủy trong sự kiện onPause</a:t>
            </a:r>
          </a:p>
          <a:p>
            <a:endParaRPr lang="en-US" sz="2800" b="1"/>
          </a:p>
          <a:p>
            <a:r>
              <a:rPr lang="en-US" sz="2800" b="1"/>
              <a:t>Broadcast Receiver khi đăng ký bằng coding chỉ tồn tại cùng với Application (ứng dụng tắt thì Broadcast Receiver cũng tắt)</a:t>
            </a:r>
          </a:p>
        </p:txBody>
      </p:sp>
    </p:spTree>
    <p:extLst>
      <p:ext uri="{BB962C8B-B14F-4D97-AF65-F5344CB8AC3E}">
        <p14:creationId xmlns:p14="http://schemas.microsoft.com/office/powerpoint/2010/main" val="106172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Ví dụ tự động lắng nghe </a:t>
            </a:r>
            <a:r>
              <a:rPr lang="en-US" b="1">
                <a:solidFill>
                  <a:srgbClr val="FF0000"/>
                </a:solidFill>
              </a:rPr>
              <a:t>internet trong Device</a:t>
            </a:r>
          </a:p>
          <a:p>
            <a:r>
              <a:rPr lang="en-US" b="1"/>
              <a:t>(Có internet thì mới hiển thị nút đăng nhập)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200203"/>
            <a:ext cx="9220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BroadcastReceiver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receiverWifi=</a:t>
            </a:r>
            <a:r>
              <a:rPr lang="en-US">
                <a:solidFill>
                  <a:srgbClr val="00B050"/>
                </a:solidFill>
              </a:rPr>
              <a:t>new </a:t>
            </a:r>
            <a:r>
              <a:rPr lang="en-US" b="1">
                <a:solidFill>
                  <a:srgbClr val="FF0000"/>
                </a:solidFill>
              </a:rPr>
              <a:t>BroadcastReceiver</a:t>
            </a:r>
            <a:r>
              <a:rPr lang="en-US"/>
              <a:t>() {</a:t>
            </a:r>
          </a:p>
          <a:p>
            <a:r>
              <a:rPr lang="en-US"/>
              <a:t>        @Override</a:t>
            </a:r>
          </a:p>
          <a:p>
            <a:r>
              <a:rPr lang="en-US"/>
              <a:t>        public void </a:t>
            </a:r>
            <a:r>
              <a:rPr lang="en-US">
                <a:solidFill>
                  <a:srgbClr val="FF0000"/>
                </a:solidFill>
              </a:rPr>
              <a:t>onReceive</a:t>
            </a:r>
            <a:r>
              <a:rPr lang="en-US"/>
              <a:t>(Context context, Intent intent) {</a:t>
            </a:r>
          </a:p>
          <a:p>
            <a:r>
              <a:rPr lang="en-US"/>
              <a:t>            ConnectivityManager connectivityManager=</a:t>
            </a:r>
          </a:p>
          <a:p>
            <a:r>
              <a:rPr lang="en-US"/>
              <a:t>                    (ConnectivityManager) context.getSystemService(</a:t>
            </a:r>
            <a:r>
              <a:rPr lang="en-US">
                <a:solidFill>
                  <a:srgbClr val="FF0000"/>
                </a:solidFill>
              </a:rPr>
              <a:t>Context.CONNECTIVITY_SERVICE</a:t>
            </a:r>
            <a:r>
              <a:rPr lang="en-US"/>
              <a:t>);</a:t>
            </a:r>
          </a:p>
          <a:p>
            <a:r>
              <a:rPr lang="en-US" b="1"/>
              <a:t>            if(connectivityManager.getActiveNetworkInfo()!=null)</a:t>
            </a:r>
          </a:p>
          <a:p>
            <a:r>
              <a:rPr lang="en-US"/>
              <a:t>            {</a:t>
            </a:r>
          </a:p>
          <a:p>
            <a:r>
              <a:rPr lang="en-US"/>
              <a:t>                //có internet==&gt; hiển thị Button đăng nhập</a:t>
            </a:r>
          </a:p>
          <a:p>
            <a:r>
              <a:rPr lang="en-US"/>
              <a:t>                if(btnLogin!=null)</a:t>
            </a:r>
          </a:p>
          <a:p>
            <a:r>
              <a:rPr lang="en-US"/>
              <a:t>                    btnLogin.setVisibility(View.VISIBLE);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    else</a:t>
            </a:r>
          </a:p>
          <a:p>
            <a:r>
              <a:rPr lang="en-US"/>
              <a:t>            {</a:t>
            </a:r>
          </a:p>
          <a:p>
            <a:r>
              <a:rPr lang="en-US"/>
              <a:t>                //Không có internet==&gt; ẩn Button đăng nhập</a:t>
            </a:r>
          </a:p>
          <a:p>
            <a:r>
              <a:rPr lang="en-US"/>
              <a:t>                if(btnLogin!=null)</a:t>
            </a:r>
          </a:p>
          <a:p>
            <a:r>
              <a:rPr lang="en-US"/>
              <a:t>                    btnLogin.setVisibility(View.INVISIBLE);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</a:t>
            </a:r>
          </a:p>
          <a:p>
            <a:r>
              <a:rPr lang="en-US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37057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protected void </a:t>
            </a:r>
            <a:r>
              <a:rPr lang="en-US" b="1">
                <a:solidFill>
                  <a:srgbClr val="FF0000"/>
                </a:solidFill>
              </a:rPr>
              <a:t>onResume</a:t>
            </a:r>
            <a:r>
              <a:rPr lang="en-US"/>
              <a:t>() {</a:t>
            </a:r>
          </a:p>
          <a:p>
            <a:r>
              <a:rPr lang="en-US"/>
              <a:t>        super.onResume();</a:t>
            </a:r>
          </a:p>
          <a:p>
            <a:r>
              <a:rPr lang="en-US"/>
              <a:t>        dangKyTuDongLangNgheTrangThaiWifi();</a:t>
            </a:r>
          </a:p>
          <a:p>
            <a:r>
              <a:rPr lang="en-US"/>
              <a:t>    }</a:t>
            </a:r>
          </a:p>
          <a:p>
            <a:r>
              <a:rPr lang="en-US"/>
              <a:t>    public  void dangKyTuDongLangNgheTrangThaiWifi()</a:t>
            </a:r>
          </a:p>
          <a:p>
            <a:r>
              <a:rPr lang="en-US"/>
              <a:t>    {</a:t>
            </a:r>
          </a:p>
          <a:p>
            <a:r>
              <a:rPr lang="en-US"/>
              <a:t>        //ta phải tạo bộ lọc để Broad Receiver lắng nghe theo bộ lọc này</a:t>
            </a:r>
          </a:p>
          <a:p>
            <a:r>
              <a:rPr lang="en-US"/>
              <a:t>        //vì Mobile có rất nhiều thứ để lắng nghe (phần mềm chỉ nên cho lắng nghe</a:t>
            </a:r>
          </a:p>
          <a:p>
            <a:r>
              <a:rPr lang="en-US"/>
              <a:t>        //những cái cần thiết)==&gt; Tiết kiệm PIN</a:t>
            </a:r>
          </a:p>
          <a:p>
            <a:r>
              <a:rPr lang="en-US"/>
              <a:t>        IntentFilter intentFilter=new 	IntentFilter(</a:t>
            </a:r>
            <a:r>
              <a:rPr lang="en-US">
                <a:solidFill>
                  <a:srgbClr val="FF0000"/>
                </a:solidFill>
              </a:rPr>
              <a:t>ConnectivityManager.CONNECTIVITY_ACTION</a:t>
            </a:r>
            <a:r>
              <a:rPr lang="en-US"/>
              <a:t>);</a:t>
            </a:r>
          </a:p>
          <a:p>
            <a:r>
              <a:rPr lang="en-US" b="1"/>
              <a:t>        registerReceiver(receiverWifi, intentFilter);</a:t>
            </a:r>
          </a:p>
          <a:p>
            <a:r>
              <a:rPr 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9650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@Override</a:t>
            </a:r>
          </a:p>
          <a:p>
            <a:r>
              <a:rPr lang="en-US"/>
              <a:t>    protected void </a:t>
            </a:r>
            <a:r>
              <a:rPr lang="en-US" b="1">
                <a:solidFill>
                  <a:srgbClr val="FF0000"/>
                </a:solidFill>
              </a:rPr>
              <a:t>onPause</a:t>
            </a:r>
            <a:r>
              <a:rPr lang="en-US"/>
              <a:t>() {</a:t>
            </a:r>
          </a:p>
          <a:p>
            <a:r>
              <a:rPr lang="en-US"/>
              <a:t>        super.onPause();</a:t>
            </a:r>
          </a:p>
          <a:p>
            <a:r>
              <a:rPr lang="en-US"/>
              <a:t>        if(receiverWifi!=null)</a:t>
            </a:r>
          </a:p>
          <a:p>
            <a:r>
              <a:rPr lang="en-US"/>
              <a:t>            unregisterReceiver(receiverWifi);</a:t>
            </a:r>
          </a:p>
          <a:p>
            <a:r>
              <a:rPr 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921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277</Words>
  <Application>Microsoft Office PowerPoint</Application>
  <PresentationFormat>On-screen Show (4:3)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245</cp:revision>
  <dcterms:created xsi:type="dcterms:W3CDTF">2011-04-06T04:04:31Z</dcterms:created>
  <dcterms:modified xsi:type="dcterms:W3CDTF">2016-03-04T03:23:52Z</dcterms:modified>
</cp:coreProperties>
</file>