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71" r:id="rId5"/>
    <p:sldId id="270" r:id="rId6"/>
    <p:sldId id="265" r:id="rId7"/>
    <p:sldId id="266" r:id="rId8"/>
    <p:sldId id="267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jax.googleapis.com/ajax/services/search/web?v=1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Tương tác dịch vụ Web dạng JSON dạng GSON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61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447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(googleData.getResponseData()!=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List&lt;Result&gt; dsKQ= googleData.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getResponseData().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getResults();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(dsKQ!=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adapter.addAll(dsKQ);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6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JSON dạng Gson là gì?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hư viện mô hình hóa dữ liệu từ dữ liệu Gson qua mô hình lớp đối tượng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ạng định dạng dữ liệu rất hay, được sử dụng rất nhiều hiện nay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408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Demo lấy thông tin từ Google Search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491319" y="4038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I:\Topica\codingthamkhao\SourceCode_CU\BaitapModule4s2356\HocJSonBai2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20574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keyword = txtKeyword.getText().toString();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api =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"http://ajax.googleapis.com/ajax/services/search/web?v=1.0&amp;q="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address = api + URLEncoder.encode(keyword,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"&amp;start="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+position+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"&amp;rsz=8"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u="sng">
                <a:solidFill>
                  <a:srgbClr val="FF0000"/>
                </a:solidFill>
                <a:latin typeface="Times New Roman" panose="02020603050405020304" pitchFamily="18" charset="0"/>
              </a:rPr>
              <a:t>Cú pháp:</a:t>
            </a:r>
            <a:endParaRPr lang="vi-VN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vi-VN">
                <a:solidFill>
                  <a:srgbClr val="04648D"/>
                </a:solidFill>
                <a:latin typeface="Times New Roman" panose="02020603050405020304" pitchFamily="18" charset="0"/>
                <a:hlinkClick r:id="rId2"/>
              </a:rPr>
              <a:t>http://ajax.googleapis.com/ajax/services/search/web?v=1.0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 &amp;</a:t>
            </a:r>
            <a:r>
              <a:rPr lang="vi-VN" b="1">
                <a:solidFill>
                  <a:srgbClr val="000080"/>
                </a:solidFill>
                <a:latin typeface="Times New Roman" panose="02020603050405020304" pitchFamily="18" charset="0"/>
              </a:rPr>
              <a:t>q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={thông tin cần tìm}&amp;</a:t>
            </a:r>
            <a:r>
              <a:rPr lang="vi-VN" b="1">
                <a:solidFill>
                  <a:srgbClr val="000080"/>
                </a:solidFill>
                <a:latin typeface="Times New Roman" panose="02020603050405020304" pitchFamily="18" charset="0"/>
              </a:rPr>
              <a:t>start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={vị trí bắt đầu lọc}&amp;</a:t>
            </a:r>
            <a:r>
              <a:rPr lang="vi-VN" b="1">
                <a:solidFill>
                  <a:srgbClr val="000080"/>
                </a:solidFill>
                <a:latin typeface="Times New Roman" panose="02020603050405020304" pitchFamily="18" charset="0"/>
              </a:rPr>
              <a:t>rsz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={block lọc}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————————————————————————-</a:t>
            </a:r>
          </a:p>
          <a:p>
            <a:r>
              <a:rPr lang="vi-VN" b="1">
                <a:solidFill>
                  <a:srgbClr val="FF0000"/>
                </a:solidFill>
                <a:latin typeface="Times New Roman" panose="02020603050405020304" pitchFamily="18" charset="0"/>
              </a:rPr>
              <a:t> q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: là thông tin bạn cần tìm kiếm trên mạng</a:t>
            </a:r>
          </a:p>
          <a:p>
            <a:r>
              <a:rPr lang="vi-VN" b="1">
                <a:solidFill>
                  <a:srgbClr val="FF0000"/>
                </a:solidFill>
                <a:latin typeface="Times New Roman" panose="02020603050405020304" pitchFamily="18" charset="0"/>
              </a:rPr>
              <a:t>start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: là vị trí bắt đầu lọc</a:t>
            </a:r>
          </a:p>
          <a:p>
            <a:r>
              <a:rPr lang="vi-VN" b="1">
                <a:solidFill>
                  <a:srgbClr val="FF0000"/>
                </a:solidFill>
                <a:latin typeface="Times New Roman" panose="02020603050405020304" pitchFamily="18" charset="0"/>
              </a:rPr>
              <a:t>rsz</a:t>
            </a:r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: là block lọc (bạn chỉ chọn 2 loại block là 4 hoặc 8; tức là mỗi lần lấy về 4 hoặc 8 kết quả),</a:t>
            </a:r>
          </a:p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Như vậy nếu bạn muốn truy vấn thật nhiều thông tin thì bạn nên chọn Bội số của rsz rồi cho vòng lặp chạy theo bước </a:t>
            </a:r>
            <a:r>
              <a:rPr lang="vi-VN" b="1">
                <a:solidFill>
                  <a:srgbClr val="333333"/>
                </a:solidFill>
                <a:latin typeface="Times New Roman" panose="02020603050405020304" pitchFamily="18" charset="0"/>
              </a:rPr>
              <a:t>start=start+rsz</a:t>
            </a:r>
            <a:endParaRPr lang="vi-VN" b="0" i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_63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59055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34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" y="3124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url;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titleNoFormatting;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getUrl()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setUrl(String url)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.url = url;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getTitleNoFormatting()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titleNoFormatting;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setTitleNoFormatting(String titleNoFormatting)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.titleNoFormatting = titleNoFormatting;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toString()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.titleNoFormatting;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8424" y="1371600"/>
            <a:ext cx="325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Phân tích vào tạo các lớp Model</a:t>
            </a:r>
          </a:p>
        </p:txBody>
      </p:sp>
    </p:spTree>
    <p:extLst>
      <p:ext uri="{BB962C8B-B14F-4D97-AF65-F5344CB8AC3E}">
        <p14:creationId xmlns:p14="http://schemas.microsoft.com/office/powerpoint/2010/main" val="42118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1905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ResponseData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List&lt;Result&gt;results;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List&lt;Result&gt; getResults()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setResults(List&lt;Result&gt; results)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.results = results;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4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981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GoogleData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ResponseData responseData;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ResponseData getResponseData()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responseData;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setResponseData(ResponseData responseData)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.responseData = responseData;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8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1336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GoogleData doInBackground(String... params)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GoogleData data=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URL url=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URL(params[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InputStreamReader reader=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b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InputStreamReader(url.openStream(),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//lệnh đưa toàn bộ định dạng từ Json về Model class</a:t>
            </a:r>
            <a:b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Gson().fromJson(reader,GoogleData.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ex)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Log.e(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"LOI_BACKGROUND"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,ex.toString());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9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112</Words>
  <Application>Microsoft Office PowerPoint</Application>
  <PresentationFormat>On-screen Show (4:3)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248</cp:revision>
  <dcterms:created xsi:type="dcterms:W3CDTF">2011-04-06T04:04:31Z</dcterms:created>
  <dcterms:modified xsi:type="dcterms:W3CDTF">2016-03-04T10:35:24Z</dcterms:modified>
</cp:coreProperties>
</file>