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3" r:id="rId4"/>
    <p:sldId id="264" r:id="rId5"/>
    <p:sldId id="265" r:id="rId6"/>
    <p:sldId id="266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>
        <p:scale>
          <a:sx n="75" d="100"/>
          <a:sy n="75" d="100"/>
        </p:scale>
        <p:origin x="12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F557-13A4-4A9C-8E90-BFD52751EDF1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CC7E-8B69-45E7-AF0F-F4E05153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ngabank.com.vn/exchange/export" TargetMode="External"/><Relationship Id="rId2" Type="http://schemas.openxmlformats.org/officeDocument/2006/relationships/hyperlink" Target="http://vnexpress.net/block/crawler?arrKeys%5b%5d=ty_gi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etcombank.com.vn/exchangerates/ExrateXML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962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Project thực tế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62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25194"/>
            <a:ext cx="8229600" cy="182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Viết phần mềm tỉ giá hối đoái dựa vào dịch vụ web của vnexpress, ngân hàng đông á, vietcombank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3310" y="3429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http://vnexpress.net/block/crawler?arrKeys[]=ty_gia</a:t>
            </a:r>
            <a:r>
              <a:rPr lang="en-US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288" y="4438112"/>
            <a:ext cx="4309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http://dongabank.com.vn/exchange/export</a:t>
            </a:r>
            <a:r>
              <a:rPr lang="en-US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5179" y="5447225"/>
            <a:ext cx="8345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https://www.vietcombank.com.vn/exchangerates/ExrateXML.aspx</a:t>
            </a:r>
            <a:r>
              <a:rPr lang="en-US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288" y="3965037"/>
            <a:ext cx="249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</a:rPr>
              <a:t>Ngân hàng Đông Á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310" y="4987539"/>
            <a:ext cx="312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</a:rPr>
              <a:t>Ngân hàng Vietcombank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5179" y="2992408"/>
            <a:ext cx="2909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0000"/>
                </a:solidFill>
              </a:rPr>
              <a:t>Báo điện tử vnexpress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33400"/>
            <a:ext cx="3835752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85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199"/>
            <a:ext cx="8305800" cy="560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8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1" y="124868"/>
            <a:ext cx="8991600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protected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TiGia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doInBackground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(Void...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TiGia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tiGias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&lt;&gt;();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b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URL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URL(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Configuration.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SERVER_URL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connection= 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url.openConnection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connection.setRequestMethod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"GET"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connection.setRequestProperty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"Content-type"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"application/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json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; charset=utf-8"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connection.setRequestProperty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"User-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Agent"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"Mozilla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/5.0 ( compatible ) 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connection.setRequestProperty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"Accept"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"*/*"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lấy</a:t>
            </a: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dữ</a:t>
            </a: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liệu</a:t>
            </a: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mà</a:t>
            </a: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server 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trả</a:t>
            </a: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về</a:t>
            </a:r>
            <a:br>
              <a:rPr kumimoji="0" 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InputStream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is=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connection.getInputStream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(is,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"UTF-8"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BufferedReader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BufferedReader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String line=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br.readLine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StringBuilder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builder=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StringBuilder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(line!=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{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builder.append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(line);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line=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br.readLine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String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json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builder.toString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json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json.replace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"("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json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json.replace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")"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9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99"/>
            <a:ext cx="9129422" cy="82945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JSONObject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jsonObject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JSONObject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json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JSONArray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jsonArray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jsonObject.getJSONArray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"items"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i=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;i&lt;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jsonArray.length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i++) {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JSONObject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item=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jsonArray.getJSONObject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(i);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TiGia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tiGia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TiGia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item.has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"type"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tiGia.setType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item.getString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"type"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item.has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3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imageurl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 {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tiGia.setImageurl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item.getString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3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imageurl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url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URL(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tiGia.getImageurl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connection= (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url.openConnection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connection.setRequestMethod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"GET"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connection.setRequestProperty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"User-</a:t>
            </a:r>
            <a:r>
              <a:rPr kumimoji="0" 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Agent"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"Mozilla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/5.0 ( compatible ) "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connection.setRequestProperty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"Accept"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"*/*"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Bitmap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bitmap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BitmapFactory.</a:t>
            </a:r>
            <a:r>
              <a:rPr kumimoji="0" lang="en-US" sz="13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decodeStream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connection.getInputStream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tiGia.setBitmapOfImageurl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(bitmap);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item.has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3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muatienmat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 {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tiGia.setMuatienmat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item.getString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muatienmat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item.has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3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muack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 {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tiGia.setMuack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item.getString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muack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item.has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3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bantienmat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 {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tiGia.setBantienmat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item.getString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bantienmat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item.has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3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banck</a:t>
            </a: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 {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tiGia.setBanck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item.getString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banck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tiGias.add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tiGia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Log.</a:t>
            </a:r>
            <a:r>
              <a:rPr kumimoji="0" lang="en-US" sz="13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"JSON_DONGA"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json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(Exception ex)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Log.</a:t>
            </a:r>
            <a:r>
              <a:rPr kumimoji="0" lang="en-US" sz="13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"LOI"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ex.toString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tiGias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2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67</Words>
  <Application>Microsoft Office PowerPoint</Application>
  <PresentationFormat>On-screen Show (4:3)</PresentationFormat>
  <Paragraphs>14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244</cp:revision>
  <dcterms:created xsi:type="dcterms:W3CDTF">2011-04-06T04:04:31Z</dcterms:created>
  <dcterms:modified xsi:type="dcterms:W3CDTF">2016-03-04T11:24:03Z</dcterms:modified>
</cp:coreProperties>
</file>