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4" r:id="rId4"/>
    <p:sldId id="266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75" d="100"/>
          <a:sy n="75" d="100"/>
        </p:scale>
        <p:origin x="12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F557-13A4-4A9C-8E90-BFD52751EDF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CC7E-8B69-45E7-AF0F-F4E05153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Google Map phần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3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65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hiệu chỉnh nâng cao google map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iểu và lập trình được với </a:t>
            </a:r>
            <a:r>
              <a:rPr lang="vi-VN" b="1" kern="0">
                <a:solidFill>
                  <a:srgbClr val="FF0000"/>
                </a:solidFill>
                <a:latin typeface="Cambria" panose="02040503050406030204" pitchFamily="18" charset="0"/>
              </a:rPr>
              <a:t>InfoWindowAdapter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giúp hiển thị giao diện đẹp nhiều thông tin lên Map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290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Map Custom </a:t>
            </a:r>
            <a:r>
              <a:rPr lang="en-US" dirty="0" err="1"/>
              <a:t>Apdater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92563"/>
            <a:ext cx="3848100" cy="58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705073"/>
            <a:ext cx="3607081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32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52400"/>
            <a:ext cx="838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MyInforAdapter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GoogleMap.InfoWindowAdapter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Activity context;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NhaHang selectedNhaHang;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 MyInforAdapter(Activity context,NhaHang selectedNhaHang)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.context=context;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.selectedNhaHang=selectedNhaHang;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Override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View getInfoWindow(Marker marker)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 sz="1600">
              <a:latin typeface="Courier New" panose="020703090202050204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Override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View getInfoContents(Marker marker)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LayoutInflater inflater=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.context.getLayoutInflater();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View view=inflater.inflate(R.layout.map_item,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ImageView img= (ImageView) view.findViewById(R.id.imgHinh);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TextView txtTen= (TextView) view.findViewById(R.id.txtTen);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img.setImageResource(selectedNhaHang.getHinh());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txtTen.setText(selectedNhaHang.getTen());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view;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08498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3820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Marker marker= mMap.addMarker(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MarkerOptions()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.position(sydney)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.title(selectedNhaHang.getTen())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.snippet(selectedNhaHang.getTen()));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  mMap.moveCamera(CameraUpdateFactory.newLatLngZoom(sydney, 13));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  mMap.</a:t>
            </a: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setInfoWindowAdapter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MyInforAdapter(NhaHangMapActivity.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,selectedNhaHang));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   marker.showInfoWindow();</a:t>
            </a:r>
          </a:p>
        </p:txBody>
      </p:sp>
    </p:spTree>
    <p:extLst>
      <p:ext uri="{BB962C8B-B14F-4D97-AF65-F5344CB8AC3E}">
        <p14:creationId xmlns:p14="http://schemas.microsoft.com/office/powerpoint/2010/main" val="239690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171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243</cp:revision>
  <dcterms:created xsi:type="dcterms:W3CDTF">2011-04-06T04:04:31Z</dcterms:created>
  <dcterms:modified xsi:type="dcterms:W3CDTF">2016-03-04T13:47:44Z</dcterms:modified>
</cp:coreProperties>
</file>