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Google Cloud Message phần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67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Triển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khai GCM (khá khó và tốn thời gian, nhưng rất hay)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lập trình cho thiết bị mobile lấy GCM ID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xây dựng Webservice để lưu trữ GCM ID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gửi thông báo tới toàn bộ thiết bị đã có GCM ID lưu trên private cloud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64</Words>
  <Application>Microsoft Office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236</cp:revision>
  <dcterms:created xsi:type="dcterms:W3CDTF">2011-04-06T04:04:31Z</dcterms:created>
  <dcterms:modified xsi:type="dcterms:W3CDTF">2016-02-25T15:50:33Z</dcterms:modified>
</cp:coreProperties>
</file>