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Làm với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Collection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(tập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hợp)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06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vi-V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phương thức </a:t>
            </a: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khởi tạo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HashMap(Collection c)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HashMap(int capacity)</a:t>
            </a:r>
          </a:p>
        </p:txBody>
      </p:sp>
    </p:spTree>
    <p:extLst>
      <p:ext uri="{BB962C8B-B14F-4D97-AF65-F5344CB8AC3E}">
        <p14:creationId xmlns:p14="http://schemas.microsoft.com/office/powerpoint/2010/main" val="12966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phương thức chính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put(Object key, Object value)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get(Object key)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remove(Object key)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containsKey(Object key)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containsValue(Object value)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size()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isEmpty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9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 minh họa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HashMap&lt;String, SinhVien&gt; sv = new HashMap&lt;String, SinhVien&gt;();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SinhVien s1 = new SinhVien("12345-12", "Nguyễn Văn An");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SinhVien s2 = new SinhVien("98765-00", "Trần Thị Nga");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SinhVien s3 = new SinhVien("71024-91", "Lê Thị Thùy");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sv.put(s1.getMaSo(), s1);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sv.put(s2.getMaSo(), s2);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sv.put(s3.getMaSo(), s3);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String ms = "98765-00";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System.</a:t>
            </a:r>
            <a:r>
              <a:rPr kumimoji="0" lang="en-US" altLang="en-US" sz="1600" b="0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out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.println("Hãy nhập mã số sinh viên = " + ms);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SinhVien x = sv.get(ms); 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if (x != null)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	System.</a:t>
            </a:r>
            <a:r>
              <a:rPr kumimoji="0" lang="en-US" altLang="en-US" sz="1600" b="0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out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.println("Đã tìm thấy! Tên = " + x.getTen());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else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	// không có Student nào như vậy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		System.</a:t>
            </a:r>
            <a:r>
              <a:rPr kumimoji="0" lang="en-US" altLang="en-US" sz="1600" b="0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out</a:t>
            </a: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.println("Mã số không hợp lệ: " + ms);</a:t>
            </a:r>
          </a:p>
        </p:txBody>
      </p:sp>
    </p:spTree>
    <p:extLst>
      <p:ext uri="{BB962C8B-B14F-4D97-AF65-F5344CB8AC3E}">
        <p14:creationId xmlns:p14="http://schemas.microsoft.com/office/powerpoint/2010/main" val="241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niệm về collection, điểm mạnh của collection so với mảng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loại Collection thường gặp nhất khi làm ứng dụng: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ArrayList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: Khai báo và cấp phát bộ nhớ, các thao tác trên ArrayList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HashMap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: Khai báo và cấp phát bộ nhớ, các thao tác trên HashMap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Khái niệm Collection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Để giải quyết hạn chế của mảng ta dùng collection.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Collection</a:t>
            </a:r>
            <a:r>
              <a:rPr kumimoji="0" lang="en-US" sz="2800" b="0" i="0" u="none" strike="noStrike" kern="0" cap="none" spc="0" normalizeH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bản chất là tập các lớp dùng để lưu trữ danh sách và có khả năng tự co giãn khi danh sách thay đổi: Thêm , sửa, xóa, chèn…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Hai lớp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Collection thường được sử dụng nhiều nhất là ArrayList và Hashmap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ArrayList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Giới thiệu về ArrayList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 sử dụng cấu trúc mảng để lưu trữ phần tử, tuy nhiên có hai đặc điểm khác mảng: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Không cần khai báo trước kiểu phần tử.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Không cần xác định trước số lượng phần tử (kích thước mảng).</a:t>
            </a:r>
          </a:p>
          <a:p>
            <a:pPr marL="987425" marR="0" lvl="2" indent="-180975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ó có kh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ả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năng truy c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ậ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p ph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ầ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 t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ử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ng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ẫ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u nhiên (Do th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ừ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a k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ế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t</a:t>
            </a:r>
            <a:r>
              <a:rPr kumimoji="0" lang="vi-V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ừ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</a:rPr>
              <a:t>interface RandomAccess).</a:t>
            </a:r>
          </a:p>
        </p:txBody>
      </p:sp>
    </p:spTree>
    <p:extLst>
      <p:ext uri="{BB962C8B-B14F-4D97-AF65-F5344CB8AC3E}">
        <p14:creationId xmlns:p14="http://schemas.microsoft.com/office/powerpoint/2010/main" val="38635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ArrayList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</a:t>
            </a:r>
            <a:r>
              <a:rPr kumimoji="0" lang="vi-V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hương thức </a:t>
            </a: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khởi tạo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ArrayList(Collection c)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ArrayList(int initialCapactity)</a:t>
            </a:r>
          </a:p>
        </p:txBody>
      </p:sp>
    </p:spTree>
    <p:extLst>
      <p:ext uri="{BB962C8B-B14F-4D97-AF65-F5344CB8AC3E}">
        <p14:creationId xmlns:p14="http://schemas.microsoft.com/office/powerpoint/2010/main" val="3806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ArrayList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phương thức chính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add(Object o)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remove(Object o)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get(int index)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size()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isEmpty()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contains(Object o)</a:t>
            </a: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clear()</a:t>
            </a:r>
          </a:p>
        </p:txBody>
      </p:sp>
    </p:spTree>
    <p:extLst>
      <p:ext uri="{BB962C8B-B14F-4D97-AF65-F5344CB8AC3E}">
        <p14:creationId xmlns:p14="http://schemas.microsoft.com/office/powerpoint/2010/main" val="5527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ArrayList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 minh họa</a:t>
            </a: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public static void main(String[] args) {    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       ArrayList al = new ArrayList();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       Point p = new Point(1,1);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       Integer i = new Integer(2);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       Double d = new Double(3);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       al.add(p);        al.add(i);        al.add(d);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//Cấu trúc for – each trong java: duyệt tất cả các phần tử của arrayList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        for (Object o:al) {      System.</a:t>
            </a:r>
            <a:r>
              <a:rPr kumimoji="0" 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out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.println(o);      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}</a:t>
            </a: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  <a:p>
            <a:pPr marL="692150" marR="0" lvl="1" indent="-234950" algn="l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2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Giới thiệu về HashMap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</a:t>
            </a:r>
            <a:r>
              <a:rPr kumimoji="0" lang="vi-V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hương thức </a:t>
            </a: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khởi tạo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Các phương thức chính</a:t>
            </a: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Ví dụ minh họa</a:t>
            </a:r>
          </a:p>
        </p:txBody>
      </p:sp>
    </p:spTree>
    <p:extLst>
      <p:ext uri="{BB962C8B-B14F-4D97-AF65-F5344CB8AC3E}">
        <p14:creationId xmlns:p14="http://schemas.microsoft.com/office/powerpoint/2010/main" val="1771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HashMap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Giới thiệu về HashMap</a:t>
            </a:r>
          </a:p>
          <a:p>
            <a:pPr marL="692150" marR="0" lvl="1" indent="-23495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GB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Là ki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ể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u t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ậ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 h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ợ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 t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ừ đ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ể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n, HashMap cho phép truy xu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ấ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 tr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ự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c ti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ế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p t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ớ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i m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ộ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 đối tượng b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ằ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ng khoá duy nh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ấ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t c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ủ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a nó. C</a:t>
            </a:r>
            <a:r>
              <a:rPr kumimoji="0" lang="vi-V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ả </a:t>
            </a:r>
            <a:r>
              <a:rPr kumimoji="0" lang="en-US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</a:rPr>
              <a:t>hai khoá và đối tượng có thể thuộc bất cứ kiểu nào.</a:t>
            </a:r>
          </a:p>
        </p:txBody>
      </p:sp>
    </p:spTree>
    <p:extLst>
      <p:ext uri="{BB962C8B-B14F-4D97-AF65-F5344CB8AC3E}">
        <p14:creationId xmlns:p14="http://schemas.microsoft.com/office/powerpoint/2010/main" val="33341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467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183</cp:revision>
  <dcterms:created xsi:type="dcterms:W3CDTF">2011-04-06T04:04:31Z</dcterms:created>
  <dcterms:modified xsi:type="dcterms:W3CDTF">2016-02-25T14:07:02Z</dcterms:modified>
</cp:coreProperties>
</file>