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Làm việc với hệ thống file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Tạo File, Đọc/ghi File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12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sao phải lưu file?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loại file: text file, serializable file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thức ghi / đọc file dạng text và serializable file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45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176</cp:revision>
  <dcterms:created xsi:type="dcterms:W3CDTF">2011-04-06T04:04:31Z</dcterms:created>
  <dcterms:modified xsi:type="dcterms:W3CDTF">2016-02-25T15:22:35Z</dcterms:modified>
</cp:coreProperties>
</file>