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xls" ContentType="application/vnd.ms-excel"/>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23.xml" ContentType="application/vnd.openxmlformats-officedocument.presentationml.slideMaster+xml"/>
  <Override PartName="/ppt/slideMasters/slideMaster24.xml" ContentType="application/vnd.openxmlformats-officedocument.presentationml.slideMaster+xml"/>
  <Override PartName="/ppt/slideMasters/slideMaster25.xml" ContentType="application/vnd.openxmlformats-officedocument.presentationml.slideMaster+xml"/>
  <Override PartName="/ppt/slideMasters/slideMaster26.xml" ContentType="application/vnd.openxmlformats-officedocument.presentationml.slideMaster+xml"/>
  <Override PartName="/ppt/slideMasters/slideMaster27.xml" ContentType="application/vnd.openxmlformats-officedocument.presentationml.slideMaster+xml"/>
  <Override PartName="/ppt/slideMasters/slideMaster2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Override1.xml" ContentType="application/vnd.openxmlformats-officedocument.themeOverrid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Override2.xml" ContentType="application/vnd.openxmlformats-officedocument.themeOverrid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Override3.xml" ContentType="application/vnd.openxmlformats-officedocument.themeOverrid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4.xml" ContentType="application/vnd.openxmlformats-officedocument.theme+xml"/>
  <Override PartName="/ppt/theme/themeOverride4.xml" ContentType="application/vnd.openxmlformats-officedocument.themeOverride+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5.xml" ContentType="application/vnd.openxmlformats-officedocument.theme+xml"/>
  <Override PartName="/ppt/theme/themeOverride5.xml" ContentType="application/vnd.openxmlformats-officedocument.themeOverride+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theme/theme6.xml" ContentType="application/vnd.openxmlformats-officedocument.theme+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theme/theme7.xml" ContentType="application/vnd.openxmlformats-officedocument.theme+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theme/theme8.xml" ContentType="application/vnd.openxmlformats-officedocument.theme+xml"/>
  <Override PartName="/ppt/theme/themeOverride6.xml" ContentType="application/vnd.openxmlformats-officedocument.themeOverride+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theme/theme9.xml" ContentType="application/vnd.openxmlformats-officedocument.theme+xml"/>
  <Override PartName="/ppt/theme/themeOverride7.xml" ContentType="application/vnd.openxmlformats-officedocument.themeOverride+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theme/theme10.xml" ContentType="application/vnd.openxmlformats-officedocument.theme+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theme/theme11.xml" ContentType="application/vnd.openxmlformats-officedocument.theme+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theme/theme12.xml" ContentType="application/vnd.openxmlformats-officedocument.theme+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theme/theme13.xml" ContentType="application/vnd.openxmlformats-officedocument.theme+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theme/theme14.xml" ContentType="application/vnd.openxmlformats-officedocument.theme+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theme/theme15.xml" ContentType="application/vnd.openxmlformats-officedocument.theme+xml"/>
  <Override PartName="/ppt/theme/themeOverride8.xml" ContentType="application/vnd.openxmlformats-officedocument.themeOverride+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theme/theme16.xml" ContentType="application/vnd.openxmlformats-officedocument.theme+xml"/>
  <Override PartName="/ppt/theme/themeOverride9.xml" ContentType="application/vnd.openxmlformats-officedocument.themeOverride+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theme/theme17.xml" ContentType="application/vnd.openxmlformats-officedocument.theme+xml"/>
  <Override PartName="/ppt/theme/themeOverride10.xml" ContentType="application/vnd.openxmlformats-officedocument.themeOverride+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theme/theme18.xml" ContentType="application/vnd.openxmlformats-officedocument.theme+xml"/>
  <Override PartName="/ppt/theme/themeOverride11.xml" ContentType="application/vnd.openxmlformats-officedocument.themeOverride+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0.xml" ContentType="application/vnd.openxmlformats-officedocument.presentationml.slideLayout+xml"/>
  <Override PartName="/ppt/theme/theme19.xml" ContentType="application/vnd.openxmlformats-officedocument.theme+xml"/>
  <Override PartName="/ppt/theme/themeOverride12.xml" ContentType="application/vnd.openxmlformats-officedocument.themeOverride+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theme/theme20.xml" ContentType="application/vnd.openxmlformats-officedocument.theme+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slideLayouts/slideLayout229.xml" ContentType="application/vnd.openxmlformats-officedocument.presentationml.slideLayout+xml"/>
  <Override PartName="/ppt/slideLayouts/slideLayout230.xml" ContentType="application/vnd.openxmlformats-officedocument.presentationml.slideLayout+xml"/>
  <Override PartName="/ppt/slideLayouts/slideLayout231.xml" ContentType="application/vnd.openxmlformats-officedocument.presentationml.slideLayout+xml"/>
  <Override PartName="/ppt/slideLayouts/slideLayout232.xml" ContentType="application/vnd.openxmlformats-officedocument.presentationml.slideLayout+xml"/>
  <Override PartName="/ppt/slideLayouts/slideLayout233.xml" ContentType="application/vnd.openxmlformats-officedocument.presentationml.slideLayout+xml"/>
  <Override PartName="/ppt/slideLayouts/slideLayout234.xml" ContentType="application/vnd.openxmlformats-officedocument.presentationml.slideLayout+xml"/>
  <Override PartName="/ppt/slideLayouts/slideLayout235.xml" ContentType="application/vnd.openxmlformats-officedocument.presentationml.slideLayout+xml"/>
  <Override PartName="/ppt/slideLayouts/slideLayout236.xml" ContentType="application/vnd.openxmlformats-officedocument.presentationml.slideLayout+xml"/>
  <Override PartName="/ppt/theme/theme21.xml" ContentType="application/vnd.openxmlformats-officedocument.theme+xml"/>
  <Override PartName="/ppt/slideLayouts/slideLayout237.xml" ContentType="application/vnd.openxmlformats-officedocument.presentationml.slideLayout+xml"/>
  <Override PartName="/ppt/slideLayouts/slideLayout238.xml" ContentType="application/vnd.openxmlformats-officedocument.presentationml.slideLayout+xml"/>
  <Override PartName="/ppt/slideLayouts/slideLayout239.xml" ContentType="application/vnd.openxmlformats-officedocument.presentationml.slideLayout+xml"/>
  <Override PartName="/ppt/slideLayouts/slideLayout240.xml" ContentType="application/vnd.openxmlformats-officedocument.presentationml.slideLayout+xml"/>
  <Override PartName="/ppt/slideLayouts/slideLayout241.xml" ContentType="application/vnd.openxmlformats-officedocument.presentationml.slideLayout+xml"/>
  <Override PartName="/ppt/slideLayouts/slideLayout242.xml" ContentType="application/vnd.openxmlformats-officedocument.presentationml.slideLayout+xml"/>
  <Override PartName="/ppt/slideLayouts/slideLayout243.xml" ContentType="application/vnd.openxmlformats-officedocument.presentationml.slideLayout+xml"/>
  <Override PartName="/ppt/slideLayouts/slideLayout244.xml" ContentType="application/vnd.openxmlformats-officedocument.presentationml.slideLayout+xml"/>
  <Override PartName="/ppt/slideLayouts/slideLayout245.xml" ContentType="application/vnd.openxmlformats-officedocument.presentationml.slideLayout+xml"/>
  <Override PartName="/ppt/slideLayouts/slideLayout246.xml" ContentType="application/vnd.openxmlformats-officedocument.presentationml.slideLayout+xml"/>
  <Override PartName="/ppt/slideLayouts/slideLayout247.xml" ContentType="application/vnd.openxmlformats-officedocument.presentationml.slideLayout+xml"/>
  <Override PartName="/ppt/theme/theme22.xml" ContentType="application/vnd.openxmlformats-officedocument.theme+xml"/>
  <Override PartName="/ppt/theme/themeOverride13.xml" ContentType="application/vnd.openxmlformats-officedocument.themeOverride+xml"/>
  <Override PartName="/ppt/slideLayouts/slideLayout248.xml" ContentType="application/vnd.openxmlformats-officedocument.presentationml.slideLayout+xml"/>
  <Override PartName="/ppt/slideLayouts/slideLayout249.xml" ContentType="application/vnd.openxmlformats-officedocument.presentationml.slideLayout+xml"/>
  <Override PartName="/ppt/slideLayouts/slideLayout250.xml" ContentType="application/vnd.openxmlformats-officedocument.presentationml.slideLayout+xml"/>
  <Override PartName="/ppt/slideLayouts/slideLayout251.xml" ContentType="application/vnd.openxmlformats-officedocument.presentationml.slideLayout+xml"/>
  <Override PartName="/ppt/slideLayouts/slideLayout252.xml" ContentType="application/vnd.openxmlformats-officedocument.presentationml.slideLayout+xml"/>
  <Override PartName="/ppt/slideLayouts/slideLayout253.xml" ContentType="application/vnd.openxmlformats-officedocument.presentationml.slideLayout+xml"/>
  <Override PartName="/ppt/slideLayouts/slideLayout254.xml" ContentType="application/vnd.openxmlformats-officedocument.presentationml.slideLayout+xml"/>
  <Override PartName="/ppt/slideLayouts/slideLayout255.xml" ContentType="application/vnd.openxmlformats-officedocument.presentationml.slideLayout+xml"/>
  <Override PartName="/ppt/slideLayouts/slideLayout256.xml" ContentType="application/vnd.openxmlformats-officedocument.presentationml.slideLayout+xml"/>
  <Override PartName="/ppt/slideLayouts/slideLayout257.xml" ContentType="application/vnd.openxmlformats-officedocument.presentationml.slideLayout+xml"/>
  <Override PartName="/ppt/slideLayouts/slideLayout258.xml" ContentType="application/vnd.openxmlformats-officedocument.presentationml.slideLayout+xml"/>
  <Override PartName="/ppt/theme/theme23.xml" ContentType="application/vnd.openxmlformats-officedocument.theme+xml"/>
  <Override PartName="/ppt/theme/themeOverride14.xml" ContentType="application/vnd.openxmlformats-officedocument.themeOverride+xml"/>
  <Override PartName="/ppt/slideLayouts/slideLayout259.xml" ContentType="application/vnd.openxmlformats-officedocument.presentationml.slideLayout+xml"/>
  <Override PartName="/ppt/slideLayouts/slideLayout260.xml" ContentType="application/vnd.openxmlformats-officedocument.presentationml.slideLayout+xml"/>
  <Override PartName="/ppt/slideLayouts/slideLayout261.xml" ContentType="application/vnd.openxmlformats-officedocument.presentationml.slideLayout+xml"/>
  <Override PartName="/ppt/slideLayouts/slideLayout262.xml" ContentType="application/vnd.openxmlformats-officedocument.presentationml.slideLayout+xml"/>
  <Override PartName="/ppt/slideLayouts/slideLayout263.xml" ContentType="application/vnd.openxmlformats-officedocument.presentationml.slideLayout+xml"/>
  <Override PartName="/ppt/slideLayouts/slideLayout264.xml" ContentType="application/vnd.openxmlformats-officedocument.presentationml.slideLayout+xml"/>
  <Override PartName="/ppt/slideLayouts/slideLayout265.xml" ContentType="application/vnd.openxmlformats-officedocument.presentationml.slideLayout+xml"/>
  <Override PartName="/ppt/slideLayouts/slideLayout266.xml" ContentType="application/vnd.openxmlformats-officedocument.presentationml.slideLayout+xml"/>
  <Override PartName="/ppt/slideLayouts/slideLayout267.xml" ContentType="application/vnd.openxmlformats-officedocument.presentationml.slideLayout+xml"/>
  <Override PartName="/ppt/slideLayouts/slideLayout268.xml" ContentType="application/vnd.openxmlformats-officedocument.presentationml.slideLayout+xml"/>
  <Override PartName="/ppt/slideLayouts/slideLayout269.xml" ContentType="application/vnd.openxmlformats-officedocument.presentationml.slideLayout+xml"/>
  <Override PartName="/ppt/theme/theme24.xml" ContentType="application/vnd.openxmlformats-officedocument.theme+xml"/>
  <Override PartName="/ppt/slideLayouts/slideLayout270.xml" ContentType="application/vnd.openxmlformats-officedocument.presentationml.slideLayout+xml"/>
  <Override PartName="/ppt/slideLayouts/slideLayout271.xml" ContentType="application/vnd.openxmlformats-officedocument.presentationml.slideLayout+xml"/>
  <Override PartName="/ppt/slideLayouts/slideLayout272.xml" ContentType="application/vnd.openxmlformats-officedocument.presentationml.slideLayout+xml"/>
  <Override PartName="/ppt/slideLayouts/slideLayout273.xml" ContentType="application/vnd.openxmlformats-officedocument.presentationml.slideLayout+xml"/>
  <Override PartName="/ppt/slideLayouts/slideLayout274.xml" ContentType="application/vnd.openxmlformats-officedocument.presentationml.slideLayout+xml"/>
  <Override PartName="/ppt/slideLayouts/slideLayout275.xml" ContentType="application/vnd.openxmlformats-officedocument.presentationml.slideLayout+xml"/>
  <Override PartName="/ppt/slideLayouts/slideLayout276.xml" ContentType="application/vnd.openxmlformats-officedocument.presentationml.slideLayout+xml"/>
  <Override PartName="/ppt/slideLayouts/slideLayout277.xml" ContentType="application/vnd.openxmlformats-officedocument.presentationml.slideLayout+xml"/>
  <Override PartName="/ppt/slideLayouts/slideLayout278.xml" ContentType="application/vnd.openxmlformats-officedocument.presentationml.slideLayout+xml"/>
  <Override PartName="/ppt/slideLayouts/slideLayout279.xml" ContentType="application/vnd.openxmlformats-officedocument.presentationml.slideLayout+xml"/>
  <Override PartName="/ppt/slideLayouts/slideLayout280.xml" ContentType="application/vnd.openxmlformats-officedocument.presentationml.slideLayout+xml"/>
  <Override PartName="/ppt/theme/theme25.xml" ContentType="application/vnd.openxmlformats-officedocument.theme+xml"/>
  <Override PartName="/ppt/slideLayouts/slideLayout281.xml" ContentType="application/vnd.openxmlformats-officedocument.presentationml.slideLayout+xml"/>
  <Override PartName="/ppt/slideLayouts/slideLayout282.xml" ContentType="application/vnd.openxmlformats-officedocument.presentationml.slideLayout+xml"/>
  <Override PartName="/ppt/slideLayouts/slideLayout283.xml" ContentType="application/vnd.openxmlformats-officedocument.presentationml.slideLayout+xml"/>
  <Override PartName="/ppt/slideLayouts/slideLayout284.xml" ContentType="application/vnd.openxmlformats-officedocument.presentationml.slideLayout+xml"/>
  <Override PartName="/ppt/slideLayouts/slideLayout285.xml" ContentType="application/vnd.openxmlformats-officedocument.presentationml.slideLayout+xml"/>
  <Override PartName="/ppt/slideLayouts/slideLayout286.xml" ContentType="application/vnd.openxmlformats-officedocument.presentationml.slideLayout+xml"/>
  <Override PartName="/ppt/slideLayouts/slideLayout287.xml" ContentType="application/vnd.openxmlformats-officedocument.presentationml.slideLayout+xml"/>
  <Override PartName="/ppt/slideLayouts/slideLayout288.xml" ContentType="application/vnd.openxmlformats-officedocument.presentationml.slideLayout+xml"/>
  <Override PartName="/ppt/slideLayouts/slideLayout289.xml" ContentType="application/vnd.openxmlformats-officedocument.presentationml.slideLayout+xml"/>
  <Override PartName="/ppt/slideLayouts/slideLayout290.xml" ContentType="application/vnd.openxmlformats-officedocument.presentationml.slideLayout+xml"/>
  <Override PartName="/ppt/slideLayouts/slideLayout291.xml" ContentType="application/vnd.openxmlformats-officedocument.presentationml.slideLayout+xml"/>
  <Override PartName="/ppt/theme/theme26.xml" ContentType="application/vnd.openxmlformats-officedocument.theme+xml"/>
  <Override PartName="/ppt/slideLayouts/slideLayout292.xml" ContentType="application/vnd.openxmlformats-officedocument.presentationml.slideLayout+xml"/>
  <Override PartName="/ppt/slideLayouts/slideLayout293.xml" ContentType="application/vnd.openxmlformats-officedocument.presentationml.slideLayout+xml"/>
  <Override PartName="/ppt/slideLayouts/slideLayout294.xml" ContentType="application/vnd.openxmlformats-officedocument.presentationml.slideLayout+xml"/>
  <Override PartName="/ppt/slideLayouts/slideLayout295.xml" ContentType="application/vnd.openxmlformats-officedocument.presentationml.slideLayout+xml"/>
  <Override PartName="/ppt/slideLayouts/slideLayout296.xml" ContentType="application/vnd.openxmlformats-officedocument.presentationml.slideLayout+xml"/>
  <Override PartName="/ppt/slideLayouts/slideLayout297.xml" ContentType="application/vnd.openxmlformats-officedocument.presentationml.slideLayout+xml"/>
  <Override PartName="/ppt/slideLayouts/slideLayout298.xml" ContentType="application/vnd.openxmlformats-officedocument.presentationml.slideLayout+xml"/>
  <Override PartName="/ppt/slideLayouts/slideLayout299.xml" ContentType="application/vnd.openxmlformats-officedocument.presentationml.slideLayout+xml"/>
  <Override PartName="/ppt/slideLayouts/slideLayout300.xml" ContentType="application/vnd.openxmlformats-officedocument.presentationml.slideLayout+xml"/>
  <Override PartName="/ppt/slideLayouts/slideLayout301.xml" ContentType="application/vnd.openxmlformats-officedocument.presentationml.slideLayout+xml"/>
  <Override PartName="/ppt/slideLayouts/slideLayout302.xml" ContentType="application/vnd.openxmlformats-officedocument.presentationml.slideLayout+xml"/>
  <Override PartName="/ppt/theme/theme27.xml" ContentType="application/vnd.openxmlformats-officedocument.theme+xml"/>
  <Override PartName="/ppt/slideLayouts/slideLayout303.xml" ContentType="application/vnd.openxmlformats-officedocument.presentationml.slideLayout+xml"/>
  <Override PartName="/ppt/slideLayouts/slideLayout304.xml" ContentType="application/vnd.openxmlformats-officedocument.presentationml.slideLayout+xml"/>
  <Override PartName="/ppt/slideLayouts/slideLayout305.xml" ContentType="application/vnd.openxmlformats-officedocument.presentationml.slideLayout+xml"/>
  <Override PartName="/ppt/slideLayouts/slideLayout306.xml" ContentType="application/vnd.openxmlformats-officedocument.presentationml.slideLayout+xml"/>
  <Override PartName="/ppt/slideLayouts/slideLayout307.xml" ContentType="application/vnd.openxmlformats-officedocument.presentationml.slideLayout+xml"/>
  <Override PartName="/ppt/slideLayouts/slideLayout308.xml" ContentType="application/vnd.openxmlformats-officedocument.presentationml.slideLayout+xml"/>
  <Override PartName="/ppt/slideLayouts/slideLayout309.xml" ContentType="application/vnd.openxmlformats-officedocument.presentationml.slideLayout+xml"/>
  <Override PartName="/ppt/slideLayouts/slideLayout310.xml" ContentType="application/vnd.openxmlformats-officedocument.presentationml.slideLayout+xml"/>
  <Override PartName="/ppt/slideLayouts/slideLayout311.xml" ContentType="application/vnd.openxmlformats-officedocument.presentationml.slideLayout+xml"/>
  <Override PartName="/ppt/slideLayouts/slideLayout312.xml" ContentType="application/vnd.openxmlformats-officedocument.presentationml.slideLayout+xml"/>
  <Override PartName="/ppt/slideLayouts/slideLayout313.xml" ContentType="application/vnd.openxmlformats-officedocument.presentationml.slideLayout+xml"/>
  <Override PartName="/ppt/theme/theme28.xml" ContentType="application/vnd.openxmlformats-officedocument.theme+xml"/>
  <Override PartName="/ppt/theme/theme29.xml" ContentType="application/vnd.openxmlformats-officedocument.theme+xml"/>
  <Override PartName="/ppt/theme/theme30.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3" r:id="rId4"/>
    <p:sldMasterId id="2147483678" r:id="rId5"/>
    <p:sldMasterId id="2147483690" r:id="rId6"/>
    <p:sldMasterId id="2147483702" r:id="rId7"/>
    <p:sldMasterId id="2147483714" r:id="rId8"/>
    <p:sldMasterId id="2147483726" r:id="rId9"/>
    <p:sldMasterId id="2147483739" r:id="rId10"/>
    <p:sldMasterId id="2147483753" r:id="rId11"/>
    <p:sldMasterId id="2147483765" r:id="rId12"/>
    <p:sldMasterId id="2147483777" r:id="rId13"/>
    <p:sldMasterId id="2147483789" r:id="rId14"/>
    <p:sldMasterId id="2147483801" r:id="rId15"/>
    <p:sldMasterId id="2147483813" r:id="rId16"/>
    <p:sldMasterId id="2147483825" r:id="rId17"/>
    <p:sldMasterId id="2147484706" r:id="rId18"/>
    <p:sldMasterId id="2147484721" r:id="rId19"/>
    <p:sldMasterId id="2147484733" r:id="rId20"/>
    <p:sldMasterId id="2147484745" r:id="rId21"/>
    <p:sldMasterId id="2147484757" r:id="rId22"/>
    <p:sldMasterId id="2147484769" r:id="rId23"/>
    <p:sldMasterId id="2147484772" r:id="rId24"/>
    <p:sldMasterId id="2147484787" r:id="rId25"/>
    <p:sldMasterId id="2147484799" r:id="rId26"/>
    <p:sldMasterId id="2147484811" r:id="rId27"/>
    <p:sldMasterId id="2147484823" r:id="rId28"/>
    <p:sldMasterId id="2147484835" r:id="rId29"/>
    <p:sldMasterId id="2147484847" r:id="rId30"/>
    <p:sldMasterId id="2147484859" r:id="rId31"/>
  </p:sldMasterIdLst>
  <p:notesMasterIdLst>
    <p:notesMasterId r:id="rId55"/>
  </p:notesMasterIdLst>
  <p:handoutMasterIdLst>
    <p:handoutMasterId r:id="rId56"/>
  </p:handoutMasterIdLst>
  <p:sldIdLst>
    <p:sldId id="344" r:id="rId32"/>
    <p:sldId id="347" r:id="rId33"/>
    <p:sldId id="348" r:id="rId34"/>
    <p:sldId id="349" r:id="rId35"/>
    <p:sldId id="391" r:id="rId36"/>
    <p:sldId id="379" r:id="rId37"/>
    <p:sldId id="351" r:id="rId38"/>
    <p:sldId id="381" r:id="rId39"/>
    <p:sldId id="352" r:id="rId40"/>
    <p:sldId id="353" r:id="rId41"/>
    <p:sldId id="350" r:id="rId42"/>
    <p:sldId id="382" r:id="rId43"/>
    <p:sldId id="390" r:id="rId44"/>
    <p:sldId id="389" r:id="rId45"/>
    <p:sldId id="383" r:id="rId46"/>
    <p:sldId id="384" r:id="rId47"/>
    <p:sldId id="385" r:id="rId48"/>
    <p:sldId id="386" r:id="rId49"/>
    <p:sldId id="387" r:id="rId50"/>
    <p:sldId id="388" r:id="rId51"/>
    <p:sldId id="354" r:id="rId52"/>
    <p:sldId id="355" r:id="rId53"/>
    <p:sldId id="264" r:id="rId54"/>
  </p:sldIdLst>
  <p:sldSz cx="9144000" cy="6858000" type="screen4x3"/>
  <p:notesSz cx="7010400" cy="9296400"/>
  <p:defaultTextStyle>
    <a:defPPr>
      <a:defRPr lang="en-US"/>
    </a:defPPr>
    <a:lvl1pPr algn="l" rtl="0" eaLnBrk="0" fontAlgn="base" hangingPunct="0">
      <a:spcBef>
        <a:spcPct val="0"/>
      </a:spcBef>
      <a:spcAft>
        <a:spcPct val="0"/>
      </a:spcAft>
      <a:defRPr kumimoji="1"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mn-ea"/>
        <a:cs typeface="+mn-cs"/>
      </a:defRPr>
    </a:lvl5pPr>
    <a:lvl6pPr marL="2286000" algn="l" defTabSz="914400" rtl="0" eaLnBrk="1" latinLnBrk="0" hangingPunct="1">
      <a:defRPr kumimoji="1" sz="2400" kern="1200">
        <a:solidFill>
          <a:schemeClr val="tx1"/>
        </a:solidFill>
        <a:latin typeface="Times New Roman" pitchFamily="18" charset="0"/>
        <a:ea typeface="+mn-ea"/>
        <a:cs typeface="+mn-cs"/>
      </a:defRPr>
    </a:lvl6pPr>
    <a:lvl7pPr marL="2743200" algn="l" defTabSz="914400" rtl="0" eaLnBrk="1" latinLnBrk="0" hangingPunct="1">
      <a:defRPr kumimoji="1" sz="2400" kern="1200">
        <a:solidFill>
          <a:schemeClr val="tx1"/>
        </a:solidFill>
        <a:latin typeface="Times New Roman" pitchFamily="18" charset="0"/>
        <a:ea typeface="+mn-ea"/>
        <a:cs typeface="+mn-cs"/>
      </a:defRPr>
    </a:lvl7pPr>
    <a:lvl8pPr marL="3200400" algn="l" defTabSz="914400" rtl="0" eaLnBrk="1" latinLnBrk="0" hangingPunct="1">
      <a:defRPr kumimoji="1" sz="2400" kern="1200">
        <a:solidFill>
          <a:schemeClr val="tx1"/>
        </a:solidFill>
        <a:latin typeface="Times New Roman" pitchFamily="18" charset="0"/>
        <a:ea typeface="+mn-ea"/>
        <a:cs typeface="+mn-cs"/>
      </a:defRPr>
    </a:lvl8pPr>
    <a:lvl9pPr marL="3657600" algn="l" defTabSz="914400" rtl="0" eaLnBrk="1" latinLnBrk="0" hangingPunct="1">
      <a:defRPr kumimoji="1" sz="24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CC3300"/>
    <a:srgbClr val="9999FF"/>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18" autoAdjust="0"/>
    <p:restoredTop sz="79275" autoAdjust="0"/>
  </p:normalViewPr>
  <p:slideViewPr>
    <p:cSldViewPr>
      <p:cViewPr varScale="1">
        <p:scale>
          <a:sx n="98" d="100"/>
          <a:sy n="98" d="100"/>
        </p:scale>
        <p:origin x="-1914" y="-96"/>
      </p:cViewPr>
      <p:guideLst>
        <p:guide orient="horz" pos="72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4" d="100"/>
          <a:sy n="64" d="100"/>
        </p:scale>
        <p:origin x="-1620" y="-120"/>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0.xml"/><Relationship Id="rId18" Type="http://schemas.openxmlformats.org/officeDocument/2006/relationships/slideMaster" Target="slideMasters/slideMaster15.xml"/><Relationship Id="rId26" Type="http://schemas.openxmlformats.org/officeDocument/2006/relationships/slideMaster" Target="slideMasters/slideMaster23.xml"/><Relationship Id="rId39" Type="http://schemas.openxmlformats.org/officeDocument/2006/relationships/slide" Target="slides/slide8.xml"/><Relationship Id="rId21" Type="http://schemas.openxmlformats.org/officeDocument/2006/relationships/slideMaster" Target="slideMasters/slideMaster18.xml"/><Relationship Id="rId34" Type="http://schemas.openxmlformats.org/officeDocument/2006/relationships/slide" Target="slides/slide3.xml"/><Relationship Id="rId42" Type="http://schemas.openxmlformats.org/officeDocument/2006/relationships/slide" Target="slides/slide11.xml"/><Relationship Id="rId47" Type="http://schemas.openxmlformats.org/officeDocument/2006/relationships/slide" Target="slides/slide16.xml"/><Relationship Id="rId50" Type="http://schemas.openxmlformats.org/officeDocument/2006/relationships/slide" Target="slides/slide19.xml"/><Relationship Id="rId55" Type="http://schemas.openxmlformats.org/officeDocument/2006/relationships/notesMaster" Target="notesMasters/notesMaster1.xml"/><Relationship Id="rId7" Type="http://schemas.openxmlformats.org/officeDocument/2006/relationships/slideMaster" Target="slideMasters/slideMaster4.xml"/><Relationship Id="rId12" Type="http://schemas.openxmlformats.org/officeDocument/2006/relationships/slideMaster" Target="slideMasters/slideMaster9.xml"/><Relationship Id="rId17" Type="http://schemas.openxmlformats.org/officeDocument/2006/relationships/slideMaster" Target="slideMasters/slideMaster14.xml"/><Relationship Id="rId25" Type="http://schemas.openxmlformats.org/officeDocument/2006/relationships/slideMaster" Target="slideMasters/slideMaster22.xml"/><Relationship Id="rId33" Type="http://schemas.openxmlformats.org/officeDocument/2006/relationships/slide" Target="slides/slide2.xml"/><Relationship Id="rId38" Type="http://schemas.openxmlformats.org/officeDocument/2006/relationships/slide" Target="slides/slide7.xml"/><Relationship Id="rId46" Type="http://schemas.openxmlformats.org/officeDocument/2006/relationships/slide" Target="slides/slide15.xml"/><Relationship Id="rId59"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Master" Target="slideMasters/slideMaster13.xml"/><Relationship Id="rId20" Type="http://schemas.openxmlformats.org/officeDocument/2006/relationships/slideMaster" Target="slideMasters/slideMaster17.xml"/><Relationship Id="rId29" Type="http://schemas.openxmlformats.org/officeDocument/2006/relationships/slideMaster" Target="slideMasters/slideMaster26.xml"/><Relationship Id="rId41" Type="http://schemas.openxmlformats.org/officeDocument/2006/relationships/slide" Target="slides/slide10.xml"/><Relationship Id="rId54" Type="http://schemas.openxmlformats.org/officeDocument/2006/relationships/slide" Target="slides/slide23.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Master" Target="slideMasters/slideMaster8.xml"/><Relationship Id="rId24" Type="http://schemas.openxmlformats.org/officeDocument/2006/relationships/slideMaster" Target="slideMasters/slideMaster21.xml"/><Relationship Id="rId32" Type="http://schemas.openxmlformats.org/officeDocument/2006/relationships/slide" Target="slides/slide1.xml"/><Relationship Id="rId37" Type="http://schemas.openxmlformats.org/officeDocument/2006/relationships/slide" Target="slides/slide6.xml"/><Relationship Id="rId40" Type="http://schemas.openxmlformats.org/officeDocument/2006/relationships/slide" Target="slides/slide9.xml"/><Relationship Id="rId45" Type="http://schemas.openxmlformats.org/officeDocument/2006/relationships/slide" Target="slides/slide14.xml"/><Relationship Id="rId53" Type="http://schemas.openxmlformats.org/officeDocument/2006/relationships/slide" Target="slides/slide22.xml"/><Relationship Id="rId58"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Master" Target="slideMasters/slideMaster12.xml"/><Relationship Id="rId23" Type="http://schemas.openxmlformats.org/officeDocument/2006/relationships/slideMaster" Target="slideMasters/slideMaster20.xml"/><Relationship Id="rId28" Type="http://schemas.openxmlformats.org/officeDocument/2006/relationships/slideMaster" Target="slideMasters/slideMaster25.xml"/><Relationship Id="rId36" Type="http://schemas.openxmlformats.org/officeDocument/2006/relationships/slide" Target="slides/slide5.xml"/><Relationship Id="rId49" Type="http://schemas.openxmlformats.org/officeDocument/2006/relationships/slide" Target="slides/slide18.xml"/><Relationship Id="rId57" Type="http://schemas.openxmlformats.org/officeDocument/2006/relationships/presProps" Target="presProps.xml"/><Relationship Id="rId10" Type="http://schemas.openxmlformats.org/officeDocument/2006/relationships/slideMaster" Target="slideMasters/slideMaster7.xml"/><Relationship Id="rId19" Type="http://schemas.openxmlformats.org/officeDocument/2006/relationships/slideMaster" Target="slideMasters/slideMaster16.xml"/><Relationship Id="rId31" Type="http://schemas.openxmlformats.org/officeDocument/2006/relationships/slideMaster" Target="slideMasters/slideMaster28.xml"/><Relationship Id="rId44" Type="http://schemas.openxmlformats.org/officeDocument/2006/relationships/slide" Target="slides/slide13.xml"/><Relationship Id="rId52" Type="http://schemas.openxmlformats.org/officeDocument/2006/relationships/slide" Target="slides/slide21.xml"/><Relationship Id="rId6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Master" Target="slideMasters/slideMaster11.xml"/><Relationship Id="rId22" Type="http://schemas.openxmlformats.org/officeDocument/2006/relationships/slideMaster" Target="slideMasters/slideMaster19.xml"/><Relationship Id="rId27" Type="http://schemas.openxmlformats.org/officeDocument/2006/relationships/slideMaster" Target="slideMasters/slideMaster24.xml"/><Relationship Id="rId30" Type="http://schemas.openxmlformats.org/officeDocument/2006/relationships/slideMaster" Target="slideMasters/slideMaster27.xml"/><Relationship Id="rId35" Type="http://schemas.openxmlformats.org/officeDocument/2006/relationships/slide" Target="slides/slide4.xml"/><Relationship Id="rId43" Type="http://schemas.openxmlformats.org/officeDocument/2006/relationships/slide" Target="slides/slide12.xml"/><Relationship Id="rId48" Type="http://schemas.openxmlformats.org/officeDocument/2006/relationships/slide" Target="slides/slide17.xml"/><Relationship Id="rId56" Type="http://schemas.openxmlformats.org/officeDocument/2006/relationships/handoutMaster" Target="handoutMasters/handoutMaster1.xml"/><Relationship Id="rId8" Type="http://schemas.openxmlformats.org/officeDocument/2006/relationships/slideMaster" Target="slideMasters/slideMaster5.xml"/><Relationship Id="rId51" Type="http://schemas.openxmlformats.org/officeDocument/2006/relationships/slide" Target="slides/slide20.xml"/><Relationship Id="rId3" Type="http://schemas.openxmlformats.org/officeDocument/2006/relationships/customXml" Target="../customXml/item3.xml"/></Relationships>
</file>

<file path=ppt/_rels/viewProps.xml.rels><?xml version="1.0" encoding="UTF-8" standalone="yes"?>
<Relationships xmlns="http://schemas.openxmlformats.org/package/2006/relationships"><Relationship Id="rId1" Type="http://schemas.openxmlformats.org/officeDocument/2006/relationships/slide" Target="slides/slide2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0.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9570" name="Rectangle 2"/>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defTabSz="931863">
              <a:defRPr kumimoji="0" sz="1200"/>
            </a:lvl1pPr>
          </a:lstStyle>
          <a:p>
            <a:pPr>
              <a:defRPr/>
            </a:pPr>
            <a:endParaRPr lang="en-US" altLang="en-US"/>
          </a:p>
        </p:txBody>
      </p:sp>
      <p:sp>
        <p:nvSpPr>
          <p:cNvPr id="109571" name="Rectangle 3"/>
          <p:cNvSpPr>
            <a:spLocks noGrp="1" noChangeArrowheads="1"/>
          </p:cNvSpPr>
          <p:nvPr>
            <p:ph type="dt" sz="quarter" idx="1"/>
          </p:nvPr>
        </p:nvSpPr>
        <p:spPr bwMode="auto">
          <a:xfrm>
            <a:off x="3970338"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defTabSz="931863">
              <a:defRPr kumimoji="0" sz="1200"/>
            </a:lvl1pPr>
          </a:lstStyle>
          <a:p>
            <a:pPr>
              <a:defRPr/>
            </a:pPr>
            <a:endParaRPr lang="en-US" altLang="en-US"/>
          </a:p>
        </p:txBody>
      </p:sp>
      <p:sp>
        <p:nvSpPr>
          <p:cNvPr id="109572" name="Rectangle 4"/>
          <p:cNvSpPr>
            <a:spLocks noGrp="1" noChangeArrowheads="1"/>
          </p:cNvSpPr>
          <p:nvPr>
            <p:ph type="ftr" sz="quarter" idx="2"/>
          </p:nvPr>
        </p:nvSpPr>
        <p:spPr bwMode="auto">
          <a:xfrm>
            <a:off x="0" y="8829675"/>
            <a:ext cx="3038475" cy="4651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defTabSz="931863">
              <a:defRPr kumimoji="0" sz="1200"/>
            </a:lvl1pPr>
          </a:lstStyle>
          <a:p>
            <a:pPr>
              <a:defRPr/>
            </a:pPr>
            <a:endParaRPr lang="en-US" altLang="en-US"/>
          </a:p>
        </p:txBody>
      </p:sp>
      <p:sp>
        <p:nvSpPr>
          <p:cNvPr id="109573" name="Rectangle 5"/>
          <p:cNvSpPr>
            <a:spLocks noGrp="1" noChangeArrowheads="1"/>
          </p:cNvSpPr>
          <p:nvPr>
            <p:ph type="sldNum" sz="quarter" idx="3"/>
          </p:nvPr>
        </p:nvSpPr>
        <p:spPr bwMode="auto">
          <a:xfrm>
            <a:off x="3970338" y="8829675"/>
            <a:ext cx="3038475" cy="4651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defTabSz="931863">
              <a:defRPr kumimoji="0" sz="1200"/>
            </a:lvl1pPr>
          </a:lstStyle>
          <a:p>
            <a:pPr>
              <a:defRPr/>
            </a:pPr>
            <a:fld id="{D83E0A5A-5CC0-410D-AD0D-BF0691AD14B3}" type="slidenum">
              <a:rPr lang="en-US" altLang="en-US"/>
              <a:pPr>
                <a:defRPr/>
              </a:pPr>
              <a:t>‹#›</a:t>
            </a:fld>
            <a:endParaRPr lang="en-US" altLang="en-US"/>
          </a:p>
        </p:txBody>
      </p:sp>
    </p:spTree>
    <p:extLst>
      <p:ext uri="{BB962C8B-B14F-4D97-AF65-F5344CB8AC3E}">
        <p14:creationId xmlns:p14="http://schemas.microsoft.com/office/powerpoint/2010/main" val="14932275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defTabSz="931863">
              <a:defRPr kumimoji="0" sz="1200"/>
            </a:lvl1pPr>
          </a:lstStyle>
          <a:p>
            <a:pPr>
              <a:defRPr/>
            </a:pPr>
            <a:endParaRPr lang="en-US" altLang="en-US"/>
          </a:p>
        </p:txBody>
      </p:sp>
      <p:sp>
        <p:nvSpPr>
          <p:cNvPr id="3075" name="Rectangle 3"/>
          <p:cNvSpPr>
            <a:spLocks noGrp="1" noChangeArrowheads="1"/>
          </p:cNvSpPr>
          <p:nvPr>
            <p:ph type="dt" idx="1"/>
          </p:nvPr>
        </p:nvSpPr>
        <p:spPr bwMode="auto">
          <a:xfrm>
            <a:off x="3971925"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defTabSz="931863">
              <a:defRPr kumimoji="0" sz="1200"/>
            </a:lvl1pPr>
          </a:lstStyle>
          <a:p>
            <a:pPr>
              <a:defRPr/>
            </a:pPr>
            <a:endParaRPr lang="en-US" altLang="en-US"/>
          </a:p>
        </p:txBody>
      </p:sp>
      <p:sp>
        <p:nvSpPr>
          <p:cNvPr id="49156"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p:cNvSpPr>
            <a:spLocks noGrp="1" noChangeArrowheads="1"/>
          </p:cNvSpPr>
          <p:nvPr>
            <p:ph type="body" sz="quarter" idx="3"/>
          </p:nvPr>
        </p:nvSpPr>
        <p:spPr bwMode="auto">
          <a:xfrm>
            <a:off x="935038" y="4416425"/>
            <a:ext cx="5140325" cy="4183063"/>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078" name="Rectangle 6"/>
          <p:cNvSpPr>
            <a:spLocks noGrp="1" noChangeArrowheads="1"/>
          </p:cNvSpPr>
          <p:nvPr>
            <p:ph type="ftr" sz="quarter" idx="4"/>
          </p:nvPr>
        </p:nvSpPr>
        <p:spPr bwMode="auto">
          <a:xfrm>
            <a:off x="0" y="8831263"/>
            <a:ext cx="3038475"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defTabSz="931863">
              <a:defRPr kumimoji="0" sz="1200"/>
            </a:lvl1pPr>
          </a:lstStyle>
          <a:p>
            <a:pPr>
              <a:defRPr/>
            </a:pPr>
            <a:endParaRPr lang="en-US" altLang="en-US"/>
          </a:p>
        </p:txBody>
      </p:sp>
      <p:sp>
        <p:nvSpPr>
          <p:cNvPr id="3079" name="Rectangle 7"/>
          <p:cNvSpPr>
            <a:spLocks noGrp="1" noChangeArrowheads="1"/>
          </p:cNvSpPr>
          <p:nvPr>
            <p:ph type="sldNum" sz="quarter" idx="5"/>
          </p:nvPr>
        </p:nvSpPr>
        <p:spPr bwMode="auto">
          <a:xfrm>
            <a:off x="3971925" y="8831263"/>
            <a:ext cx="3038475"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defTabSz="931863">
              <a:defRPr kumimoji="0" sz="1200"/>
            </a:lvl1pPr>
          </a:lstStyle>
          <a:p>
            <a:pPr>
              <a:defRPr/>
            </a:pPr>
            <a:fld id="{D33E471E-11B5-403F-9FDB-8DC84707D24F}" type="slidenum">
              <a:rPr lang="en-US" altLang="en-US"/>
              <a:pPr>
                <a:defRPr/>
              </a:pPr>
              <a:t>‹#›</a:t>
            </a:fld>
            <a:endParaRPr lang="en-US" altLang="en-US"/>
          </a:p>
        </p:txBody>
      </p:sp>
    </p:spTree>
    <p:extLst>
      <p:ext uri="{BB962C8B-B14F-4D97-AF65-F5344CB8AC3E}">
        <p14:creationId xmlns:p14="http://schemas.microsoft.com/office/powerpoint/2010/main" val="254821860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kumimoji="1" sz="2400">
                <a:solidFill>
                  <a:schemeClr val="tx1"/>
                </a:solidFill>
                <a:latin typeface="Times New Roman" pitchFamily="18" charset="0"/>
              </a:defRPr>
            </a:lvl1pPr>
            <a:lvl2pPr marL="742950" indent="-285750" defTabSz="931863">
              <a:defRPr kumimoji="1" sz="2400">
                <a:solidFill>
                  <a:schemeClr val="tx1"/>
                </a:solidFill>
                <a:latin typeface="Times New Roman" pitchFamily="18" charset="0"/>
              </a:defRPr>
            </a:lvl2pPr>
            <a:lvl3pPr marL="1143000" indent="-228600" defTabSz="931863">
              <a:defRPr kumimoji="1" sz="2400">
                <a:solidFill>
                  <a:schemeClr val="tx1"/>
                </a:solidFill>
                <a:latin typeface="Times New Roman" pitchFamily="18" charset="0"/>
              </a:defRPr>
            </a:lvl3pPr>
            <a:lvl4pPr marL="1600200" indent="-228600" defTabSz="931863">
              <a:defRPr kumimoji="1" sz="2400">
                <a:solidFill>
                  <a:schemeClr val="tx1"/>
                </a:solidFill>
                <a:latin typeface="Times New Roman" pitchFamily="18" charset="0"/>
              </a:defRPr>
            </a:lvl4pPr>
            <a:lvl5pPr marL="2057400" indent="-228600" defTabSz="931863">
              <a:defRPr kumimoji="1" sz="2400">
                <a:solidFill>
                  <a:schemeClr val="tx1"/>
                </a:solidFill>
                <a:latin typeface="Times New Roman" pitchFamily="18" charset="0"/>
              </a:defRPr>
            </a:lvl5pPr>
            <a:lvl6pPr marL="2514600" indent="-228600" defTabSz="931863" eaLnBrk="0" fontAlgn="base" hangingPunct="0">
              <a:spcBef>
                <a:spcPct val="0"/>
              </a:spcBef>
              <a:spcAft>
                <a:spcPct val="0"/>
              </a:spcAft>
              <a:defRPr kumimoji="1" sz="2400">
                <a:solidFill>
                  <a:schemeClr val="tx1"/>
                </a:solidFill>
                <a:latin typeface="Times New Roman" pitchFamily="18" charset="0"/>
              </a:defRPr>
            </a:lvl6pPr>
            <a:lvl7pPr marL="2971800" indent="-228600" defTabSz="931863" eaLnBrk="0" fontAlgn="base" hangingPunct="0">
              <a:spcBef>
                <a:spcPct val="0"/>
              </a:spcBef>
              <a:spcAft>
                <a:spcPct val="0"/>
              </a:spcAft>
              <a:defRPr kumimoji="1" sz="2400">
                <a:solidFill>
                  <a:schemeClr val="tx1"/>
                </a:solidFill>
                <a:latin typeface="Times New Roman" pitchFamily="18" charset="0"/>
              </a:defRPr>
            </a:lvl7pPr>
            <a:lvl8pPr marL="3429000" indent="-228600" defTabSz="931863" eaLnBrk="0" fontAlgn="base" hangingPunct="0">
              <a:spcBef>
                <a:spcPct val="0"/>
              </a:spcBef>
              <a:spcAft>
                <a:spcPct val="0"/>
              </a:spcAft>
              <a:defRPr kumimoji="1" sz="2400">
                <a:solidFill>
                  <a:schemeClr val="tx1"/>
                </a:solidFill>
                <a:latin typeface="Times New Roman" pitchFamily="18" charset="0"/>
              </a:defRPr>
            </a:lvl8pPr>
            <a:lvl9pPr marL="3886200" indent="-228600" defTabSz="931863" eaLnBrk="0" fontAlgn="base" hangingPunct="0">
              <a:spcBef>
                <a:spcPct val="0"/>
              </a:spcBef>
              <a:spcAft>
                <a:spcPct val="0"/>
              </a:spcAft>
              <a:defRPr kumimoji="1" sz="2400">
                <a:solidFill>
                  <a:schemeClr val="tx1"/>
                </a:solidFill>
                <a:latin typeface="Times New Roman" pitchFamily="18" charset="0"/>
              </a:defRPr>
            </a:lvl9pPr>
          </a:lstStyle>
          <a:p>
            <a:fld id="{A6E82130-0388-4DBE-8235-003FCCD2197C}" type="slidenum">
              <a:rPr kumimoji="0" lang="en-US" altLang="en-US" sz="1200" smtClean="0"/>
              <a:pPr/>
              <a:t>1</a:t>
            </a:fld>
            <a:endParaRPr kumimoji="0" lang="en-US" altLang="en-US" sz="1200" dirty="0" smtClean="0"/>
          </a:p>
        </p:txBody>
      </p:sp>
      <p:sp>
        <p:nvSpPr>
          <p:cNvPr id="50179" name="Rectangle 2"/>
          <p:cNvSpPr>
            <a:spLocks noGrp="1" noRot="1" noChangeAspect="1" noChangeArrowheads="1" noTextEdit="1"/>
          </p:cNvSpPr>
          <p:nvPr>
            <p:ph type="sldImg"/>
          </p:nvPr>
        </p:nvSpPr>
        <p:spPr>
          <a:xfrm>
            <a:off x="509588" y="698500"/>
            <a:ext cx="5989637" cy="4491038"/>
          </a:xfrm>
          <a:ln w="12700" cap="flat"/>
        </p:spPr>
      </p:sp>
      <p:sp>
        <p:nvSpPr>
          <p:cNvPr id="50180" name="Rectangle 3"/>
          <p:cNvSpPr>
            <a:spLocks noGrp="1" noChangeArrowheads="1"/>
          </p:cNvSpPr>
          <p:nvPr>
            <p:ph type="body" idx="1"/>
          </p:nvPr>
        </p:nvSpPr>
        <p:spPr>
          <a:xfrm>
            <a:off x="1047750" y="5500688"/>
            <a:ext cx="5027613" cy="29432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663" tIns="46038" rIns="93663" bIns="46038"/>
          <a:lstStyle/>
          <a:p>
            <a:endParaRPr lang="ja-JP" altLang="en-US"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kumimoji="1" sz="2400">
                <a:solidFill>
                  <a:schemeClr val="tx1"/>
                </a:solidFill>
                <a:latin typeface="Times New Roman" pitchFamily="18" charset="0"/>
              </a:defRPr>
            </a:lvl1pPr>
            <a:lvl2pPr marL="742950" indent="-285750" defTabSz="931863">
              <a:defRPr kumimoji="1" sz="2400">
                <a:solidFill>
                  <a:schemeClr val="tx1"/>
                </a:solidFill>
                <a:latin typeface="Times New Roman" pitchFamily="18" charset="0"/>
              </a:defRPr>
            </a:lvl2pPr>
            <a:lvl3pPr marL="1143000" indent="-228600" defTabSz="931863">
              <a:defRPr kumimoji="1" sz="2400">
                <a:solidFill>
                  <a:schemeClr val="tx1"/>
                </a:solidFill>
                <a:latin typeface="Times New Roman" pitchFamily="18" charset="0"/>
              </a:defRPr>
            </a:lvl3pPr>
            <a:lvl4pPr marL="1600200" indent="-228600" defTabSz="931863">
              <a:defRPr kumimoji="1" sz="2400">
                <a:solidFill>
                  <a:schemeClr val="tx1"/>
                </a:solidFill>
                <a:latin typeface="Times New Roman" pitchFamily="18" charset="0"/>
              </a:defRPr>
            </a:lvl4pPr>
            <a:lvl5pPr marL="2057400" indent="-228600" defTabSz="931863">
              <a:defRPr kumimoji="1" sz="2400">
                <a:solidFill>
                  <a:schemeClr val="tx1"/>
                </a:solidFill>
                <a:latin typeface="Times New Roman" pitchFamily="18" charset="0"/>
              </a:defRPr>
            </a:lvl5pPr>
            <a:lvl6pPr marL="2514600" indent="-228600" defTabSz="931863" eaLnBrk="0" fontAlgn="base" hangingPunct="0">
              <a:spcBef>
                <a:spcPct val="0"/>
              </a:spcBef>
              <a:spcAft>
                <a:spcPct val="0"/>
              </a:spcAft>
              <a:defRPr kumimoji="1" sz="2400">
                <a:solidFill>
                  <a:schemeClr val="tx1"/>
                </a:solidFill>
                <a:latin typeface="Times New Roman" pitchFamily="18" charset="0"/>
              </a:defRPr>
            </a:lvl6pPr>
            <a:lvl7pPr marL="2971800" indent="-228600" defTabSz="931863" eaLnBrk="0" fontAlgn="base" hangingPunct="0">
              <a:spcBef>
                <a:spcPct val="0"/>
              </a:spcBef>
              <a:spcAft>
                <a:spcPct val="0"/>
              </a:spcAft>
              <a:defRPr kumimoji="1" sz="2400">
                <a:solidFill>
                  <a:schemeClr val="tx1"/>
                </a:solidFill>
                <a:latin typeface="Times New Roman" pitchFamily="18" charset="0"/>
              </a:defRPr>
            </a:lvl7pPr>
            <a:lvl8pPr marL="3429000" indent="-228600" defTabSz="931863" eaLnBrk="0" fontAlgn="base" hangingPunct="0">
              <a:spcBef>
                <a:spcPct val="0"/>
              </a:spcBef>
              <a:spcAft>
                <a:spcPct val="0"/>
              </a:spcAft>
              <a:defRPr kumimoji="1" sz="2400">
                <a:solidFill>
                  <a:schemeClr val="tx1"/>
                </a:solidFill>
                <a:latin typeface="Times New Roman" pitchFamily="18" charset="0"/>
              </a:defRPr>
            </a:lvl8pPr>
            <a:lvl9pPr marL="3886200" indent="-228600" defTabSz="931863" eaLnBrk="0" fontAlgn="base" hangingPunct="0">
              <a:spcBef>
                <a:spcPct val="0"/>
              </a:spcBef>
              <a:spcAft>
                <a:spcPct val="0"/>
              </a:spcAft>
              <a:defRPr kumimoji="1" sz="2400">
                <a:solidFill>
                  <a:schemeClr val="tx1"/>
                </a:solidFill>
                <a:latin typeface="Times New Roman" pitchFamily="18" charset="0"/>
              </a:defRPr>
            </a:lvl9pPr>
          </a:lstStyle>
          <a:p>
            <a:fld id="{AC69E78A-4CE6-4AC2-983B-61C07EF50BAF}" type="slidenum">
              <a:rPr kumimoji="0" lang="en-US" altLang="en-US" sz="1200" smtClean="0"/>
              <a:pPr/>
              <a:t>12</a:t>
            </a:fld>
            <a:endParaRPr kumimoji="0" lang="en-US" altLang="en-US" sz="1200" dirty="0" smtClean="0"/>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vi-VN" altLang="en-US" smtClean="0">
              <a:latin typeface="Arial (Body)"/>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kumimoji="1" sz="2400">
                <a:solidFill>
                  <a:schemeClr val="tx1"/>
                </a:solidFill>
                <a:latin typeface="Times New Roman" pitchFamily="18" charset="0"/>
              </a:defRPr>
            </a:lvl1pPr>
            <a:lvl2pPr marL="742950" indent="-285750" defTabSz="931863">
              <a:defRPr kumimoji="1" sz="2400">
                <a:solidFill>
                  <a:schemeClr val="tx1"/>
                </a:solidFill>
                <a:latin typeface="Times New Roman" pitchFamily="18" charset="0"/>
              </a:defRPr>
            </a:lvl2pPr>
            <a:lvl3pPr marL="1143000" indent="-228600" defTabSz="931863">
              <a:defRPr kumimoji="1" sz="2400">
                <a:solidFill>
                  <a:schemeClr val="tx1"/>
                </a:solidFill>
                <a:latin typeface="Times New Roman" pitchFamily="18" charset="0"/>
              </a:defRPr>
            </a:lvl3pPr>
            <a:lvl4pPr marL="1600200" indent="-228600" defTabSz="931863">
              <a:defRPr kumimoji="1" sz="2400">
                <a:solidFill>
                  <a:schemeClr val="tx1"/>
                </a:solidFill>
                <a:latin typeface="Times New Roman" pitchFamily="18" charset="0"/>
              </a:defRPr>
            </a:lvl4pPr>
            <a:lvl5pPr marL="2057400" indent="-228600" defTabSz="931863">
              <a:defRPr kumimoji="1" sz="2400">
                <a:solidFill>
                  <a:schemeClr val="tx1"/>
                </a:solidFill>
                <a:latin typeface="Times New Roman" pitchFamily="18" charset="0"/>
              </a:defRPr>
            </a:lvl5pPr>
            <a:lvl6pPr marL="2514600" indent="-228600" defTabSz="931863" eaLnBrk="0" fontAlgn="base" hangingPunct="0">
              <a:spcBef>
                <a:spcPct val="0"/>
              </a:spcBef>
              <a:spcAft>
                <a:spcPct val="0"/>
              </a:spcAft>
              <a:defRPr kumimoji="1" sz="2400">
                <a:solidFill>
                  <a:schemeClr val="tx1"/>
                </a:solidFill>
                <a:latin typeface="Times New Roman" pitchFamily="18" charset="0"/>
              </a:defRPr>
            </a:lvl6pPr>
            <a:lvl7pPr marL="2971800" indent="-228600" defTabSz="931863" eaLnBrk="0" fontAlgn="base" hangingPunct="0">
              <a:spcBef>
                <a:spcPct val="0"/>
              </a:spcBef>
              <a:spcAft>
                <a:spcPct val="0"/>
              </a:spcAft>
              <a:defRPr kumimoji="1" sz="2400">
                <a:solidFill>
                  <a:schemeClr val="tx1"/>
                </a:solidFill>
                <a:latin typeface="Times New Roman" pitchFamily="18" charset="0"/>
              </a:defRPr>
            </a:lvl7pPr>
            <a:lvl8pPr marL="3429000" indent="-228600" defTabSz="931863" eaLnBrk="0" fontAlgn="base" hangingPunct="0">
              <a:spcBef>
                <a:spcPct val="0"/>
              </a:spcBef>
              <a:spcAft>
                <a:spcPct val="0"/>
              </a:spcAft>
              <a:defRPr kumimoji="1" sz="2400">
                <a:solidFill>
                  <a:schemeClr val="tx1"/>
                </a:solidFill>
                <a:latin typeface="Times New Roman" pitchFamily="18" charset="0"/>
              </a:defRPr>
            </a:lvl8pPr>
            <a:lvl9pPr marL="3886200" indent="-228600" defTabSz="931863" eaLnBrk="0" fontAlgn="base" hangingPunct="0">
              <a:spcBef>
                <a:spcPct val="0"/>
              </a:spcBef>
              <a:spcAft>
                <a:spcPct val="0"/>
              </a:spcAft>
              <a:defRPr kumimoji="1" sz="2400">
                <a:solidFill>
                  <a:schemeClr val="tx1"/>
                </a:solidFill>
                <a:latin typeface="Times New Roman" pitchFamily="18" charset="0"/>
              </a:defRPr>
            </a:lvl9pPr>
          </a:lstStyle>
          <a:p>
            <a:fld id="{8F7FAF04-6DB3-4FF5-9522-936A2EE9C5A1}" type="slidenum">
              <a:rPr kumimoji="0" lang="en-US" altLang="en-US" sz="1200" smtClean="0"/>
              <a:pPr/>
              <a:t>13</a:t>
            </a:fld>
            <a:endParaRPr kumimoji="0" lang="en-US" altLang="en-US" sz="1200" dirty="0" smtClean="0"/>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vi-VN" altLang="en-US" smtClean="0">
              <a:latin typeface="Arial (Body)"/>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kumimoji="1" sz="2400">
                <a:solidFill>
                  <a:schemeClr val="tx1"/>
                </a:solidFill>
                <a:latin typeface="Times New Roman" pitchFamily="18" charset="0"/>
              </a:defRPr>
            </a:lvl1pPr>
            <a:lvl2pPr marL="742950" indent="-285750" defTabSz="931863">
              <a:defRPr kumimoji="1" sz="2400">
                <a:solidFill>
                  <a:schemeClr val="tx1"/>
                </a:solidFill>
                <a:latin typeface="Times New Roman" pitchFamily="18" charset="0"/>
              </a:defRPr>
            </a:lvl2pPr>
            <a:lvl3pPr marL="1143000" indent="-228600" defTabSz="931863">
              <a:defRPr kumimoji="1" sz="2400">
                <a:solidFill>
                  <a:schemeClr val="tx1"/>
                </a:solidFill>
                <a:latin typeface="Times New Roman" pitchFamily="18" charset="0"/>
              </a:defRPr>
            </a:lvl3pPr>
            <a:lvl4pPr marL="1600200" indent="-228600" defTabSz="931863">
              <a:defRPr kumimoji="1" sz="2400">
                <a:solidFill>
                  <a:schemeClr val="tx1"/>
                </a:solidFill>
                <a:latin typeface="Times New Roman" pitchFamily="18" charset="0"/>
              </a:defRPr>
            </a:lvl4pPr>
            <a:lvl5pPr marL="2057400" indent="-228600" defTabSz="931863">
              <a:defRPr kumimoji="1" sz="2400">
                <a:solidFill>
                  <a:schemeClr val="tx1"/>
                </a:solidFill>
                <a:latin typeface="Times New Roman" pitchFamily="18" charset="0"/>
              </a:defRPr>
            </a:lvl5pPr>
            <a:lvl6pPr marL="2514600" indent="-228600" defTabSz="931863" eaLnBrk="0" fontAlgn="base" hangingPunct="0">
              <a:spcBef>
                <a:spcPct val="0"/>
              </a:spcBef>
              <a:spcAft>
                <a:spcPct val="0"/>
              </a:spcAft>
              <a:defRPr kumimoji="1" sz="2400">
                <a:solidFill>
                  <a:schemeClr val="tx1"/>
                </a:solidFill>
                <a:latin typeface="Times New Roman" pitchFamily="18" charset="0"/>
              </a:defRPr>
            </a:lvl6pPr>
            <a:lvl7pPr marL="2971800" indent="-228600" defTabSz="931863" eaLnBrk="0" fontAlgn="base" hangingPunct="0">
              <a:spcBef>
                <a:spcPct val="0"/>
              </a:spcBef>
              <a:spcAft>
                <a:spcPct val="0"/>
              </a:spcAft>
              <a:defRPr kumimoji="1" sz="2400">
                <a:solidFill>
                  <a:schemeClr val="tx1"/>
                </a:solidFill>
                <a:latin typeface="Times New Roman" pitchFamily="18" charset="0"/>
              </a:defRPr>
            </a:lvl7pPr>
            <a:lvl8pPr marL="3429000" indent="-228600" defTabSz="931863" eaLnBrk="0" fontAlgn="base" hangingPunct="0">
              <a:spcBef>
                <a:spcPct val="0"/>
              </a:spcBef>
              <a:spcAft>
                <a:spcPct val="0"/>
              </a:spcAft>
              <a:defRPr kumimoji="1" sz="2400">
                <a:solidFill>
                  <a:schemeClr val="tx1"/>
                </a:solidFill>
                <a:latin typeface="Times New Roman" pitchFamily="18" charset="0"/>
              </a:defRPr>
            </a:lvl8pPr>
            <a:lvl9pPr marL="3886200" indent="-228600" defTabSz="931863" eaLnBrk="0" fontAlgn="base" hangingPunct="0">
              <a:spcBef>
                <a:spcPct val="0"/>
              </a:spcBef>
              <a:spcAft>
                <a:spcPct val="0"/>
              </a:spcAft>
              <a:defRPr kumimoji="1" sz="2400">
                <a:solidFill>
                  <a:schemeClr val="tx1"/>
                </a:solidFill>
                <a:latin typeface="Times New Roman" pitchFamily="18" charset="0"/>
              </a:defRPr>
            </a:lvl9pPr>
          </a:lstStyle>
          <a:p>
            <a:fld id="{067389B3-FDCD-4747-B9AF-DA7D56550D30}" type="slidenum">
              <a:rPr kumimoji="0" lang="en-US" altLang="en-US" sz="1200" smtClean="0"/>
              <a:pPr/>
              <a:t>14</a:t>
            </a:fld>
            <a:endParaRPr kumimoji="0" lang="en-US" altLang="en-US" sz="1200" dirty="0" smtClean="0"/>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Tx/>
              <a:buChar char="-"/>
            </a:pPr>
            <a:r>
              <a:rPr lang="en-US" altLang="en-US" b="1" dirty="0" smtClean="0">
                <a:latin typeface="Arial (Body)"/>
              </a:rPr>
              <a:t>Test suite: </a:t>
            </a:r>
            <a:r>
              <a:rPr lang="en-US" altLang="en-US" dirty="0" smtClean="0">
                <a:latin typeface="Arial (Body)"/>
              </a:rPr>
              <a:t>A set of several test cases</a:t>
            </a:r>
          </a:p>
          <a:p>
            <a:pPr marL="171450" indent="-171450">
              <a:buFontTx/>
              <a:buChar char="-"/>
            </a:pPr>
            <a:r>
              <a:rPr lang="en-US" altLang="en-US" b="1" dirty="0" smtClean="0"/>
              <a:t>[Universal Profile] </a:t>
            </a:r>
            <a:r>
              <a:rPr lang="en-US" altLang="en-US" dirty="0" smtClean="0"/>
              <a:t>is project name of this example</a:t>
            </a:r>
            <a:endParaRPr lang="vi-VN" altLang="en-US" smtClean="0">
              <a:latin typeface="Arial (Body)"/>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kumimoji="1" sz="2400">
                <a:solidFill>
                  <a:schemeClr val="tx1"/>
                </a:solidFill>
                <a:latin typeface="Times New Roman" pitchFamily="18" charset="0"/>
              </a:defRPr>
            </a:lvl1pPr>
            <a:lvl2pPr marL="742950" indent="-285750" defTabSz="931863">
              <a:defRPr kumimoji="1" sz="2400">
                <a:solidFill>
                  <a:schemeClr val="tx1"/>
                </a:solidFill>
                <a:latin typeface="Times New Roman" pitchFamily="18" charset="0"/>
              </a:defRPr>
            </a:lvl2pPr>
            <a:lvl3pPr marL="1143000" indent="-228600" defTabSz="931863">
              <a:defRPr kumimoji="1" sz="2400">
                <a:solidFill>
                  <a:schemeClr val="tx1"/>
                </a:solidFill>
                <a:latin typeface="Times New Roman" pitchFamily="18" charset="0"/>
              </a:defRPr>
            </a:lvl3pPr>
            <a:lvl4pPr marL="1600200" indent="-228600" defTabSz="931863">
              <a:defRPr kumimoji="1" sz="2400">
                <a:solidFill>
                  <a:schemeClr val="tx1"/>
                </a:solidFill>
                <a:latin typeface="Times New Roman" pitchFamily="18" charset="0"/>
              </a:defRPr>
            </a:lvl4pPr>
            <a:lvl5pPr marL="2057400" indent="-228600" defTabSz="931863">
              <a:defRPr kumimoji="1" sz="2400">
                <a:solidFill>
                  <a:schemeClr val="tx1"/>
                </a:solidFill>
                <a:latin typeface="Times New Roman" pitchFamily="18" charset="0"/>
              </a:defRPr>
            </a:lvl5pPr>
            <a:lvl6pPr marL="2514600" indent="-228600" defTabSz="931863" eaLnBrk="0" fontAlgn="base" hangingPunct="0">
              <a:spcBef>
                <a:spcPct val="0"/>
              </a:spcBef>
              <a:spcAft>
                <a:spcPct val="0"/>
              </a:spcAft>
              <a:defRPr kumimoji="1" sz="2400">
                <a:solidFill>
                  <a:schemeClr val="tx1"/>
                </a:solidFill>
                <a:latin typeface="Times New Roman" pitchFamily="18" charset="0"/>
              </a:defRPr>
            </a:lvl6pPr>
            <a:lvl7pPr marL="2971800" indent="-228600" defTabSz="931863" eaLnBrk="0" fontAlgn="base" hangingPunct="0">
              <a:spcBef>
                <a:spcPct val="0"/>
              </a:spcBef>
              <a:spcAft>
                <a:spcPct val="0"/>
              </a:spcAft>
              <a:defRPr kumimoji="1" sz="2400">
                <a:solidFill>
                  <a:schemeClr val="tx1"/>
                </a:solidFill>
                <a:latin typeface="Times New Roman" pitchFamily="18" charset="0"/>
              </a:defRPr>
            </a:lvl7pPr>
            <a:lvl8pPr marL="3429000" indent="-228600" defTabSz="931863" eaLnBrk="0" fontAlgn="base" hangingPunct="0">
              <a:spcBef>
                <a:spcPct val="0"/>
              </a:spcBef>
              <a:spcAft>
                <a:spcPct val="0"/>
              </a:spcAft>
              <a:defRPr kumimoji="1" sz="2400">
                <a:solidFill>
                  <a:schemeClr val="tx1"/>
                </a:solidFill>
                <a:latin typeface="Times New Roman" pitchFamily="18" charset="0"/>
              </a:defRPr>
            </a:lvl8pPr>
            <a:lvl9pPr marL="3886200" indent="-228600" defTabSz="931863" eaLnBrk="0" fontAlgn="base" hangingPunct="0">
              <a:spcBef>
                <a:spcPct val="0"/>
              </a:spcBef>
              <a:spcAft>
                <a:spcPct val="0"/>
              </a:spcAft>
              <a:defRPr kumimoji="1" sz="2400">
                <a:solidFill>
                  <a:schemeClr val="tx1"/>
                </a:solidFill>
                <a:latin typeface="Times New Roman" pitchFamily="18" charset="0"/>
              </a:defRPr>
            </a:lvl9pPr>
          </a:lstStyle>
          <a:p>
            <a:fld id="{7D9BD49F-0DD5-4576-B333-A87FE70EB386}" type="slidenum">
              <a:rPr kumimoji="0" lang="en-US" altLang="en-US" sz="1200" smtClean="0"/>
              <a:pPr/>
              <a:t>15</a:t>
            </a:fld>
            <a:endParaRPr kumimoji="0" lang="en-US" altLang="en-US" sz="1200" dirty="0" smtClean="0"/>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Tx/>
              <a:buChar char="-"/>
            </a:pPr>
            <a:r>
              <a:rPr lang="en-US" altLang="en-US" b="1" dirty="0" smtClean="0">
                <a:latin typeface="Arial (Body)"/>
              </a:rPr>
              <a:t>smoke test: </a:t>
            </a:r>
            <a:r>
              <a:rPr lang="en-US" altLang="en-US" dirty="0" smtClean="0">
                <a:latin typeface="Arial (Body)"/>
              </a:rPr>
              <a:t>A subset of all defined/planned test cases that cover the main functionality of a component or system</a:t>
            </a:r>
          </a:p>
          <a:p>
            <a:pPr marL="171450" indent="-171450">
              <a:buFontTx/>
              <a:buChar char="-"/>
            </a:pPr>
            <a:r>
              <a:rPr lang="en-US" altLang="en-US" dirty="0" smtClean="0">
                <a:latin typeface="Arial (Body)"/>
              </a:rPr>
              <a:t>In this example, it’s just a sample name for a Test suite</a:t>
            </a:r>
            <a:endParaRPr lang="vi-VN" altLang="en-US" smtClean="0">
              <a:latin typeface="Arial (Body)"/>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kumimoji="1" sz="2400">
                <a:solidFill>
                  <a:schemeClr val="tx1"/>
                </a:solidFill>
                <a:latin typeface="Times New Roman" pitchFamily="18" charset="0"/>
              </a:defRPr>
            </a:lvl1pPr>
            <a:lvl2pPr marL="742950" indent="-285750" defTabSz="931863">
              <a:defRPr kumimoji="1" sz="2400">
                <a:solidFill>
                  <a:schemeClr val="tx1"/>
                </a:solidFill>
                <a:latin typeface="Times New Roman" pitchFamily="18" charset="0"/>
              </a:defRPr>
            </a:lvl2pPr>
            <a:lvl3pPr marL="1143000" indent="-228600" defTabSz="931863">
              <a:defRPr kumimoji="1" sz="2400">
                <a:solidFill>
                  <a:schemeClr val="tx1"/>
                </a:solidFill>
                <a:latin typeface="Times New Roman" pitchFamily="18" charset="0"/>
              </a:defRPr>
            </a:lvl3pPr>
            <a:lvl4pPr marL="1600200" indent="-228600" defTabSz="931863">
              <a:defRPr kumimoji="1" sz="2400">
                <a:solidFill>
                  <a:schemeClr val="tx1"/>
                </a:solidFill>
                <a:latin typeface="Times New Roman" pitchFamily="18" charset="0"/>
              </a:defRPr>
            </a:lvl4pPr>
            <a:lvl5pPr marL="2057400" indent="-228600" defTabSz="931863">
              <a:defRPr kumimoji="1" sz="2400">
                <a:solidFill>
                  <a:schemeClr val="tx1"/>
                </a:solidFill>
                <a:latin typeface="Times New Roman" pitchFamily="18" charset="0"/>
              </a:defRPr>
            </a:lvl5pPr>
            <a:lvl6pPr marL="2514600" indent="-228600" defTabSz="931863" eaLnBrk="0" fontAlgn="base" hangingPunct="0">
              <a:spcBef>
                <a:spcPct val="0"/>
              </a:spcBef>
              <a:spcAft>
                <a:spcPct val="0"/>
              </a:spcAft>
              <a:defRPr kumimoji="1" sz="2400">
                <a:solidFill>
                  <a:schemeClr val="tx1"/>
                </a:solidFill>
                <a:latin typeface="Times New Roman" pitchFamily="18" charset="0"/>
              </a:defRPr>
            </a:lvl6pPr>
            <a:lvl7pPr marL="2971800" indent="-228600" defTabSz="931863" eaLnBrk="0" fontAlgn="base" hangingPunct="0">
              <a:spcBef>
                <a:spcPct val="0"/>
              </a:spcBef>
              <a:spcAft>
                <a:spcPct val="0"/>
              </a:spcAft>
              <a:defRPr kumimoji="1" sz="2400">
                <a:solidFill>
                  <a:schemeClr val="tx1"/>
                </a:solidFill>
                <a:latin typeface="Times New Roman" pitchFamily="18" charset="0"/>
              </a:defRPr>
            </a:lvl7pPr>
            <a:lvl8pPr marL="3429000" indent="-228600" defTabSz="931863" eaLnBrk="0" fontAlgn="base" hangingPunct="0">
              <a:spcBef>
                <a:spcPct val="0"/>
              </a:spcBef>
              <a:spcAft>
                <a:spcPct val="0"/>
              </a:spcAft>
              <a:defRPr kumimoji="1" sz="2400">
                <a:solidFill>
                  <a:schemeClr val="tx1"/>
                </a:solidFill>
                <a:latin typeface="Times New Roman" pitchFamily="18" charset="0"/>
              </a:defRPr>
            </a:lvl8pPr>
            <a:lvl9pPr marL="3886200" indent="-228600" defTabSz="931863" eaLnBrk="0" fontAlgn="base" hangingPunct="0">
              <a:spcBef>
                <a:spcPct val="0"/>
              </a:spcBef>
              <a:spcAft>
                <a:spcPct val="0"/>
              </a:spcAft>
              <a:defRPr kumimoji="1" sz="2400">
                <a:solidFill>
                  <a:schemeClr val="tx1"/>
                </a:solidFill>
                <a:latin typeface="Times New Roman" pitchFamily="18" charset="0"/>
              </a:defRPr>
            </a:lvl9pPr>
          </a:lstStyle>
          <a:p>
            <a:fld id="{0C7286DD-DB83-4AE7-AB7F-FBF9F76D5493}" type="slidenum">
              <a:rPr kumimoji="0" lang="en-US" altLang="en-US" sz="1200" smtClean="0"/>
              <a:pPr/>
              <a:t>16</a:t>
            </a:fld>
            <a:endParaRPr kumimoji="0" lang="en-US" altLang="en-US" sz="1200" dirty="0" smtClean="0"/>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vi-VN" altLang="en-US" smtClean="0">
              <a:latin typeface="Arial (Body)"/>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kumimoji="1" sz="2400">
                <a:solidFill>
                  <a:schemeClr val="tx1"/>
                </a:solidFill>
                <a:latin typeface="Times New Roman" pitchFamily="18" charset="0"/>
              </a:defRPr>
            </a:lvl1pPr>
            <a:lvl2pPr marL="742950" indent="-285750" defTabSz="931863">
              <a:defRPr kumimoji="1" sz="2400">
                <a:solidFill>
                  <a:schemeClr val="tx1"/>
                </a:solidFill>
                <a:latin typeface="Times New Roman" pitchFamily="18" charset="0"/>
              </a:defRPr>
            </a:lvl2pPr>
            <a:lvl3pPr marL="1143000" indent="-228600" defTabSz="931863">
              <a:defRPr kumimoji="1" sz="2400">
                <a:solidFill>
                  <a:schemeClr val="tx1"/>
                </a:solidFill>
                <a:latin typeface="Times New Roman" pitchFamily="18" charset="0"/>
              </a:defRPr>
            </a:lvl3pPr>
            <a:lvl4pPr marL="1600200" indent="-228600" defTabSz="931863">
              <a:defRPr kumimoji="1" sz="2400">
                <a:solidFill>
                  <a:schemeClr val="tx1"/>
                </a:solidFill>
                <a:latin typeface="Times New Roman" pitchFamily="18" charset="0"/>
              </a:defRPr>
            </a:lvl4pPr>
            <a:lvl5pPr marL="2057400" indent="-228600" defTabSz="931863">
              <a:defRPr kumimoji="1" sz="2400">
                <a:solidFill>
                  <a:schemeClr val="tx1"/>
                </a:solidFill>
                <a:latin typeface="Times New Roman" pitchFamily="18" charset="0"/>
              </a:defRPr>
            </a:lvl5pPr>
            <a:lvl6pPr marL="2514600" indent="-228600" defTabSz="931863" eaLnBrk="0" fontAlgn="base" hangingPunct="0">
              <a:spcBef>
                <a:spcPct val="0"/>
              </a:spcBef>
              <a:spcAft>
                <a:spcPct val="0"/>
              </a:spcAft>
              <a:defRPr kumimoji="1" sz="2400">
                <a:solidFill>
                  <a:schemeClr val="tx1"/>
                </a:solidFill>
                <a:latin typeface="Times New Roman" pitchFamily="18" charset="0"/>
              </a:defRPr>
            </a:lvl6pPr>
            <a:lvl7pPr marL="2971800" indent="-228600" defTabSz="931863" eaLnBrk="0" fontAlgn="base" hangingPunct="0">
              <a:spcBef>
                <a:spcPct val="0"/>
              </a:spcBef>
              <a:spcAft>
                <a:spcPct val="0"/>
              </a:spcAft>
              <a:defRPr kumimoji="1" sz="2400">
                <a:solidFill>
                  <a:schemeClr val="tx1"/>
                </a:solidFill>
                <a:latin typeface="Times New Roman" pitchFamily="18" charset="0"/>
              </a:defRPr>
            </a:lvl7pPr>
            <a:lvl8pPr marL="3429000" indent="-228600" defTabSz="931863" eaLnBrk="0" fontAlgn="base" hangingPunct="0">
              <a:spcBef>
                <a:spcPct val="0"/>
              </a:spcBef>
              <a:spcAft>
                <a:spcPct val="0"/>
              </a:spcAft>
              <a:defRPr kumimoji="1" sz="2400">
                <a:solidFill>
                  <a:schemeClr val="tx1"/>
                </a:solidFill>
                <a:latin typeface="Times New Roman" pitchFamily="18" charset="0"/>
              </a:defRPr>
            </a:lvl8pPr>
            <a:lvl9pPr marL="3886200" indent="-228600" defTabSz="931863" eaLnBrk="0" fontAlgn="base" hangingPunct="0">
              <a:spcBef>
                <a:spcPct val="0"/>
              </a:spcBef>
              <a:spcAft>
                <a:spcPct val="0"/>
              </a:spcAft>
              <a:defRPr kumimoji="1" sz="2400">
                <a:solidFill>
                  <a:schemeClr val="tx1"/>
                </a:solidFill>
                <a:latin typeface="Times New Roman" pitchFamily="18" charset="0"/>
              </a:defRPr>
            </a:lvl9pPr>
          </a:lstStyle>
          <a:p>
            <a:fld id="{47B72588-FAD4-4A80-84E7-EA847225E255}" type="slidenum">
              <a:rPr kumimoji="0" lang="en-US" altLang="en-US" sz="1200" smtClean="0"/>
              <a:pPr/>
              <a:t>17</a:t>
            </a:fld>
            <a:endParaRPr kumimoji="0" lang="en-US" altLang="en-US" sz="1200" dirty="0" smtClean="0"/>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Tx/>
              <a:buChar char="-"/>
            </a:pPr>
            <a:r>
              <a:rPr lang="en-US" altLang="en-US" dirty="0" smtClean="0">
                <a:latin typeface="Arial (Body)"/>
              </a:rPr>
              <a:t>[Smoke Test] test suite is created in the previous slide</a:t>
            </a:r>
            <a:endParaRPr lang="vi-VN" altLang="en-US" smtClean="0">
              <a:latin typeface="Arial (Body)"/>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kumimoji="1" sz="2400">
                <a:solidFill>
                  <a:schemeClr val="tx1"/>
                </a:solidFill>
                <a:latin typeface="Times New Roman" pitchFamily="18" charset="0"/>
              </a:defRPr>
            </a:lvl1pPr>
            <a:lvl2pPr marL="742950" indent="-285750" defTabSz="931863">
              <a:defRPr kumimoji="1" sz="2400">
                <a:solidFill>
                  <a:schemeClr val="tx1"/>
                </a:solidFill>
                <a:latin typeface="Times New Roman" pitchFamily="18" charset="0"/>
              </a:defRPr>
            </a:lvl2pPr>
            <a:lvl3pPr marL="1143000" indent="-228600" defTabSz="931863">
              <a:defRPr kumimoji="1" sz="2400">
                <a:solidFill>
                  <a:schemeClr val="tx1"/>
                </a:solidFill>
                <a:latin typeface="Times New Roman" pitchFamily="18" charset="0"/>
              </a:defRPr>
            </a:lvl3pPr>
            <a:lvl4pPr marL="1600200" indent="-228600" defTabSz="931863">
              <a:defRPr kumimoji="1" sz="2400">
                <a:solidFill>
                  <a:schemeClr val="tx1"/>
                </a:solidFill>
                <a:latin typeface="Times New Roman" pitchFamily="18" charset="0"/>
              </a:defRPr>
            </a:lvl4pPr>
            <a:lvl5pPr marL="2057400" indent="-228600" defTabSz="931863">
              <a:defRPr kumimoji="1" sz="2400">
                <a:solidFill>
                  <a:schemeClr val="tx1"/>
                </a:solidFill>
                <a:latin typeface="Times New Roman" pitchFamily="18" charset="0"/>
              </a:defRPr>
            </a:lvl5pPr>
            <a:lvl6pPr marL="2514600" indent="-228600" defTabSz="931863" eaLnBrk="0" fontAlgn="base" hangingPunct="0">
              <a:spcBef>
                <a:spcPct val="0"/>
              </a:spcBef>
              <a:spcAft>
                <a:spcPct val="0"/>
              </a:spcAft>
              <a:defRPr kumimoji="1" sz="2400">
                <a:solidFill>
                  <a:schemeClr val="tx1"/>
                </a:solidFill>
                <a:latin typeface="Times New Roman" pitchFamily="18" charset="0"/>
              </a:defRPr>
            </a:lvl6pPr>
            <a:lvl7pPr marL="2971800" indent="-228600" defTabSz="931863" eaLnBrk="0" fontAlgn="base" hangingPunct="0">
              <a:spcBef>
                <a:spcPct val="0"/>
              </a:spcBef>
              <a:spcAft>
                <a:spcPct val="0"/>
              </a:spcAft>
              <a:defRPr kumimoji="1" sz="2400">
                <a:solidFill>
                  <a:schemeClr val="tx1"/>
                </a:solidFill>
                <a:latin typeface="Times New Roman" pitchFamily="18" charset="0"/>
              </a:defRPr>
            </a:lvl7pPr>
            <a:lvl8pPr marL="3429000" indent="-228600" defTabSz="931863" eaLnBrk="0" fontAlgn="base" hangingPunct="0">
              <a:spcBef>
                <a:spcPct val="0"/>
              </a:spcBef>
              <a:spcAft>
                <a:spcPct val="0"/>
              </a:spcAft>
              <a:defRPr kumimoji="1" sz="2400">
                <a:solidFill>
                  <a:schemeClr val="tx1"/>
                </a:solidFill>
                <a:latin typeface="Times New Roman" pitchFamily="18" charset="0"/>
              </a:defRPr>
            </a:lvl8pPr>
            <a:lvl9pPr marL="3886200" indent="-228600" defTabSz="931863" eaLnBrk="0" fontAlgn="base" hangingPunct="0">
              <a:spcBef>
                <a:spcPct val="0"/>
              </a:spcBef>
              <a:spcAft>
                <a:spcPct val="0"/>
              </a:spcAft>
              <a:defRPr kumimoji="1" sz="2400">
                <a:solidFill>
                  <a:schemeClr val="tx1"/>
                </a:solidFill>
                <a:latin typeface="Times New Roman" pitchFamily="18" charset="0"/>
              </a:defRPr>
            </a:lvl9pPr>
          </a:lstStyle>
          <a:p>
            <a:fld id="{23FCC8BD-EF4A-4C28-93CE-9A019F1D0505}" type="slidenum">
              <a:rPr kumimoji="0" lang="en-US" altLang="en-US" sz="1200" smtClean="0"/>
              <a:pPr/>
              <a:t>18</a:t>
            </a:fld>
            <a:endParaRPr kumimoji="0" lang="en-US" altLang="en-US" sz="1200" dirty="0" smtClean="0"/>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vi-VN" altLang="en-US" smtClean="0">
              <a:latin typeface="Arial (Body)"/>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kumimoji="1" sz="2400">
                <a:solidFill>
                  <a:schemeClr val="tx1"/>
                </a:solidFill>
                <a:latin typeface="Times New Roman" pitchFamily="18" charset="0"/>
              </a:defRPr>
            </a:lvl1pPr>
            <a:lvl2pPr marL="742950" indent="-285750" defTabSz="931863">
              <a:defRPr kumimoji="1" sz="2400">
                <a:solidFill>
                  <a:schemeClr val="tx1"/>
                </a:solidFill>
                <a:latin typeface="Times New Roman" pitchFamily="18" charset="0"/>
              </a:defRPr>
            </a:lvl2pPr>
            <a:lvl3pPr marL="1143000" indent="-228600" defTabSz="931863">
              <a:defRPr kumimoji="1" sz="2400">
                <a:solidFill>
                  <a:schemeClr val="tx1"/>
                </a:solidFill>
                <a:latin typeface="Times New Roman" pitchFamily="18" charset="0"/>
              </a:defRPr>
            </a:lvl3pPr>
            <a:lvl4pPr marL="1600200" indent="-228600" defTabSz="931863">
              <a:defRPr kumimoji="1" sz="2400">
                <a:solidFill>
                  <a:schemeClr val="tx1"/>
                </a:solidFill>
                <a:latin typeface="Times New Roman" pitchFamily="18" charset="0"/>
              </a:defRPr>
            </a:lvl4pPr>
            <a:lvl5pPr marL="2057400" indent="-228600" defTabSz="931863">
              <a:defRPr kumimoji="1" sz="2400">
                <a:solidFill>
                  <a:schemeClr val="tx1"/>
                </a:solidFill>
                <a:latin typeface="Times New Roman" pitchFamily="18" charset="0"/>
              </a:defRPr>
            </a:lvl5pPr>
            <a:lvl6pPr marL="2514600" indent="-228600" defTabSz="931863" eaLnBrk="0" fontAlgn="base" hangingPunct="0">
              <a:spcBef>
                <a:spcPct val="0"/>
              </a:spcBef>
              <a:spcAft>
                <a:spcPct val="0"/>
              </a:spcAft>
              <a:defRPr kumimoji="1" sz="2400">
                <a:solidFill>
                  <a:schemeClr val="tx1"/>
                </a:solidFill>
                <a:latin typeface="Times New Roman" pitchFamily="18" charset="0"/>
              </a:defRPr>
            </a:lvl6pPr>
            <a:lvl7pPr marL="2971800" indent="-228600" defTabSz="931863" eaLnBrk="0" fontAlgn="base" hangingPunct="0">
              <a:spcBef>
                <a:spcPct val="0"/>
              </a:spcBef>
              <a:spcAft>
                <a:spcPct val="0"/>
              </a:spcAft>
              <a:defRPr kumimoji="1" sz="2400">
                <a:solidFill>
                  <a:schemeClr val="tx1"/>
                </a:solidFill>
                <a:latin typeface="Times New Roman" pitchFamily="18" charset="0"/>
              </a:defRPr>
            </a:lvl7pPr>
            <a:lvl8pPr marL="3429000" indent="-228600" defTabSz="931863" eaLnBrk="0" fontAlgn="base" hangingPunct="0">
              <a:spcBef>
                <a:spcPct val="0"/>
              </a:spcBef>
              <a:spcAft>
                <a:spcPct val="0"/>
              </a:spcAft>
              <a:defRPr kumimoji="1" sz="2400">
                <a:solidFill>
                  <a:schemeClr val="tx1"/>
                </a:solidFill>
                <a:latin typeface="Times New Roman" pitchFamily="18" charset="0"/>
              </a:defRPr>
            </a:lvl8pPr>
            <a:lvl9pPr marL="3886200" indent="-228600" defTabSz="931863" eaLnBrk="0" fontAlgn="base" hangingPunct="0">
              <a:spcBef>
                <a:spcPct val="0"/>
              </a:spcBef>
              <a:spcAft>
                <a:spcPct val="0"/>
              </a:spcAft>
              <a:defRPr kumimoji="1" sz="2400">
                <a:solidFill>
                  <a:schemeClr val="tx1"/>
                </a:solidFill>
                <a:latin typeface="Times New Roman" pitchFamily="18" charset="0"/>
              </a:defRPr>
            </a:lvl9pPr>
          </a:lstStyle>
          <a:p>
            <a:fld id="{62411C75-ADCC-418D-8100-C7A4DB703636}" type="slidenum">
              <a:rPr kumimoji="0" lang="en-US" altLang="en-US" sz="1200" smtClean="0"/>
              <a:pPr/>
              <a:t>19</a:t>
            </a:fld>
            <a:endParaRPr kumimoji="0" lang="en-US" altLang="en-US" sz="1200" dirty="0" smtClean="0"/>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vi-VN" altLang="en-US" smtClean="0">
              <a:latin typeface="Arial (Body)"/>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kumimoji="1" sz="2400">
                <a:solidFill>
                  <a:schemeClr val="tx1"/>
                </a:solidFill>
                <a:latin typeface="Times New Roman" pitchFamily="18" charset="0"/>
              </a:defRPr>
            </a:lvl1pPr>
            <a:lvl2pPr marL="742950" indent="-285750" defTabSz="931863">
              <a:defRPr kumimoji="1" sz="2400">
                <a:solidFill>
                  <a:schemeClr val="tx1"/>
                </a:solidFill>
                <a:latin typeface="Times New Roman" pitchFamily="18" charset="0"/>
              </a:defRPr>
            </a:lvl2pPr>
            <a:lvl3pPr marL="1143000" indent="-228600" defTabSz="931863">
              <a:defRPr kumimoji="1" sz="2400">
                <a:solidFill>
                  <a:schemeClr val="tx1"/>
                </a:solidFill>
                <a:latin typeface="Times New Roman" pitchFamily="18" charset="0"/>
              </a:defRPr>
            </a:lvl3pPr>
            <a:lvl4pPr marL="1600200" indent="-228600" defTabSz="931863">
              <a:defRPr kumimoji="1" sz="2400">
                <a:solidFill>
                  <a:schemeClr val="tx1"/>
                </a:solidFill>
                <a:latin typeface="Times New Roman" pitchFamily="18" charset="0"/>
              </a:defRPr>
            </a:lvl4pPr>
            <a:lvl5pPr marL="2057400" indent="-228600" defTabSz="931863">
              <a:defRPr kumimoji="1" sz="2400">
                <a:solidFill>
                  <a:schemeClr val="tx1"/>
                </a:solidFill>
                <a:latin typeface="Times New Roman" pitchFamily="18" charset="0"/>
              </a:defRPr>
            </a:lvl5pPr>
            <a:lvl6pPr marL="2514600" indent="-228600" defTabSz="931863" eaLnBrk="0" fontAlgn="base" hangingPunct="0">
              <a:spcBef>
                <a:spcPct val="0"/>
              </a:spcBef>
              <a:spcAft>
                <a:spcPct val="0"/>
              </a:spcAft>
              <a:defRPr kumimoji="1" sz="2400">
                <a:solidFill>
                  <a:schemeClr val="tx1"/>
                </a:solidFill>
                <a:latin typeface="Times New Roman" pitchFamily="18" charset="0"/>
              </a:defRPr>
            </a:lvl6pPr>
            <a:lvl7pPr marL="2971800" indent="-228600" defTabSz="931863" eaLnBrk="0" fontAlgn="base" hangingPunct="0">
              <a:spcBef>
                <a:spcPct val="0"/>
              </a:spcBef>
              <a:spcAft>
                <a:spcPct val="0"/>
              </a:spcAft>
              <a:defRPr kumimoji="1" sz="2400">
                <a:solidFill>
                  <a:schemeClr val="tx1"/>
                </a:solidFill>
                <a:latin typeface="Times New Roman" pitchFamily="18" charset="0"/>
              </a:defRPr>
            </a:lvl7pPr>
            <a:lvl8pPr marL="3429000" indent="-228600" defTabSz="931863" eaLnBrk="0" fontAlgn="base" hangingPunct="0">
              <a:spcBef>
                <a:spcPct val="0"/>
              </a:spcBef>
              <a:spcAft>
                <a:spcPct val="0"/>
              </a:spcAft>
              <a:defRPr kumimoji="1" sz="2400">
                <a:solidFill>
                  <a:schemeClr val="tx1"/>
                </a:solidFill>
                <a:latin typeface="Times New Roman" pitchFamily="18" charset="0"/>
              </a:defRPr>
            </a:lvl8pPr>
            <a:lvl9pPr marL="3886200" indent="-228600" defTabSz="931863" eaLnBrk="0" fontAlgn="base" hangingPunct="0">
              <a:spcBef>
                <a:spcPct val="0"/>
              </a:spcBef>
              <a:spcAft>
                <a:spcPct val="0"/>
              </a:spcAft>
              <a:defRPr kumimoji="1" sz="2400">
                <a:solidFill>
                  <a:schemeClr val="tx1"/>
                </a:solidFill>
                <a:latin typeface="Times New Roman" pitchFamily="18" charset="0"/>
              </a:defRPr>
            </a:lvl9pPr>
          </a:lstStyle>
          <a:p>
            <a:fld id="{929B56E4-4100-4C51-A8DB-C652D4682F2B}" type="slidenum">
              <a:rPr kumimoji="0" lang="en-US" altLang="en-US" sz="1200" smtClean="0"/>
              <a:pPr/>
              <a:t>20</a:t>
            </a:fld>
            <a:endParaRPr kumimoji="0" lang="en-US" altLang="en-US" sz="1200" dirty="0" smtClean="0"/>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vi-VN" altLang="en-US" smtClean="0">
              <a:latin typeface="Arial (Body)"/>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kumimoji="1" sz="2400">
                <a:solidFill>
                  <a:schemeClr val="tx1"/>
                </a:solidFill>
                <a:latin typeface="Times New Roman" pitchFamily="18" charset="0"/>
              </a:defRPr>
            </a:lvl1pPr>
            <a:lvl2pPr marL="742950" indent="-285750" defTabSz="931863">
              <a:defRPr kumimoji="1" sz="2400">
                <a:solidFill>
                  <a:schemeClr val="tx1"/>
                </a:solidFill>
                <a:latin typeface="Times New Roman" pitchFamily="18" charset="0"/>
              </a:defRPr>
            </a:lvl2pPr>
            <a:lvl3pPr marL="1143000" indent="-228600" defTabSz="931863">
              <a:defRPr kumimoji="1" sz="2400">
                <a:solidFill>
                  <a:schemeClr val="tx1"/>
                </a:solidFill>
                <a:latin typeface="Times New Roman" pitchFamily="18" charset="0"/>
              </a:defRPr>
            </a:lvl3pPr>
            <a:lvl4pPr marL="1600200" indent="-228600" defTabSz="931863">
              <a:defRPr kumimoji="1" sz="2400">
                <a:solidFill>
                  <a:schemeClr val="tx1"/>
                </a:solidFill>
                <a:latin typeface="Times New Roman" pitchFamily="18" charset="0"/>
              </a:defRPr>
            </a:lvl4pPr>
            <a:lvl5pPr marL="2057400" indent="-228600" defTabSz="931863">
              <a:defRPr kumimoji="1" sz="2400">
                <a:solidFill>
                  <a:schemeClr val="tx1"/>
                </a:solidFill>
                <a:latin typeface="Times New Roman" pitchFamily="18" charset="0"/>
              </a:defRPr>
            </a:lvl5pPr>
            <a:lvl6pPr marL="2514600" indent="-228600" defTabSz="931863" eaLnBrk="0" fontAlgn="base" hangingPunct="0">
              <a:spcBef>
                <a:spcPct val="0"/>
              </a:spcBef>
              <a:spcAft>
                <a:spcPct val="0"/>
              </a:spcAft>
              <a:defRPr kumimoji="1" sz="2400">
                <a:solidFill>
                  <a:schemeClr val="tx1"/>
                </a:solidFill>
                <a:latin typeface="Times New Roman" pitchFamily="18" charset="0"/>
              </a:defRPr>
            </a:lvl6pPr>
            <a:lvl7pPr marL="2971800" indent="-228600" defTabSz="931863" eaLnBrk="0" fontAlgn="base" hangingPunct="0">
              <a:spcBef>
                <a:spcPct val="0"/>
              </a:spcBef>
              <a:spcAft>
                <a:spcPct val="0"/>
              </a:spcAft>
              <a:defRPr kumimoji="1" sz="2400">
                <a:solidFill>
                  <a:schemeClr val="tx1"/>
                </a:solidFill>
                <a:latin typeface="Times New Roman" pitchFamily="18" charset="0"/>
              </a:defRPr>
            </a:lvl7pPr>
            <a:lvl8pPr marL="3429000" indent="-228600" defTabSz="931863" eaLnBrk="0" fontAlgn="base" hangingPunct="0">
              <a:spcBef>
                <a:spcPct val="0"/>
              </a:spcBef>
              <a:spcAft>
                <a:spcPct val="0"/>
              </a:spcAft>
              <a:defRPr kumimoji="1" sz="2400">
                <a:solidFill>
                  <a:schemeClr val="tx1"/>
                </a:solidFill>
                <a:latin typeface="Times New Roman" pitchFamily="18" charset="0"/>
              </a:defRPr>
            </a:lvl8pPr>
            <a:lvl9pPr marL="3886200" indent="-228600" defTabSz="931863" eaLnBrk="0" fontAlgn="base" hangingPunct="0">
              <a:spcBef>
                <a:spcPct val="0"/>
              </a:spcBef>
              <a:spcAft>
                <a:spcPct val="0"/>
              </a:spcAft>
              <a:defRPr kumimoji="1" sz="2400">
                <a:solidFill>
                  <a:schemeClr val="tx1"/>
                </a:solidFill>
                <a:latin typeface="Times New Roman" pitchFamily="18" charset="0"/>
              </a:defRPr>
            </a:lvl9pPr>
          </a:lstStyle>
          <a:p>
            <a:fld id="{37A6CCEA-D0D7-44F5-9936-8293619B25FE}" type="slidenum">
              <a:rPr kumimoji="0" lang="en-US" altLang="en-US" sz="1200" smtClean="0"/>
              <a:pPr/>
              <a:t>21</a:t>
            </a:fld>
            <a:endParaRPr kumimoji="0" lang="en-US" altLang="en-US" sz="1200" dirty="0" smtClean="0"/>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t>+ TC = Test Case</a:t>
            </a:r>
          </a:p>
          <a:p>
            <a:endParaRPr lang="en-US" altLang="en-US"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kumimoji="1" sz="2400">
                <a:solidFill>
                  <a:schemeClr val="tx1"/>
                </a:solidFill>
                <a:latin typeface="Times New Roman" pitchFamily="18" charset="0"/>
              </a:defRPr>
            </a:lvl1pPr>
            <a:lvl2pPr marL="742950" indent="-285750" defTabSz="931863">
              <a:defRPr kumimoji="1" sz="2400">
                <a:solidFill>
                  <a:schemeClr val="tx1"/>
                </a:solidFill>
                <a:latin typeface="Times New Roman" pitchFamily="18" charset="0"/>
              </a:defRPr>
            </a:lvl2pPr>
            <a:lvl3pPr marL="1143000" indent="-228600" defTabSz="931863">
              <a:defRPr kumimoji="1" sz="2400">
                <a:solidFill>
                  <a:schemeClr val="tx1"/>
                </a:solidFill>
                <a:latin typeface="Times New Roman" pitchFamily="18" charset="0"/>
              </a:defRPr>
            </a:lvl3pPr>
            <a:lvl4pPr marL="1600200" indent="-228600" defTabSz="931863">
              <a:defRPr kumimoji="1" sz="2400">
                <a:solidFill>
                  <a:schemeClr val="tx1"/>
                </a:solidFill>
                <a:latin typeface="Times New Roman" pitchFamily="18" charset="0"/>
              </a:defRPr>
            </a:lvl4pPr>
            <a:lvl5pPr marL="2057400" indent="-228600" defTabSz="931863">
              <a:defRPr kumimoji="1" sz="2400">
                <a:solidFill>
                  <a:schemeClr val="tx1"/>
                </a:solidFill>
                <a:latin typeface="Times New Roman" pitchFamily="18" charset="0"/>
              </a:defRPr>
            </a:lvl5pPr>
            <a:lvl6pPr marL="2514600" indent="-228600" defTabSz="931863" eaLnBrk="0" fontAlgn="base" hangingPunct="0">
              <a:spcBef>
                <a:spcPct val="0"/>
              </a:spcBef>
              <a:spcAft>
                <a:spcPct val="0"/>
              </a:spcAft>
              <a:defRPr kumimoji="1" sz="2400">
                <a:solidFill>
                  <a:schemeClr val="tx1"/>
                </a:solidFill>
                <a:latin typeface="Times New Roman" pitchFamily="18" charset="0"/>
              </a:defRPr>
            </a:lvl6pPr>
            <a:lvl7pPr marL="2971800" indent="-228600" defTabSz="931863" eaLnBrk="0" fontAlgn="base" hangingPunct="0">
              <a:spcBef>
                <a:spcPct val="0"/>
              </a:spcBef>
              <a:spcAft>
                <a:spcPct val="0"/>
              </a:spcAft>
              <a:defRPr kumimoji="1" sz="2400">
                <a:solidFill>
                  <a:schemeClr val="tx1"/>
                </a:solidFill>
                <a:latin typeface="Times New Roman" pitchFamily="18" charset="0"/>
              </a:defRPr>
            </a:lvl7pPr>
            <a:lvl8pPr marL="3429000" indent="-228600" defTabSz="931863" eaLnBrk="0" fontAlgn="base" hangingPunct="0">
              <a:spcBef>
                <a:spcPct val="0"/>
              </a:spcBef>
              <a:spcAft>
                <a:spcPct val="0"/>
              </a:spcAft>
              <a:defRPr kumimoji="1" sz="2400">
                <a:solidFill>
                  <a:schemeClr val="tx1"/>
                </a:solidFill>
                <a:latin typeface="Times New Roman" pitchFamily="18" charset="0"/>
              </a:defRPr>
            </a:lvl8pPr>
            <a:lvl9pPr marL="3886200" indent="-228600" defTabSz="931863" eaLnBrk="0" fontAlgn="base" hangingPunct="0">
              <a:spcBef>
                <a:spcPct val="0"/>
              </a:spcBef>
              <a:spcAft>
                <a:spcPct val="0"/>
              </a:spcAft>
              <a:defRPr kumimoji="1" sz="2400">
                <a:solidFill>
                  <a:schemeClr val="tx1"/>
                </a:solidFill>
                <a:latin typeface="Times New Roman" pitchFamily="18" charset="0"/>
              </a:defRPr>
            </a:lvl9pPr>
          </a:lstStyle>
          <a:p>
            <a:fld id="{8D29102D-331B-494B-B99C-F665C03017D6}" type="slidenum">
              <a:rPr kumimoji="0" lang="en-US" altLang="en-US" sz="1200" smtClean="0"/>
              <a:pPr/>
              <a:t>2</a:t>
            </a:fld>
            <a:endParaRPr kumimoji="0" lang="en-US" altLang="en-US" sz="1200" dirty="0" smtClean="0"/>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vi-VN" alt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kumimoji="1" sz="2400">
                <a:solidFill>
                  <a:schemeClr val="tx1"/>
                </a:solidFill>
                <a:latin typeface="Times New Roman" pitchFamily="18" charset="0"/>
              </a:defRPr>
            </a:lvl1pPr>
            <a:lvl2pPr marL="742950" indent="-285750" defTabSz="931863">
              <a:defRPr kumimoji="1" sz="2400">
                <a:solidFill>
                  <a:schemeClr val="tx1"/>
                </a:solidFill>
                <a:latin typeface="Times New Roman" pitchFamily="18" charset="0"/>
              </a:defRPr>
            </a:lvl2pPr>
            <a:lvl3pPr marL="1143000" indent="-228600" defTabSz="931863">
              <a:defRPr kumimoji="1" sz="2400">
                <a:solidFill>
                  <a:schemeClr val="tx1"/>
                </a:solidFill>
                <a:latin typeface="Times New Roman" pitchFamily="18" charset="0"/>
              </a:defRPr>
            </a:lvl3pPr>
            <a:lvl4pPr marL="1600200" indent="-228600" defTabSz="931863">
              <a:defRPr kumimoji="1" sz="2400">
                <a:solidFill>
                  <a:schemeClr val="tx1"/>
                </a:solidFill>
                <a:latin typeface="Times New Roman" pitchFamily="18" charset="0"/>
              </a:defRPr>
            </a:lvl4pPr>
            <a:lvl5pPr marL="2057400" indent="-228600" defTabSz="931863">
              <a:defRPr kumimoji="1" sz="2400">
                <a:solidFill>
                  <a:schemeClr val="tx1"/>
                </a:solidFill>
                <a:latin typeface="Times New Roman" pitchFamily="18" charset="0"/>
              </a:defRPr>
            </a:lvl5pPr>
            <a:lvl6pPr marL="2514600" indent="-228600" defTabSz="931863" eaLnBrk="0" fontAlgn="base" hangingPunct="0">
              <a:spcBef>
                <a:spcPct val="0"/>
              </a:spcBef>
              <a:spcAft>
                <a:spcPct val="0"/>
              </a:spcAft>
              <a:defRPr kumimoji="1" sz="2400">
                <a:solidFill>
                  <a:schemeClr val="tx1"/>
                </a:solidFill>
                <a:latin typeface="Times New Roman" pitchFamily="18" charset="0"/>
              </a:defRPr>
            </a:lvl6pPr>
            <a:lvl7pPr marL="2971800" indent="-228600" defTabSz="931863" eaLnBrk="0" fontAlgn="base" hangingPunct="0">
              <a:spcBef>
                <a:spcPct val="0"/>
              </a:spcBef>
              <a:spcAft>
                <a:spcPct val="0"/>
              </a:spcAft>
              <a:defRPr kumimoji="1" sz="2400">
                <a:solidFill>
                  <a:schemeClr val="tx1"/>
                </a:solidFill>
                <a:latin typeface="Times New Roman" pitchFamily="18" charset="0"/>
              </a:defRPr>
            </a:lvl7pPr>
            <a:lvl8pPr marL="3429000" indent="-228600" defTabSz="931863" eaLnBrk="0" fontAlgn="base" hangingPunct="0">
              <a:spcBef>
                <a:spcPct val="0"/>
              </a:spcBef>
              <a:spcAft>
                <a:spcPct val="0"/>
              </a:spcAft>
              <a:defRPr kumimoji="1" sz="2400">
                <a:solidFill>
                  <a:schemeClr val="tx1"/>
                </a:solidFill>
                <a:latin typeface="Times New Roman" pitchFamily="18" charset="0"/>
              </a:defRPr>
            </a:lvl8pPr>
            <a:lvl9pPr marL="3886200" indent="-228600" defTabSz="931863" eaLnBrk="0" fontAlgn="base" hangingPunct="0">
              <a:spcBef>
                <a:spcPct val="0"/>
              </a:spcBef>
              <a:spcAft>
                <a:spcPct val="0"/>
              </a:spcAft>
              <a:defRPr kumimoji="1" sz="2400">
                <a:solidFill>
                  <a:schemeClr val="tx1"/>
                </a:solidFill>
                <a:latin typeface="Times New Roman" pitchFamily="18" charset="0"/>
              </a:defRPr>
            </a:lvl9pPr>
          </a:lstStyle>
          <a:p>
            <a:fld id="{5A60B9D8-3AA0-44BF-812D-87C81909D711}" type="slidenum">
              <a:rPr kumimoji="0" lang="en-US" altLang="en-US" sz="1200" smtClean="0"/>
              <a:pPr/>
              <a:t>22</a:t>
            </a:fld>
            <a:endParaRPr kumimoji="0" lang="en-US" altLang="en-US" sz="1200" dirty="0" smtClean="0"/>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685800" lvl="1" indent="-228600"/>
            <a:endParaRPr lang="en-US" altLang="ja-JP" sz="1400" dirty="0"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kumimoji="1" sz="2400">
                <a:solidFill>
                  <a:schemeClr val="tx1"/>
                </a:solidFill>
                <a:latin typeface="Times New Roman" pitchFamily="18" charset="0"/>
              </a:defRPr>
            </a:lvl1pPr>
            <a:lvl2pPr marL="742950" indent="-285750" defTabSz="931863">
              <a:defRPr kumimoji="1" sz="2400">
                <a:solidFill>
                  <a:schemeClr val="tx1"/>
                </a:solidFill>
                <a:latin typeface="Times New Roman" pitchFamily="18" charset="0"/>
              </a:defRPr>
            </a:lvl2pPr>
            <a:lvl3pPr marL="1143000" indent="-228600" defTabSz="931863">
              <a:defRPr kumimoji="1" sz="2400">
                <a:solidFill>
                  <a:schemeClr val="tx1"/>
                </a:solidFill>
                <a:latin typeface="Times New Roman" pitchFamily="18" charset="0"/>
              </a:defRPr>
            </a:lvl3pPr>
            <a:lvl4pPr marL="1600200" indent="-228600" defTabSz="931863">
              <a:defRPr kumimoji="1" sz="2400">
                <a:solidFill>
                  <a:schemeClr val="tx1"/>
                </a:solidFill>
                <a:latin typeface="Times New Roman" pitchFamily="18" charset="0"/>
              </a:defRPr>
            </a:lvl4pPr>
            <a:lvl5pPr marL="2057400" indent="-228600" defTabSz="931863">
              <a:defRPr kumimoji="1" sz="2400">
                <a:solidFill>
                  <a:schemeClr val="tx1"/>
                </a:solidFill>
                <a:latin typeface="Times New Roman" pitchFamily="18" charset="0"/>
              </a:defRPr>
            </a:lvl5pPr>
            <a:lvl6pPr marL="2514600" indent="-228600" defTabSz="931863" eaLnBrk="0" fontAlgn="base" hangingPunct="0">
              <a:spcBef>
                <a:spcPct val="0"/>
              </a:spcBef>
              <a:spcAft>
                <a:spcPct val="0"/>
              </a:spcAft>
              <a:defRPr kumimoji="1" sz="2400">
                <a:solidFill>
                  <a:schemeClr val="tx1"/>
                </a:solidFill>
                <a:latin typeface="Times New Roman" pitchFamily="18" charset="0"/>
              </a:defRPr>
            </a:lvl6pPr>
            <a:lvl7pPr marL="2971800" indent="-228600" defTabSz="931863" eaLnBrk="0" fontAlgn="base" hangingPunct="0">
              <a:spcBef>
                <a:spcPct val="0"/>
              </a:spcBef>
              <a:spcAft>
                <a:spcPct val="0"/>
              </a:spcAft>
              <a:defRPr kumimoji="1" sz="2400">
                <a:solidFill>
                  <a:schemeClr val="tx1"/>
                </a:solidFill>
                <a:latin typeface="Times New Roman" pitchFamily="18" charset="0"/>
              </a:defRPr>
            </a:lvl7pPr>
            <a:lvl8pPr marL="3429000" indent="-228600" defTabSz="931863" eaLnBrk="0" fontAlgn="base" hangingPunct="0">
              <a:spcBef>
                <a:spcPct val="0"/>
              </a:spcBef>
              <a:spcAft>
                <a:spcPct val="0"/>
              </a:spcAft>
              <a:defRPr kumimoji="1" sz="2400">
                <a:solidFill>
                  <a:schemeClr val="tx1"/>
                </a:solidFill>
                <a:latin typeface="Times New Roman" pitchFamily="18" charset="0"/>
              </a:defRPr>
            </a:lvl8pPr>
            <a:lvl9pPr marL="3886200" indent="-228600" defTabSz="931863" eaLnBrk="0" fontAlgn="base" hangingPunct="0">
              <a:spcBef>
                <a:spcPct val="0"/>
              </a:spcBef>
              <a:spcAft>
                <a:spcPct val="0"/>
              </a:spcAft>
              <a:defRPr kumimoji="1" sz="2400">
                <a:solidFill>
                  <a:schemeClr val="tx1"/>
                </a:solidFill>
                <a:latin typeface="Times New Roman" pitchFamily="18" charset="0"/>
              </a:defRPr>
            </a:lvl9pPr>
          </a:lstStyle>
          <a:p>
            <a:fld id="{40AD6BA8-692F-4C64-8D1F-E161D19B4979}" type="slidenum">
              <a:rPr kumimoji="0" lang="en-US" altLang="en-US" sz="1200" smtClean="0"/>
              <a:pPr/>
              <a:t>23</a:t>
            </a:fld>
            <a:endParaRPr kumimoji="0" lang="en-US" altLang="en-US" sz="1200" dirty="0" smtClean="0"/>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vi-VN"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kumimoji="1" sz="2400">
                <a:solidFill>
                  <a:schemeClr val="tx1"/>
                </a:solidFill>
                <a:latin typeface="Times New Roman" pitchFamily="18" charset="0"/>
              </a:defRPr>
            </a:lvl1pPr>
            <a:lvl2pPr marL="742950" indent="-285750" defTabSz="931863">
              <a:defRPr kumimoji="1" sz="2400">
                <a:solidFill>
                  <a:schemeClr val="tx1"/>
                </a:solidFill>
                <a:latin typeface="Times New Roman" pitchFamily="18" charset="0"/>
              </a:defRPr>
            </a:lvl2pPr>
            <a:lvl3pPr marL="1143000" indent="-228600" defTabSz="931863">
              <a:defRPr kumimoji="1" sz="2400">
                <a:solidFill>
                  <a:schemeClr val="tx1"/>
                </a:solidFill>
                <a:latin typeface="Times New Roman" pitchFamily="18" charset="0"/>
              </a:defRPr>
            </a:lvl3pPr>
            <a:lvl4pPr marL="1600200" indent="-228600" defTabSz="931863">
              <a:defRPr kumimoji="1" sz="2400">
                <a:solidFill>
                  <a:schemeClr val="tx1"/>
                </a:solidFill>
                <a:latin typeface="Times New Roman" pitchFamily="18" charset="0"/>
              </a:defRPr>
            </a:lvl4pPr>
            <a:lvl5pPr marL="2057400" indent="-228600" defTabSz="931863">
              <a:defRPr kumimoji="1" sz="2400">
                <a:solidFill>
                  <a:schemeClr val="tx1"/>
                </a:solidFill>
                <a:latin typeface="Times New Roman" pitchFamily="18" charset="0"/>
              </a:defRPr>
            </a:lvl5pPr>
            <a:lvl6pPr marL="2514600" indent="-228600" defTabSz="931863" eaLnBrk="0" fontAlgn="base" hangingPunct="0">
              <a:spcBef>
                <a:spcPct val="0"/>
              </a:spcBef>
              <a:spcAft>
                <a:spcPct val="0"/>
              </a:spcAft>
              <a:defRPr kumimoji="1" sz="2400">
                <a:solidFill>
                  <a:schemeClr val="tx1"/>
                </a:solidFill>
                <a:latin typeface="Times New Roman" pitchFamily="18" charset="0"/>
              </a:defRPr>
            </a:lvl6pPr>
            <a:lvl7pPr marL="2971800" indent="-228600" defTabSz="931863" eaLnBrk="0" fontAlgn="base" hangingPunct="0">
              <a:spcBef>
                <a:spcPct val="0"/>
              </a:spcBef>
              <a:spcAft>
                <a:spcPct val="0"/>
              </a:spcAft>
              <a:defRPr kumimoji="1" sz="2400">
                <a:solidFill>
                  <a:schemeClr val="tx1"/>
                </a:solidFill>
                <a:latin typeface="Times New Roman" pitchFamily="18" charset="0"/>
              </a:defRPr>
            </a:lvl7pPr>
            <a:lvl8pPr marL="3429000" indent="-228600" defTabSz="931863" eaLnBrk="0" fontAlgn="base" hangingPunct="0">
              <a:spcBef>
                <a:spcPct val="0"/>
              </a:spcBef>
              <a:spcAft>
                <a:spcPct val="0"/>
              </a:spcAft>
              <a:defRPr kumimoji="1" sz="2400">
                <a:solidFill>
                  <a:schemeClr val="tx1"/>
                </a:solidFill>
                <a:latin typeface="Times New Roman" pitchFamily="18" charset="0"/>
              </a:defRPr>
            </a:lvl8pPr>
            <a:lvl9pPr marL="3886200" indent="-228600" defTabSz="931863" eaLnBrk="0" fontAlgn="base" hangingPunct="0">
              <a:spcBef>
                <a:spcPct val="0"/>
              </a:spcBef>
              <a:spcAft>
                <a:spcPct val="0"/>
              </a:spcAft>
              <a:defRPr kumimoji="1" sz="2400">
                <a:solidFill>
                  <a:schemeClr val="tx1"/>
                </a:solidFill>
                <a:latin typeface="Times New Roman" pitchFamily="18" charset="0"/>
              </a:defRPr>
            </a:lvl9pPr>
          </a:lstStyle>
          <a:p>
            <a:fld id="{85D72FF5-EBB5-407E-9558-DE99649A1791}" type="slidenum">
              <a:rPr kumimoji="0" lang="en-US" altLang="en-US" sz="1200" smtClean="0"/>
              <a:pPr/>
              <a:t>3</a:t>
            </a:fld>
            <a:endParaRPr kumimoji="0" lang="en-US" altLang="en-US" sz="1200" dirty="0" smtClean="0"/>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vi-VN"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kumimoji="1" sz="2400">
                <a:solidFill>
                  <a:schemeClr val="tx1"/>
                </a:solidFill>
                <a:latin typeface="Times New Roman" pitchFamily="18" charset="0"/>
              </a:defRPr>
            </a:lvl1pPr>
            <a:lvl2pPr marL="742950" indent="-285750" defTabSz="931863">
              <a:defRPr kumimoji="1" sz="2400">
                <a:solidFill>
                  <a:schemeClr val="tx1"/>
                </a:solidFill>
                <a:latin typeface="Times New Roman" pitchFamily="18" charset="0"/>
              </a:defRPr>
            </a:lvl2pPr>
            <a:lvl3pPr marL="1143000" indent="-228600" defTabSz="931863">
              <a:defRPr kumimoji="1" sz="2400">
                <a:solidFill>
                  <a:schemeClr val="tx1"/>
                </a:solidFill>
                <a:latin typeface="Times New Roman" pitchFamily="18" charset="0"/>
              </a:defRPr>
            </a:lvl3pPr>
            <a:lvl4pPr marL="1600200" indent="-228600" defTabSz="931863">
              <a:defRPr kumimoji="1" sz="2400">
                <a:solidFill>
                  <a:schemeClr val="tx1"/>
                </a:solidFill>
                <a:latin typeface="Times New Roman" pitchFamily="18" charset="0"/>
              </a:defRPr>
            </a:lvl4pPr>
            <a:lvl5pPr marL="2057400" indent="-228600" defTabSz="931863">
              <a:defRPr kumimoji="1" sz="2400">
                <a:solidFill>
                  <a:schemeClr val="tx1"/>
                </a:solidFill>
                <a:latin typeface="Times New Roman" pitchFamily="18" charset="0"/>
              </a:defRPr>
            </a:lvl5pPr>
            <a:lvl6pPr marL="2514600" indent="-228600" defTabSz="931863" eaLnBrk="0" fontAlgn="base" hangingPunct="0">
              <a:spcBef>
                <a:spcPct val="0"/>
              </a:spcBef>
              <a:spcAft>
                <a:spcPct val="0"/>
              </a:spcAft>
              <a:defRPr kumimoji="1" sz="2400">
                <a:solidFill>
                  <a:schemeClr val="tx1"/>
                </a:solidFill>
                <a:latin typeface="Times New Roman" pitchFamily="18" charset="0"/>
              </a:defRPr>
            </a:lvl6pPr>
            <a:lvl7pPr marL="2971800" indent="-228600" defTabSz="931863" eaLnBrk="0" fontAlgn="base" hangingPunct="0">
              <a:spcBef>
                <a:spcPct val="0"/>
              </a:spcBef>
              <a:spcAft>
                <a:spcPct val="0"/>
              </a:spcAft>
              <a:defRPr kumimoji="1" sz="2400">
                <a:solidFill>
                  <a:schemeClr val="tx1"/>
                </a:solidFill>
                <a:latin typeface="Times New Roman" pitchFamily="18" charset="0"/>
              </a:defRPr>
            </a:lvl7pPr>
            <a:lvl8pPr marL="3429000" indent="-228600" defTabSz="931863" eaLnBrk="0" fontAlgn="base" hangingPunct="0">
              <a:spcBef>
                <a:spcPct val="0"/>
              </a:spcBef>
              <a:spcAft>
                <a:spcPct val="0"/>
              </a:spcAft>
              <a:defRPr kumimoji="1" sz="2400">
                <a:solidFill>
                  <a:schemeClr val="tx1"/>
                </a:solidFill>
                <a:latin typeface="Times New Roman" pitchFamily="18" charset="0"/>
              </a:defRPr>
            </a:lvl8pPr>
            <a:lvl9pPr marL="3886200" indent="-228600" defTabSz="931863" eaLnBrk="0" fontAlgn="base" hangingPunct="0">
              <a:spcBef>
                <a:spcPct val="0"/>
              </a:spcBef>
              <a:spcAft>
                <a:spcPct val="0"/>
              </a:spcAft>
              <a:defRPr kumimoji="1" sz="2400">
                <a:solidFill>
                  <a:schemeClr val="tx1"/>
                </a:solidFill>
                <a:latin typeface="Times New Roman" pitchFamily="18" charset="0"/>
              </a:defRPr>
            </a:lvl9pPr>
          </a:lstStyle>
          <a:p>
            <a:fld id="{AF819E43-82CA-437B-9A1E-574180281C58}" type="slidenum">
              <a:rPr kumimoji="0" lang="en-US" altLang="en-US" sz="1200" smtClean="0"/>
              <a:pPr/>
              <a:t>4</a:t>
            </a:fld>
            <a:endParaRPr kumimoji="0" lang="en-US" altLang="en-US" sz="1200" dirty="0" smtClean="0"/>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kumimoji="1" sz="2400">
                <a:solidFill>
                  <a:schemeClr val="tx1"/>
                </a:solidFill>
                <a:latin typeface="Times New Roman" pitchFamily="18" charset="0"/>
              </a:defRPr>
            </a:lvl1pPr>
            <a:lvl2pPr marL="742950" indent="-285750" defTabSz="931863">
              <a:defRPr kumimoji="1" sz="2400">
                <a:solidFill>
                  <a:schemeClr val="tx1"/>
                </a:solidFill>
                <a:latin typeface="Times New Roman" pitchFamily="18" charset="0"/>
              </a:defRPr>
            </a:lvl2pPr>
            <a:lvl3pPr marL="1143000" indent="-228600" defTabSz="931863">
              <a:defRPr kumimoji="1" sz="2400">
                <a:solidFill>
                  <a:schemeClr val="tx1"/>
                </a:solidFill>
                <a:latin typeface="Times New Roman" pitchFamily="18" charset="0"/>
              </a:defRPr>
            </a:lvl3pPr>
            <a:lvl4pPr marL="1600200" indent="-228600" defTabSz="931863">
              <a:defRPr kumimoji="1" sz="2400">
                <a:solidFill>
                  <a:schemeClr val="tx1"/>
                </a:solidFill>
                <a:latin typeface="Times New Roman" pitchFamily="18" charset="0"/>
              </a:defRPr>
            </a:lvl4pPr>
            <a:lvl5pPr marL="2057400" indent="-228600" defTabSz="931863">
              <a:defRPr kumimoji="1" sz="2400">
                <a:solidFill>
                  <a:schemeClr val="tx1"/>
                </a:solidFill>
                <a:latin typeface="Times New Roman" pitchFamily="18" charset="0"/>
              </a:defRPr>
            </a:lvl5pPr>
            <a:lvl6pPr marL="2514600" indent="-228600" defTabSz="931863" eaLnBrk="0" fontAlgn="base" hangingPunct="0">
              <a:spcBef>
                <a:spcPct val="0"/>
              </a:spcBef>
              <a:spcAft>
                <a:spcPct val="0"/>
              </a:spcAft>
              <a:defRPr kumimoji="1" sz="2400">
                <a:solidFill>
                  <a:schemeClr val="tx1"/>
                </a:solidFill>
                <a:latin typeface="Times New Roman" pitchFamily="18" charset="0"/>
              </a:defRPr>
            </a:lvl6pPr>
            <a:lvl7pPr marL="2971800" indent="-228600" defTabSz="931863" eaLnBrk="0" fontAlgn="base" hangingPunct="0">
              <a:spcBef>
                <a:spcPct val="0"/>
              </a:spcBef>
              <a:spcAft>
                <a:spcPct val="0"/>
              </a:spcAft>
              <a:defRPr kumimoji="1" sz="2400">
                <a:solidFill>
                  <a:schemeClr val="tx1"/>
                </a:solidFill>
                <a:latin typeface="Times New Roman" pitchFamily="18" charset="0"/>
              </a:defRPr>
            </a:lvl7pPr>
            <a:lvl8pPr marL="3429000" indent="-228600" defTabSz="931863" eaLnBrk="0" fontAlgn="base" hangingPunct="0">
              <a:spcBef>
                <a:spcPct val="0"/>
              </a:spcBef>
              <a:spcAft>
                <a:spcPct val="0"/>
              </a:spcAft>
              <a:defRPr kumimoji="1" sz="2400">
                <a:solidFill>
                  <a:schemeClr val="tx1"/>
                </a:solidFill>
                <a:latin typeface="Times New Roman" pitchFamily="18" charset="0"/>
              </a:defRPr>
            </a:lvl8pPr>
            <a:lvl9pPr marL="3886200" indent="-228600" defTabSz="931863" eaLnBrk="0" fontAlgn="base" hangingPunct="0">
              <a:spcBef>
                <a:spcPct val="0"/>
              </a:spcBef>
              <a:spcAft>
                <a:spcPct val="0"/>
              </a:spcAft>
              <a:defRPr kumimoji="1" sz="2400">
                <a:solidFill>
                  <a:schemeClr val="tx1"/>
                </a:solidFill>
                <a:latin typeface="Times New Roman" pitchFamily="18" charset="0"/>
              </a:defRPr>
            </a:lvl9pPr>
          </a:lstStyle>
          <a:p>
            <a:fld id="{AF819E43-82CA-437B-9A1E-574180281C58}" type="slidenum">
              <a:rPr kumimoji="0" lang="en-US" altLang="en-US" sz="1200" smtClean="0"/>
              <a:pPr/>
              <a:t>5</a:t>
            </a:fld>
            <a:endParaRPr kumimoji="0" lang="en-US" altLang="en-US" sz="1200" dirty="0" smtClean="0"/>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en-US" sz="1200" dirty="0" smtClean="0">
                <a:solidFill>
                  <a:srgbClr val="404040"/>
                </a:solidFill>
              </a:rPr>
              <a:t>Maintenance</a:t>
            </a:r>
            <a:r>
              <a:rPr lang="en-US" altLang="en-US" sz="1200" baseline="0" dirty="0" smtClean="0">
                <a:solidFill>
                  <a:srgbClr val="404040"/>
                </a:solidFill>
              </a:rPr>
              <a:t> project: </a:t>
            </a:r>
            <a:r>
              <a:rPr lang="en-US" altLang="en-US" sz="1200" dirty="0" smtClean="0">
                <a:solidFill>
                  <a:srgbClr val="404040"/>
                </a:solidFill>
              </a:rPr>
              <a:t>User manual, technical manual.</a:t>
            </a:r>
          </a:p>
          <a:p>
            <a:endParaRPr lang="en-US" altLang="en-US" dirty="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kumimoji="1" sz="2400">
                <a:solidFill>
                  <a:schemeClr val="tx1"/>
                </a:solidFill>
                <a:latin typeface="Times New Roman" pitchFamily="18" charset="0"/>
              </a:defRPr>
            </a:lvl1pPr>
            <a:lvl2pPr marL="742950" indent="-285750" defTabSz="931863">
              <a:defRPr kumimoji="1" sz="2400">
                <a:solidFill>
                  <a:schemeClr val="tx1"/>
                </a:solidFill>
                <a:latin typeface="Times New Roman" pitchFamily="18" charset="0"/>
              </a:defRPr>
            </a:lvl2pPr>
            <a:lvl3pPr marL="1143000" indent="-228600" defTabSz="931863">
              <a:defRPr kumimoji="1" sz="2400">
                <a:solidFill>
                  <a:schemeClr val="tx1"/>
                </a:solidFill>
                <a:latin typeface="Times New Roman" pitchFamily="18" charset="0"/>
              </a:defRPr>
            </a:lvl3pPr>
            <a:lvl4pPr marL="1600200" indent="-228600" defTabSz="931863">
              <a:defRPr kumimoji="1" sz="2400">
                <a:solidFill>
                  <a:schemeClr val="tx1"/>
                </a:solidFill>
                <a:latin typeface="Times New Roman" pitchFamily="18" charset="0"/>
              </a:defRPr>
            </a:lvl4pPr>
            <a:lvl5pPr marL="2057400" indent="-228600" defTabSz="931863">
              <a:defRPr kumimoji="1" sz="2400">
                <a:solidFill>
                  <a:schemeClr val="tx1"/>
                </a:solidFill>
                <a:latin typeface="Times New Roman" pitchFamily="18" charset="0"/>
              </a:defRPr>
            </a:lvl5pPr>
            <a:lvl6pPr marL="2514600" indent="-228600" defTabSz="931863" eaLnBrk="0" fontAlgn="base" hangingPunct="0">
              <a:spcBef>
                <a:spcPct val="0"/>
              </a:spcBef>
              <a:spcAft>
                <a:spcPct val="0"/>
              </a:spcAft>
              <a:defRPr kumimoji="1" sz="2400">
                <a:solidFill>
                  <a:schemeClr val="tx1"/>
                </a:solidFill>
                <a:latin typeface="Times New Roman" pitchFamily="18" charset="0"/>
              </a:defRPr>
            </a:lvl6pPr>
            <a:lvl7pPr marL="2971800" indent="-228600" defTabSz="931863" eaLnBrk="0" fontAlgn="base" hangingPunct="0">
              <a:spcBef>
                <a:spcPct val="0"/>
              </a:spcBef>
              <a:spcAft>
                <a:spcPct val="0"/>
              </a:spcAft>
              <a:defRPr kumimoji="1" sz="2400">
                <a:solidFill>
                  <a:schemeClr val="tx1"/>
                </a:solidFill>
                <a:latin typeface="Times New Roman" pitchFamily="18" charset="0"/>
              </a:defRPr>
            </a:lvl7pPr>
            <a:lvl8pPr marL="3429000" indent="-228600" defTabSz="931863" eaLnBrk="0" fontAlgn="base" hangingPunct="0">
              <a:spcBef>
                <a:spcPct val="0"/>
              </a:spcBef>
              <a:spcAft>
                <a:spcPct val="0"/>
              </a:spcAft>
              <a:defRPr kumimoji="1" sz="2400">
                <a:solidFill>
                  <a:schemeClr val="tx1"/>
                </a:solidFill>
                <a:latin typeface="Times New Roman" pitchFamily="18" charset="0"/>
              </a:defRPr>
            </a:lvl8pPr>
            <a:lvl9pPr marL="3886200" indent="-228600" defTabSz="931863" eaLnBrk="0" fontAlgn="base" hangingPunct="0">
              <a:spcBef>
                <a:spcPct val="0"/>
              </a:spcBef>
              <a:spcAft>
                <a:spcPct val="0"/>
              </a:spcAft>
              <a:defRPr kumimoji="1" sz="2400">
                <a:solidFill>
                  <a:schemeClr val="tx1"/>
                </a:solidFill>
                <a:latin typeface="Times New Roman" pitchFamily="18" charset="0"/>
              </a:defRPr>
            </a:lvl9pPr>
          </a:lstStyle>
          <a:p>
            <a:fld id="{9A9FF589-1622-4A03-BB8A-030D59FCC081}" type="slidenum">
              <a:rPr kumimoji="0" lang="en-US" altLang="en-US" sz="1200" smtClean="0"/>
              <a:pPr/>
              <a:t>7</a:t>
            </a:fld>
            <a:endParaRPr kumimoji="0" lang="en-US" altLang="en-US" sz="1200" dirty="0" smtClean="0"/>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a:buFontTx/>
              <a:buAutoNum type="arabicPeriod"/>
            </a:pPr>
            <a:endParaRPr lang="en-US" altLang="en-US"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kumimoji="1" sz="2400">
                <a:solidFill>
                  <a:schemeClr val="tx1"/>
                </a:solidFill>
                <a:latin typeface="Times New Roman" pitchFamily="18" charset="0"/>
              </a:defRPr>
            </a:lvl1pPr>
            <a:lvl2pPr marL="742950" indent="-285750" defTabSz="931863">
              <a:defRPr kumimoji="1" sz="2400">
                <a:solidFill>
                  <a:schemeClr val="tx1"/>
                </a:solidFill>
                <a:latin typeface="Times New Roman" pitchFamily="18" charset="0"/>
              </a:defRPr>
            </a:lvl2pPr>
            <a:lvl3pPr marL="1143000" indent="-228600" defTabSz="931863">
              <a:defRPr kumimoji="1" sz="2400">
                <a:solidFill>
                  <a:schemeClr val="tx1"/>
                </a:solidFill>
                <a:latin typeface="Times New Roman" pitchFamily="18" charset="0"/>
              </a:defRPr>
            </a:lvl3pPr>
            <a:lvl4pPr marL="1600200" indent="-228600" defTabSz="931863">
              <a:defRPr kumimoji="1" sz="2400">
                <a:solidFill>
                  <a:schemeClr val="tx1"/>
                </a:solidFill>
                <a:latin typeface="Times New Roman" pitchFamily="18" charset="0"/>
              </a:defRPr>
            </a:lvl4pPr>
            <a:lvl5pPr marL="2057400" indent="-228600" defTabSz="931863">
              <a:defRPr kumimoji="1" sz="2400">
                <a:solidFill>
                  <a:schemeClr val="tx1"/>
                </a:solidFill>
                <a:latin typeface="Times New Roman" pitchFamily="18" charset="0"/>
              </a:defRPr>
            </a:lvl5pPr>
            <a:lvl6pPr marL="2514600" indent="-228600" defTabSz="931863" eaLnBrk="0" fontAlgn="base" hangingPunct="0">
              <a:spcBef>
                <a:spcPct val="0"/>
              </a:spcBef>
              <a:spcAft>
                <a:spcPct val="0"/>
              </a:spcAft>
              <a:defRPr kumimoji="1" sz="2400">
                <a:solidFill>
                  <a:schemeClr val="tx1"/>
                </a:solidFill>
                <a:latin typeface="Times New Roman" pitchFamily="18" charset="0"/>
              </a:defRPr>
            </a:lvl6pPr>
            <a:lvl7pPr marL="2971800" indent="-228600" defTabSz="931863" eaLnBrk="0" fontAlgn="base" hangingPunct="0">
              <a:spcBef>
                <a:spcPct val="0"/>
              </a:spcBef>
              <a:spcAft>
                <a:spcPct val="0"/>
              </a:spcAft>
              <a:defRPr kumimoji="1" sz="2400">
                <a:solidFill>
                  <a:schemeClr val="tx1"/>
                </a:solidFill>
                <a:latin typeface="Times New Roman" pitchFamily="18" charset="0"/>
              </a:defRPr>
            </a:lvl7pPr>
            <a:lvl8pPr marL="3429000" indent="-228600" defTabSz="931863" eaLnBrk="0" fontAlgn="base" hangingPunct="0">
              <a:spcBef>
                <a:spcPct val="0"/>
              </a:spcBef>
              <a:spcAft>
                <a:spcPct val="0"/>
              </a:spcAft>
              <a:defRPr kumimoji="1" sz="2400">
                <a:solidFill>
                  <a:schemeClr val="tx1"/>
                </a:solidFill>
                <a:latin typeface="Times New Roman" pitchFamily="18" charset="0"/>
              </a:defRPr>
            </a:lvl8pPr>
            <a:lvl9pPr marL="3886200" indent="-228600" defTabSz="931863" eaLnBrk="0" fontAlgn="base" hangingPunct="0">
              <a:spcBef>
                <a:spcPct val="0"/>
              </a:spcBef>
              <a:spcAft>
                <a:spcPct val="0"/>
              </a:spcAft>
              <a:defRPr kumimoji="1" sz="2400">
                <a:solidFill>
                  <a:schemeClr val="tx1"/>
                </a:solidFill>
                <a:latin typeface="Times New Roman" pitchFamily="18" charset="0"/>
              </a:defRPr>
            </a:lvl9pPr>
          </a:lstStyle>
          <a:p>
            <a:fld id="{0ACA556A-4234-46D6-8D79-EA381E84173D}" type="slidenum">
              <a:rPr kumimoji="0" lang="en-US" altLang="en-US" sz="1200" smtClean="0"/>
              <a:pPr/>
              <a:t>9</a:t>
            </a:fld>
            <a:endParaRPr kumimoji="0" lang="en-US" altLang="en-US" sz="1200" dirty="0" smtClean="0"/>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vi-VN" alt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kumimoji="1" sz="2400">
                <a:solidFill>
                  <a:schemeClr val="tx1"/>
                </a:solidFill>
                <a:latin typeface="Times New Roman" pitchFamily="18" charset="0"/>
              </a:defRPr>
            </a:lvl1pPr>
            <a:lvl2pPr marL="742950" indent="-285750" defTabSz="931863">
              <a:defRPr kumimoji="1" sz="2400">
                <a:solidFill>
                  <a:schemeClr val="tx1"/>
                </a:solidFill>
                <a:latin typeface="Times New Roman" pitchFamily="18" charset="0"/>
              </a:defRPr>
            </a:lvl2pPr>
            <a:lvl3pPr marL="1143000" indent="-228600" defTabSz="931863">
              <a:defRPr kumimoji="1" sz="2400">
                <a:solidFill>
                  <a:schemeClr val="tx1"/>
                </a:solidFill>
                <a:latin typeface="Times New Roman" pitchFamily="18" charset="0"/>
              </a:defRPr>
            </a:lvl3pPr>
            <a:lvl4pPr marL="1600200" indent="-228600" defTabSz="931863">
              <a:defRPr kumimoji="1" sz="2400">
                <a:solidFill>
                  <a:schemeClr val="tx1"/>
                </a:solidFill>
                <a:latin typeface="Times New Roman" pitchFamily="18" charset="0"/>
              </a:defRPr>
            </a:lvl4pPr>
            <a:lvl5pPr marL="2057400" indent="-228600" defTabSz="931863">
              <a:defRPr kumimoji="1" sz="2400">
                <a:solidFill>
                  <a:schemeClr val="tx1"/>
                </a:solidFill>
                <a:latin typeface="Times New Roman" pitchFamily="18" charset="0"/>
              </a:defRPr>
            </a:lvl5pPr>
            <a:lvl6pPr marL="2514600" indent="-228600" defTabSz="931863" eaLnBrk="0" fontAlgn="base" hangingPunct="0">
              <a:spcBef>
                <a:spcPct val="0"/>
              </a:spcBef>
              <a:spcAft>
                <a:spcPct val="0"/>
              </a:spcAft>
              <a:defRPr kumimoji="1" sz="2400">
                <a:solidFill>
                  <a:schemeClr val="tx1"/>
                </a:solidFill>
                <a:latin typeface="Times New Roman" pitchFamily="18" charset="0"/>
              </a:defRPr>
            </a:lvl6pPr>
            <a:lvl7pPr marL="2971800" indent="-228600" defTabSz="931863" eaLnBrk="0" fontAlgn="base" hangingPunct="0">
              <a:spcBef>
                <a:spcPct val="0"/>
              </a:spcBef>
              <a:spcAft>
                <a:spcPct val="0"/>
              </a:spcAft>
              <a:defRPr kumimoji="1" sz="2400">
                <a:solidFill>
                  <a:schemeClr val="tx1"/>
                </a:solidFill>
                <a:latin typeface="Times New Roman" pitchFamily="18" charset="0"/>
              </a:defRPr>
            </a:lvl7pPr>
            <a:lvl8pPr marL="3429000" indent="-228600" defTabSz="931863" eaLnBrk="0" fontAlgn="base" hangingPunct="0">
              <a:spcBef>
                <a:spcPct val="0"/>
              </a:spcBef>
              <a:spcAft>
                <a:spcPct val="0"/>
              </a:spcAft>
              <a:defRPr kumimoji="1" sz="2400">
                <a:solidFill>
                  <a:schemeClr val="tx1"/>
                </a:solidFill>
                <a:latin typeface="Times New Roman" pitchFamily="18" charset="0"/>
              </a:defRPr>
            </a:lvl8pPr>
            <a:lvl9pPr marL="3886200" indent="-228600" defTabSz="931863" eaLnBrk="0" fontAlgn="base" hangingPunct="0">
              <a:spcBef>
                <a:spcPct val="0"/>
              </a:spcBef>
              <a:spcAft>
                <a:spcPct val="0"/>
              </a:spcAft>
              <a:defRPr kumimoji="1" sz="2400">
                <a:solidFill>
                  <a:schemeClr val="tx1"/>
                </a:solidFill>
                <a:latin typeface="Times New Roman" pitchFamily="18" charset="0"/>
              </a:defRPr>
            </a:lvl9pPr>
          </a:lstStyle>
          <a:p>
            <a:fld id="{823E90D7-16C2-46FB-B3A7-6A7E8299E019}" type="slidenum">
              <a:rPr kumimoji="0" lang="en-US" altLang="en-US" sz="1200" smtClean="0"/>
              <a:pPr/>
              <a:t>10</a:t>
            </a:fld>
            <a:endParaRPr kumimoji="0" lang="en-US" altLang="en-US" sz="1200" dirty="0" smtClean="0"/>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t>+ What is expected of the software, system,…</a:t>
            </a:r>
          </a:p>
          <a:p>
            <a:r>
              <a:rPr lang="en-US" altLang="en-US" dirty="0" smtClean="0"/>
              <a:t>+ It’s defined base on SRS, Specification, Requirement,… (Never base on Source that is coding by Developer team)</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kumimoji="1" sz="2400">
                <a:solidFill>
                  <a:schemeClr val="tx1"/>
                </a:solidFill>
                <a:latin typeface="Times New Roman" pitchFamily="18" charset="0"/>
              </a:defRPr>
            </a:lvl1pPr>
            <a:lvl2pPr marL="742950" indent="-285750" defTabSz="931863">
              <a:defRPr kumimoji="1" sz="2400">
                <a:solidFill>
                  <a:schemeClr val="tx1"/>
                </a:solidFill>
                <a:latin typeface="Times New Roman" pitchFamily="18" charset="0"/>
              </a:defRPr>
            </a:lvl2pPr>
            <a:lvl3pPr marL="1143000" indent="-228600" defTabSz="931863">
              <a:defRPr kumimoji="1" sz="2400">
                <a:solidFill>
                  <a:schemeClr val="tx1"/>
                </a:solidFill>
                <a:latin typeface="Times New Roman" pitchFamily="18" charset="0"/>
              </a:defRPr>
            </a:lvl3pPr>
            <a:lvl4pPr marL="1600200" indent="-228600" defTabSz="931863">
              <a:defRPr kumimoji="1" sz="2400">
                <a:solidFill>
                  <a:schemeClr val="tx1"/>
                </a:solidFill>
                <a:latin typeface="Times New Roman" pitchFamily="18" charset="0"/>
              </a:defRPr>
            </a:lvl4pPr>
            <a:lvl5pPr marL="2057400" indent="-228600" defTabSz="931863">
              <a:defRPr kumimoji="1" sz="2400">
                <a:solidFill>
                  <a:schemeClr val="tx1"/>
                </a:solidFill>
                <a:latin typeface="Times New Roman" pitchFamily="18" charset="0"/>
              </a:defRPr>
            </a:lvl5pPr>
            <a:lvl6pPr marL="2514600" indent="-228600" defTabSz="931863" eaLnBrk="0" fontAlgn="base" hangingPunct="0">
              <a:spcBef>
                <a:spcPct val="0"/>
              </a:spcBef>
              <a:spcAft>
                <a:spcPct val="0"/>
              </a:spcAft>
              <a:defRPr kumimoji="1" sz="2400">
                <a:solidFill>
                  <a:schemeClr val="tx1"/>
                </a:solidFill>
                <a:latin typeface="Times New Roman" pitchFamily="18" charset="0"/>
              </a:defRPr>
            </a:lvl6pPr>
            <a:lvl7pPr marL="2971800" indent="-228600" defTabSz="931863" eaLnBrk="0" fontAlgn="base" hangingPunct="0">
              <a:spcBef>
                <a:spcPct val="0"/>
              </a:spcBef>
              <a:spcAft>
                <a:spcPct val="0"/>
              </a:spcAft>
              <a:defRPr kumimoji="1" sz="2400">
                <a:solidFill>
                  <a:schemeClr val="tx1"/>
                </a:solidFill>
                <a:latin typeface="Times New Roman" pitchFamily="18" charset="0"/>
              </a:defRPr>
            </a:lvl7pPr>
            <a:lvl8pPr marL="3429000" indent="-228600" defTabSz="931863" eaLnBrk="0" fontAlgn="base" hangingPunct="0">
              <a:spcBef>
                <a:spcPct val="0"/>
              </a:spcBef>
              <a:spcAft>
                <a:spcPct val="0"/>
              </a:spcAft>
              <a:defRPr kumimoji="1" sz="2400">
                <a:solidFill>
                  <a:schemeClr val="tx1"/>
                </a:solidFill>
                <a:latin typeface="Times New Roman" pitchFamily="18" charset="0"/>
              </a:defRPr>
            </a:lvl8pPr>
            <a:lvl9pPr marL="3886200" indent="-228600" defTabSz="931863" eaLnBrk="0" fontAlgn="base" hangingPunct="0">
              <a:spcBef>
                <a:spcPct val="0"/>
              </a:spcBef>
              <a:spcAft>
                <a:spcPct val="0"/>
              </a:spcAft>
              <a:defRPr kumimoji="1" sz="2400">
                <a:solidFill>
                  <a:schemeClr val="tx1"/>
                </a:solidFill>
                <a:latin typeface="Times New Roman" pitchFamily="18" charset="0"/>
              </a:defRPr>
            </a:lvl9pPr>
          </a:lstStyle>
          <a:p>
            <a:fld id="{563EAA1E-7CEC-4302-8BCB-FEF0215C3CEF}" type="slidenum">
              <a:rPr kumimoji="0" lang="en-US" altLang="en-US" sz="1200" smtClean="0"/>
              <a:pPr/>
              <a:t>11</a:t>
            </a:fld>
            <a:endParaRPr kumimoji="0" lang="en-US" altLang="en-US" sz="1200" dirty="0" smtClean="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latin typeface="Arial (Body)"/>
              </a:rPr>
              <a:t>+ </a:t>
            </a:r>
            <a:r>
              <a:rPr lang="en-US" altLang="en-US" b="1" dirty="0" smtClean="0">
                <a:latin typeface="Arial (Body)"/>
              </a:rPr>
              <a:t>Test Data</a:t>
            </a:r>
            <a:r>
              <a:rPr lang="en-US" altLang="en-US" dirty="0" smtClean="0">
                <a:latin typeface="Arial (Body)"/>
              </a:rPr>
              <a:t>: Data that exists (for example, in a database) before a test is executed, and that affects or is affected by the component or system under test.</a:t>
            </a:r>
          </a:p>
          <a:p>
            <a:r>
              <a:rPr lang="en-US" altLang="en-US" dirty="0" smtClean="0">
                <a:latin typeface="Arial (Body)"/>
              </a:rPr>
              <a:t>+ </a:t>
            </a:r>
            <a:r>
              <a:rPr lang="en-US" altLang="en-US" b="1" dirty="0" smtClean="0">
                <a:latin typeface="Arial (Body)"/>
              </a:rPr>
              <a:t>Test Result</a:t>
            </a:r>
            <a:r>
              <a:rPr lang="en-US" altLang="en-US" dirty="0" smtClean="0">
                <a:latin typeface="Arial (Body)"/>
              </a:rPr>
              <a:t>: The consequence/outcome of the execution of a test. (Pass/Fail/OK/NG/Pending/…)</a:t>
            </a:r>
          </a:p>
          <a:p>
            <a:r>
              <a:rPr lang="en-US" altLang="en-US" dirty="0" smtClean="0">
                <a:latin typeface="Arial (Body)"/>
              </a:rPr>
              <a:t>+ </a:t>
            </a:r>
            <a:r>
              <a:rPr lang="en-US" altLang="en-US" b="1" dirty="0" smtClean="0">
                <a:latin typeface="Arial (Body)"/>
              </a:rPr>
              <a:t>Test Date</a:t>
            </a:r>
            <a:r>
              <a:rPr lang="en-US" altLang="en-US" dirty="0" smtClean="0">
                <a:latin typeface="Arial (Body)"/>
              </a:rPr>
              <a:t>: the day when execute Test case</a:t>
            </a:r>
          </a:p>
          <a:p>
            <a:r>
              <a:rPr lang="en-US" altLang="en-US" dirty="0" smtClean="0">
                <a:latin typeface="Arial (Body)"/>
              </a:rPr>
              <a:t>+ </a:t>
            </a:r>
            <a:r>
              <a:rPr lang="en-US" altLang="en-US" b="1" dirty="0" smtClean="0">
                <a:latin typeface="Arial (Body)"/>
              </a:rPr>
              <a:t>Executer</a:t>
            </a:r>
            <a:r>
              <a:rPr lang="en-US" altLang="en-US" dirty="0" smtClean="0">
                <a:latin typeface="Arial (Body)"/>
              </a:rPr>
              <a:t>: person who execute Test case</a:t>
            </a:r>
          </a:p>
          <a:p>
            <a:r>
              <a:rPr lang="en-US" altLang="en-US" dirty="0" smtClean="0">
                <a:latin typeface="Arial (Body)"/>
              </a:rPr>
              <a:t>+ </a:t>
            </a:r>
            <a:r>
              <a:rPr lang="en-US" altLang="en-US" b="1" dirty="0" smtClean="0">
                <a:latin typeface="Arial (Body)"/>
              </a:rPr>
              <a:t>Priority of Test case</a:t>
            </a:r>
            <a:r>
              <a:rPr lang="en-US" altLang="en-US" dirty="0" smtClean="0">
                <a:latin typeface="Arial (Body)"/>
              </a:rPr>
              <a:t>: The level of (business) importance assigned to Test case. In some case, the executing all Test cases is impossible (because of time, effort,…), so Test case with higher than priority is selected to execute before.</a:t>
            </a:r>
          </a:p>
          <a:p>
            <a:r>
              <a:rPr lang="en-US" altLang="en-US" dirty="0" smtClean="0">
                <a:latin typeface="Arial (Body)"/>
              </a:rPr>
              <a:t>+ </a:t>
            </a:r>
            <a:r>
              <a:rPr lang="en-US" altLang="en-US" b="1" dirty="0" smtClean="0">
                <a:latin typeface="Arial (Body)"/>
              </a:rPr>
              <a:t>Traceability</a:t>
            </a:r>
            <a:r>
              <a:rPr lang="en-US" altLang="en-US" dirty="0" smtClean="0">
                <a:latin typeface="Arial (Body)"/>
              </a:rPr>
              <a:t>: The ability to identify related items in documentation and software, such as requirements with associated Test cases.</a:t>
            </a:r>
          </a:p>
          <a:p>
            <a:r>
              <a:rPr lang="en-US" altLang="en-US" dirty="0" smtClean="0">
                <a:latin typeface="Arial (Body)"/>
              </a:rPr>
              <a:t>+ </a:t>
            </a:r>
            <a:r>
              <a:rPr lang="en-US" altLang="en-US" b="1" dirty="0" smtClean="0">
                <a:latin typeface="Arial (Body)"/>
              </a:rPr>
              <a:t>Author</a:t>
            </a:r>
            <a:r>
              <a:rPr lang="en-US" altLang="en-US" dirty="0" smtClean="0">
                <a:latin typeface="Arial (Body)"/>
              </a:rPr>
              <a:t>: person who create Test case</a:t>
            </a:r>
          </a:p>
          <a:p>
            <a:r>
              <a:rPr lang="en-US" altLang="en-US" dirty="0" smtClean="0">
                <a:latin typeface="Arial (Body)"/>
              </a:rPr>
              <a:t>+ </a:t>
            </a:r>
            <a:r>
              <a:rPr lang="en-US" altLang="en-US" b="1" dirty="0" smtClean="0">
                <a:latin typeface="Arial (Body)"/>
              </a:rPr>
              <a:t>Remark / Note</a:t>
            </a:r>
            <a:r>
              <a:rPr lang="en-US" altLang="en-US" dirty="0" smtClean="0">
                <a:latin typeface="Arial (Body)"/>
              </a:rPr>
              <a:t>: some note or remark of Test case for more clearly.</a:t>
            </a:r>
          </a:p>
          <a:p>
            <a:r>
              <a:rPr lang="en-US" altLang="en-US" dirty="0" smtClean="0">
                <a:latin typeface="Arial (Body)"/>
              </a:rPr>
              <a:t>+ </a:t>
            </a:r>
            <a:r>
              <a:rPr lang="en-US" altLang="en-US" b="1" dirty="0" smtClean="0"/>
              <a:t>Inter-test case Dependence:</a:t>
            </a:r>
            <a:r>
              <a:rPr lang="en-US" altLang="en-US" dirty="0" smtClean="0"/>
              <a:t> One or more Test cases what is input for others. Example: Test suite (A set of several test cases for a component or system under test, where the post-condition of one test is often used as the precondition for the next one.)</a:t>
            </a: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slideMaster" Target="../slideMasters/slideMaster12.xml"/><Relationship Id="rId1" Type="http://schemas.openxmlformats.org/officeDocument/2006/relationships/vmlDrawing" Target="../drawings/vmlDrawing2.vml"/><Relationship Id="rId5" Type="http://schemas.openxmlformats.org/officeDocument/2006/relationships/image" Target="../media/image12.emf"/><Relationship Id="rId4" Type="http://schemas.openxmlformats.org/officeDocument/2006/relationships/oleObject" Target="../embeddings/oleObject2.bin"/></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slideMaster" Target="../slideMasters/slideMaster2.xml"/><Relationship Id="rId1" Type="http://schemas.openxmlformats.org/officeDocument/2006/relationships/themeOverride" Target="../theme/themeOverride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slideMaster" Target="../slideMasters/slideMaster15.xml"/><Relationship Id="rId1" Type="http://schemas.openxmlformats.org/officeDocument/2006/relationships/themeOverride" Target="../theme/themeOverride8.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slideMaster" Target="../slideMasters/slideMaster16.xml"/><Relationship Id="rId1" Type="http://schemas.openxmlformats.org/officeDocument/2006/relationships/themeOverride" Target="../theme/themeOverride9.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slideMaster" Target="../slideMasters/slideMaster17.xml"/><Relationship Id="rId1" Type="http://schemas.openxmlformats.org/officeDocument/2006/relationships/themeOverride" Target="../theme/themeOverride10.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slideMaster" Target="../slideMasters/slideMaster18.xml"/><Relationship Id="rId1" Type="http://schemas.openxmlformats.org/officeDocument/2006/relationships/themeOverride" Target="../theme/themeOverride1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0.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slideMaster" Target="../slideMasters/slideMaster19.xml"/><Relationship Id="rId1" Type="http://schemas.openxmlformats.org/officeDocument/2006/relationships/themeOverride" Target="../theme/themeOverride12.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7.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0.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1.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22.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4.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5.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6.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7.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8.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9.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0.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3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32.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33.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34.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35.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36.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37.xml.rels><?xml version="1.0" encoding="UTF-8" standalone="yes"?>
<Relationships xmlns="http://schemas.openxmlformats.org/package/2006/relationships"><Relationship Id="rId2" Type="http://schemas.openxmlformats.org/officeDocument/2006/relationships/slideMaster" Target="../slideMasters/slideMaster22.xml"/><Relationship Id="rId1" Type="http://schemas.openxmlformats.org/officeDocument/2006/relationships/themeOverride" Target="../theme/themeOverride13.xml"/></Relationships>
</file>

<file path=ppt/slideLayouts/_rels/slideLayout238.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9.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0.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41.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4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43.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44.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45.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46.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47.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48.xml.rels><?xml version="1.0" encoding="UTF-8" standalone="yes"?>
<Relationships xmlns="http://schemas.openxmlformats.org/package/2006/relationships"><Relationship Id="rId2" Type="http://schemas.openxmlformats.org/officeDocument/2006/relationships/slideMaster" Target="../slideMasters/slideMaster23.xml"/><Relationship Id="rId1" Type="http://schemas.openxmlformats.org/officeDocument/2006/relationships/themeOverride" Target="../theme/themeOverride14.xml"/></Relationships>
</file>

<file path=ppt/slideLayouts/_rels/slideLayout249.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0.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51.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52.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5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54.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55.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56.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57.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58.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59.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slideMaster" Target="../slideMasters/slideMaster3.xml"/><Relationship Id="rId1" Type="http://schemas.openxmlformats.org/officeDocument/2006/relationships/themeOverride" Target="../theme/themeOverride3.xml"/></Relationships>
</file>

<file path=ppt/slideLayouts/_rels/slideLayout260.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61.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62.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63.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64.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65.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66.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67.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68.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69.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0.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71.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72.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73.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74.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75.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76.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77.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78.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79.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0.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8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slideMaster" Target="../slideMasters/slideMaster26.xml"/><Relationship Id="rId1" Type="http://schemas.openxmlformats.org/officeDocument/2006/relationships/vmlDrawing" Target="../drawings/vmlDrawing4.vml"/><Relationship Id="rId5" Type="http://schemas.openxmlformats.org/officeDocument/2006/relationships/image" Target="../media/image12.emf"/><Relationship Id="rId4" Type="http://schemas.openxmlformats.org/officeDocument/2006/relationships/oleObject" Target="../embeddings/oleObject4.bin"/></Relationships>
</file>

<file path=ppt/slideLayouts/_rels/slideLayout282.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83.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84.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85.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86.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87.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88.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89.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0.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91.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92.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93.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94.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95.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96.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97.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98.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99.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00.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01.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02.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03.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04.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05.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06.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07.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08.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09.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0.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11.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12.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13.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slideMaster" Target="../slideMasters/slideMaster4.xml"/><Relationship Id="rId1" Type="http://schemas.openxmlformats.org/officeDocument/2006/relationships/themeOverride" Target="../theme/themeOverride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slideMaster" Target="../slideMasters/slideMaster5.xml"/><Relationship Id="rId1" Type="http://schemas.openxmlformats.org/officeDocument/2006/relationships/themeOverride" Target="../theme/themeOverride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6.xml.rels><?xml version="1.0" encoding="UTF-8" standalone="yes"?>
<Relationships xmlns="http://schemas.openxmlformats.org/package/2006/relationships"><Relationship Id="rId2" Type="http://schemas.openxmlformats.org/officeDocument/2006/relationships/slideMaster" Target="../slideMasters/slideMaster8.xml"/><Relationship Id="rId1" Type="http://schemas.openxmlformats.org/officeDocument/2006/relationships/themeOverride" Target="../theme/themeOverride6.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7.xml.rels><?xml version="1.0" encoding="UTF-8" standalone="yes"?>
<Relationships xmlns="http://schemas.openxmlformats.org/package/2006/relationships"><Relationship Id="rId2" Type="http://schemas.openxmlformats.org/officeDocument/2006/relationships/slideMaster" Target="../slideMasters/slideMaster9.xml"/><Relationship Id="rId1" Type="http://schemas.openxmlformats.org/officeDocument/2006/relationships/themeOverride" Target="../theme/themeOverride7.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5" descr="Logo SE A4 Blan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27763" y="5734050"/>
            <a:ext cx="2576512" cy="94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2" name="Rectangle 2"/>
          <p:cNvSpPr>
            <a:spLocks noGrp="1" noChangeArrowheads="1"/>
          </p:cNvSpPr>
          <p:nvPr>
            <p:ph type="ctrTitle"/>
          </p:nvPr>
        </p:nvSpPr>
        <p:spPr>
          <a:xfrm>
            <a:off x="431800" y="77788"/>
            <a:ext cx="8280400" cy="1550987"/>
          </a:xfrm>
        </p:spPr>
        <p:txBody>
          <a:bodyPr/>
          <a:lstStyle>
            <a:lvl1pPr>
              <a:defRPr sz="4800"/>
            </a:lvl1pPr>
          </a:lstStyle>
          <a:p>
            <a:pPr lvl="0"/>
            <a:r>
              <a:rPr lang="en-US" altLang="zh-TW" noProof="0" smtClean="0"/>
              <a:t>Click to edit Master title style</a:t>
            </a:r>
            <a:endParaRPr lang="en-GB" altLang="zh-TW" noProof="0" smtClean="0"/>
          </a:p>
        </p:txBody>
      </p:sp>
      <p:sp>
        <p:nvSpPr>
          <p:cNvPr id="5123" name="Rectangle 3"/>
          <p:cNvSpPr>
            <a:spLocks noGrp="1" noChangeArrowheads="1"/>
          </p:cNvSpPr>
          <p:nvPr>
            <p:ph type="subTitle" idx="1"/>
          </p:nvPr>
        </p:nvSpPr>
        <p:spPr>
          <a:xfrm>
            <a:off x="431800" y="1773238"/>
            <a:ext cx="4968875" cy="1655762"/>
          </a:xfrm>
          <a:extLst/>
        </p:spPr>
        <p:txBody>
          <a:bodyPr tIns="45720" rIns="54000" bIns="45720"/>
          <a:lstStyle>
            <a:lvl1pPr marL="0" indent="0">
              <a:buFont typeface="Arial" charset="0"/>
              <a:buNone/>
              <a:defRPr>
                <a:solidFill>
                  <a:schemeClr val="tx1"/>
                </a:solidFill>
              </a:defRPr>
            </a:lvl1pPr>
          </a:lstStyle>
          <a:p>
            <a:pPr lvl="0"/>
            <a:r>
              <a:rPr lang="en-US" altLang="zh-TW" noProof="0" smtClean="0"/>
              <a:t>Click to edit Master subtitle style</a:t>
            </a:r>
            <a:endParaRPr lang="en-GB" altLang="zh-TW" noProof="0" smtClean="0"/>
          </a:p>
        </p:txBody>
      </p:sp>
      <p:sp>
        <p:nvSpPr>
          <p:cNvPr id="5" name="Footer Placeholder 4"/>
          <p:cNvSpPr>
            <a:spLocks noGrp="1" noChangeArrowheads="1"/>
          </p:cNvSpPr>
          <p:nvPr>
            <p:ph type="ftr" sz="quarter" idx="10"/>
          </p:nvPr>
        </p:nvSpPr>
        <p:spPr bwMode="auto">
          <a:xfrm>
            <a:off x="6372225" y="5229225"/>
            <a:ext cx="2270125" cy="1368425"/>
          </a:xfrm>
          <a:prstGeom prst="rect">
            <a:avLst/>
          </a:prstGeom>
          <a:extLst/>
        </p:spPr>
        <p:txBody>
          <a:bodyPr vert="horz" wrap="square" lIns="91440" tIns="45720" rIns="91440" bIns="45720" numCol="1" anchor="t" anchorCtr="0" compatLnSpc="1">
            <a:prstTxWarp prst="textNoShape">
              <a:avLst/>
            </a:prstTxWarp>
          </a:bodyPr>
          <a:lstStyle>
            <a:lvl1pPr>
              <a:defRPr kumimoji="0" sz="9600" smtClean="0">
                <a:ea typeface="ＭＳ Ｐゴシック" pitchFamily="50" charset="-128"/>
                <a:cs typeface="Arial" pitchFamily="34" charset="0"/>
              </a:defRPr>
            </a:lvl1pPr>
          </a:lstStyle>
          <a:p>
            <a:pPr>
              <a:defRPr/>
            </a:pPr>
            <a:endParaRPr lang="fr-FR" altLang="ja-JP"/>
          </a:p>
        </p:txBody>
      </p:sp>
    </p:spTree>
    <p:extLst>
      <p:ext uri="{BB962C8B-B14F-4D97-AF65-F5344CB8AC3E}">
        <p14:creationId xmlns:p14="http://schemas.microsoft.com/office/powerpoint/2010/main" val="1238446209"/>
      </p:ext>
    </p:extLst>
  </p:cSld>
  <p:clrMapOvr>
    <a:overrideClrMapping bg1="dk2" tx1="lt1" bg2="dk1"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3336970603"/>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1080770724"/>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980769572"/>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Tree>
    <p:extLst>
      <p:ext uri="{BB962C8B-B14F-4D97-AF65-F5344CB8AC3E}">
        <p14:creationId xmlns:p14="http://schemas.microsoft.com/office/powerpoint/2010/main" val="1023172963"/>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76104671"/>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3770118464"/>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3628118010"/>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3964649583"/>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3462872246"/>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ltLang="ja-JP"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ja-JP" smtClean="0"/>
              <a:t>Click to edit Master subtitle style</a:t>
            </a:r>
            <a:endParaRPr lang="en-US"/>
          </a:p>
        </p:txBody>
      </p:sp>
      <p:sp>
        <p:nvSpPr>
          <p:cNvPr id="4"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3736380606"/>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33936173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1502791157"/>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
        <p:nvSpPr>
          <p:cNvPr id="4"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3986695172"/>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3050633384"/>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7"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4289242953"/>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1633583917"/>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4157769388"/>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110879477"/>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2515597906"/>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3371648554"/>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60339994"/>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ltLang="ja-JP"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ja-JP" smtClean="0"/>
              <a:t>Click to edit Master subtitle style</a:t>
            </a:r>
            <a:endParaRPr lang="en-US"/>
          </a:p>
        </p:txBody>
      </p:sp>
    </p:spTree>
    <p:extLst>
      <p:ext uri="{BB962C8B-B14F-4D97-AF65-F5344CB8AC3E}">
        <p14:creationId xmlns:p14="http://schemas.microsoft.com/office/powerpoint/2010/main" val="13506119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Blank">
    <p:spTree>
      <p:nvGrpSpPr>
        <p:cNvPr id="1" name=""/>
        <p:cNvGrpSpPr/>
        <p:nvPr/>
      </p:nvGrpSpPr>
      <p:grpSpPr>
        <a:xfrm>
          <a:off x="0" y="0"/>
          <a:ext cx="0" cy="0"/>
          <a:chOff x="0" y="0"/>
          <a:chExt cx="0" cy="0"/>
        </a:xfrm>
      </p:grpSpPr>
      <p:sp>
        <p:nvSpPr>
          <p:cNvPr id="5" name="Title 1"/>
          <p:cNvSpPr>
            <a:spLocks noGrp="1"/>
          </p:cNvSpPr>
          <p:nvPr>
            <p:ph type="title"/>
          </p:nvPr>
        </p:nvSpPr>
        <p:spPr>
          <a:xfrm>
            <a:off x="457200" y="0"/>
            <a:ext cx="8229600" cy="914400"/>
          </a:xfrm>
        </p:spPr>
        <p:txBody>
          <a:bodyPr/>
          <a:lstStyle/>
          <a:p>
            <a:r>
              <a:rPr lang="en-US" altLang="ja-JP" smtClean="0"/>
              <a:t>Click to edit Master title style</a:t>
            </a:r>
            <a:endParaRPr lang="vi-VN" dirty="0"/>
          </a:p>
        </p:txBody>
      </p:sp>
      <p:sp>
        <p:nvSpPr>
          <p:cNvPr id="6" name="Content Placeholder 2"/>
          <p:cNvSpPr>
            <a:spLocks noGrp="1"/>
          </p:cNvSpPr>
          <p:nvPr>
            <p:ph idx="1"/>
          </p:nvPr>
        </p:nvSpPr>
        <p:spPr>
          <a:xfrm>
            <a:off x="457200" y="1219200"/>
            <a:ext cx="8229600" cy="4906963"/>
          </a:xfrm>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vi-VN"/>
          </a:p>
        </p:txBody>
      </p:sp>
    </p:spTree>
    <p:extLst>
      <p:ext uri="{BB962C8B-B14F-4D97-AF65-F5344CB8AC3E}">
        <p14:creationId xmlns:p14="http://schemas.microsoft.com/office/powerpoint/2010/main" val="4033137213"/>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1598971812"/>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Tree>
    <p:extLst>
      <p:ext uri="{BB962C8B-B14F-4D97-AF65-F5344CB8AC3E}">
        <p14:creationId xmlns:p14="http://schemas.microsoft.com/office/powerpoint/2010/main" val="114952974"/>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1914671165"/>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3288879373"/>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Tree>
    <p:extLst>
      <p:ext uri="{BB962C8B-B14F-4D97-AF65-F5344CB8AC3E}">
        <p14:creationId xmlns:p14="http://schemas.microsoft.com/office/powerpoint/2010/main" val="967413991"/>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9080868"/>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2977743324"/>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67876954"/>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630535246"/>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14526385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2_Blank">
    <p:spTree>
      <p:nvGrpSpPr>
        <p:cNvPr id="1" name=""/>
        <p:cNvGrpSpPr/>
        <p:nvPr/>
      </p:nvGrpSpPr>
      <p:grpSpPr>
        <a:xfrm>
          <a:off x="0" y="0"/>
          <a:ext cx="0" cy="0"/>
          <a:chOff x="0" y="0"/>
          <a:chExt cx="0" cy="0"/>
        </a:xfrm>
      </p:grpSpPr>
      <p:sp>
        <p:nvSpPr>
          <p:cNvPr id="5" name="Title 1"/>
          <p:cNvSpPr>
            <a:spLocks noGrp="1"/>
          </p:cNvSpPr>
          <p:nvPr>
            <p:ph type="title"/>
          </p:nvPr>
        </p:nvSpPr>
        <p:spPr>
          <a:xfrm>
            <a:off x="457200" y="0"/>
            <a:ext cx="8229600" cy="914400"/>
          </a:xfrm>
        </p:spPr>
        <p:txBody>
          <a:bodyPr/>
          <a:lstStyle/>
          <a:p>
            <a:r>
              <a:rPr lang="en-US" smtClean="0"/>
              <a:t>Click to edit Master title style</a:t>
            </a:r>
            <a:endParaRPr lang="vi-VN" dirty="0"/>
          </a:p>
        </p:txBody>
      </p:sp>
      <p:sp>
        <p:nvSpPr>
          <p:cNvPr id="6" name="Content Placeholder 2"/>
          <p:cNvSpPr>
            <a:spLocks noGrp="1"/>
          </p:cNvSpPr>
          <p:nvPr>
            <p:ph idx="1"/>
          </p:nvPr>
        </p:nvSpPr>
        <p:spPr>
          <a:xfrm>
            <a:off x="457200" y="1219200"/>
            <a:ext cx="8229600" cy="4906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Tree>
    <p:extLst>
      <p:ext uri="{BB962C8B-B14F-4D97-AF65-F5344CB8AC3E}">
        <p14:creationId xmlns:p14="http://schemas.microsoft.com/office/powerpoint/2010/main" val="1095244777"/>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2" name="Picture 2" descr="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9144000" cy="687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3"/>
          <p:cNvSpPr>
            <a:spLocks noChangeArrowheads="1"/>
          </p:cNvSpPr>
          <p:nvPr userDrawn="1"/>
        </p:nvSpPr>
        <p:spPr bwMode="auto">
          <a:xfrm>
            <a:off x="0" y="6400800"/>
            <a:ext cx="9144000" cy="304800"/>
          </a:xfrm>
          <a:prstGeom prst="rect">
            <a:avLst/>
          </a:prstGeom>
          <a:solidFill>
            <a:schemeClr val="bg1">
              <a:alpha val="39999"/>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eaLnBrk="0" fontAlgn="base" hangingPunct="0">
              <a:spcBef>
                <a:spcPct val="0"/>
              </a:spcBef>
              <a:spcAft>
                <a:spcPct val="0"/>
              </a:spcAft>
              <a:defRPr kumimoji="1" sz="2400">
                <a:solidFill>
                  <a:schemeClr val="tx1"/>
                </a:solidFill>
                <a:latin typeface="Times New Roman" pitchFamily="18" charset="0"/>
              </a:defRPr>
            </a:lvl6pPr>
            <a:lvl7pPr marL="2971800" indent="-228600" eaLnBrk="0" fontAlgn="base" hangingPunct="0">
              <a:spcBef>
                <a:spcPct val="0"/>
              </a:spcBef>
              <a:spcAft>
                <a:spcPct val="0"/>
              </a:spcAft>
              <a:defRPr kumimoji="1" sz="2400">
                <a:solidFill>
                  <a:schemeClr val="tx1"/>
                </a:solidFill>
                <a:latin typeface="Times New Roman" pitchFamily="18" charset="0"/>
              </a:defRPr>
            </a:lvl7pPr>
            <a:lvl8pPr marL="3429000" indent="-228600" eaLnBrk="0" fontAlgn="base" hangingPunct="0">
              <a:spcBef>
                <a:spcPct val="0"/>
              </a:spcBef>
              <a:spcAft>
                <a:spcPct val="0"/>
              </a:spcAft>
              <a:defRPr kumimoji="1" sz="2400">
                <a:solidFill>
                  <a:schemeClr val="tx1"/>
                </a:solidFill>
                <a:latin typeface="Times New Roman" pitchFamily="18" charset="0"/>
              </a:defRPr>
            </a:lvl8pPr>
            <a:lvl9pPr marL="3886200" indent="-228600" eaLnBrk="0" fontAlgn="base" hangingPunct="0">
              <a:spcBef>
                <a:spcPct val="0"/>
              </a:spcBef>
              <a:spcAft>
                <a:spcPct val="0"/>
              </a:spcAft>
              <a:defRPr kumimoji="1" sz="2400">
                <a:solidFill>
                  <a:schemeClr val="tx1"/>
                </a:solidFill>
                <a:latin typeface="Times New Roman" pitchFamily="18" charset="0"/>
              </a:defRPr>
            </a:lvl9pPr>
          </a:lstStyle>
          <a:p>
            <a:pPr eaLnBrk="1" hangingPunct="1">
              <a:defRPr/>
            </a:pPr>
            <a:endParaRPr kumimoji="0" lang="en-US" altLang="ja-JP" smtClean="0">
              <a:solidFill>
                <a:schemeClr val="bg2"/>
              </a:solidFill>
              <a:latin typeface="Arial" pitchFamily="34" charset="0"/>
              <a:ea typeface="ＭＳ Ｐゴシック" pitchFamily="50" charset="-128"/>
              <a:cs typeface="Arial" pitchFamily="34" charset="0"/>
            </a:endParaRPr>
          </a:p>
        </p:txBody>
      </p:sp>
      <p:sp>
        <p:nvSpPr>
          <p:cNvPr id="4" name="Rectangle 4"/>
          <p:cNvSpPr>
            <a:spLocks noChangeArrowheads="1"/>
          </p:cNvSpPr>
          <p:nvPr userDrawn="1"/>
        </p:nvSpPr>
        <p:spPr bwMode="auto">
          <a:xfrm>
            <a:off x="1752600" y="6248400"/>
            <a:ext cx="5410200"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bg2"/>
                </a:solidFill>
                <a:latin typeface="Arial" pitchFamily="34" charset="0"/>
                <a:cs typeface="Arial" pitchFamily="34" charset="0"/>
              </a:defRPr>
            </a:lvl1pPr>
            <a:lvl2pPr marL="742950" indent="-285750" eaLnBrk="0" hangingPunct="0">
              <a:defRPr>
                <a:solidFill>
                  <a:schemeClr val="bg2"/>
                </a:solidFill>
                <a:latin typeface="Arial" pitchFamily="34" charset="0"/>
                <a:cs typeface="Arial" pitchFamily="34" charset="0"/>
              </a:defRPr>
            </a:lvl2pPr>
            <a:lvl3pPr marL="1143000" indent="-228600" eaLnBrk="0" hangingPunct="0">
              <a:defRPr>
                <a:solidFill>
                  <a:schemeClr val="bg2"/>
                </a:solidFill>
                <a:latin typeface="Arial" pitchFamily="34" charset="0"/>
                <a:cs typeface="Arial" pitchFamily="34" charset="0"/>
              </a:defRPr>
            </a:lvl3pPr>
            <a:lvl4pPr marL="1600200" indent="-228600" eaLnBrk="0" hangingPunct="0">
              <a:defRPr>
                <a:solidFill>
                  <a:schemeClr val="bg2"/>
                </a:solidFill>
                <a:latin typeface="Arial" pitchFamily="34" charset="0"/>
                <a:cs typeface="Arial" pitchFamily="34" charset="0"/>
              </a:defRPr>
            </a:lvl4pPr>
            <a:lvl5pPr marL="2057400" indent="-228600" eaLnBrk="0" hangingPunct="0">
              <a:defRPr>
                <a:solidFill>
                  <a:schemeClr val="bg2"/>
                </a:solidFill>
                <a:latin typeface="Arial" pitchFamily="34" charset="0"/>
                <a:cs typeface="Arial" pitchFamily="34" charset="0"/>
              </a:defRPr>
            </a:lvl5pPr>
            <a:lvl6pPr marL="2514600" indent="-228600" eaLnBrk="0" fontAlgn="base" hangingPunct="0">
              <a:spcBef>
                <a:spcPct val="0"/>
              </a:spcBef>
              <a:spcAft>
                <a:spcPct val="0"/>
              </a:spcAft>
              <a:defRPr>
                <a:solidFill>
                  <a:schemeClr val="bg2"/>
                </a:solidFill>
                <a:latin typeface="Arial" pitchFamily="34" charset="0"/>
                <a:cs typeface="Arial" pitchFamily="34" charset="0"/>
              </a:defRPr>
            </a:lvl6pPr>
            <a:lvl7pPr marL="2971800" indent="-228600" eaLnBrk="0" fontAlgn="base" hangingPunct="0">
              <a:spcBef>
                <a:spcPct val="0"/>
              </a:spcBef>
              <a:spcAft>
                <a:spcPct val="0"/>
              </a:spcAft>
              <a:defRPr>
                <a:solidFill>
                  <a:schemeClr val="bg2"/>
                </a:solidFill>
                <a:latin typeface="Arial" pitchFamily="34" charset="0"/>
                <a:cs typeface="Arial" pitchFamily="34" charset="0"/>
              </a:defRPr>
            </a:lvl7pPr>
            <a:lvl8pPr marL="3429000" indent="-228600" eaLnBrk="0" fontAlgn="base" hangingPunct="0">
              <a:spcBef>
                <a:spcPct val="0"/>
              </a:spcBef>
              <a:spcAft>
                <a:spcPct val="0"/>
              </a:spcAft>
              <a:defRPr>
                <a:solidFill>
                  <a:schemeClr val="bg2"/>
                </a:solidFill>
                <a:latin typeface="Arial" pitchFamily="34" charset="0"/>
                <a:cs typeface="Arial" pitchFamily="34" charset="0"/>
              </a:defRPr>
            </a:lvl8pPr>
            <a:lvl9pPr marL="3886200" indent="-228600" eaLnBrk="0" fontAlgn="base" hangingPunct="0">
              <a:spcBef>
                <a:spcPct val="0"/>
              </a:spcBef>
              <a:spcAft>
                <a:spcPct val="0"/>
              </a:spcAft>
              <a:defRPr>
                <a:solidFill>
                  <a:schemeClr val="bg2"/>
                </a:solidFill>
                <a:latin typeface="Arial" pitchFamily="34" charset="0"/>
                <a:cs typeface="Arial" pitchFamily="34" charset="0"/>
              </a:defRPr>
            </a:lvl9pPr>
          </a:lstStyle>
          <a:p>
            <a:pPr algn="ctr" eaLnBrk="1" hangingPunct="1">
              <a:defRPr/>
            </a:pPr>
            <a:r>
              <a:rPr kumimoji="0" lang="en-US" altLang="ja-JP" b="1" smtClean="0">
                <a:solidFill>
                  <a:srgbClr val="006600"/>
                </a:solidFill>
              </a:rPr>
              <a:t>Vietnam Ministry of Science and Technology</a:t>
            </a:r>
          </a:p>
        </p:txBody>
      </p:sp>
      <p:graphicFrame>
        <p:nvGraphicFramePr>
          <p:cNvPr id="5" name="Object 5"/>
          <p:cNvGraphicFramePr>
            <a:graphicFrameLocks noChangeAspect="1"/>
          </p:cNvGraphicFramePr>
          <p:nvPr userDrawn="1"/>
        </p:nvGraphicFramePr>
        <p:xfrm>
          <a:off x="1271588" y="1227138"/>
          <a:ext cx="6600825" cy="4400550"/>
        </p:xfrm>
        <a:graphic>
          <a:graphicData uri="http://schemas.openxmlformats.org/presentationml/2006/ole">
            <mc:AlternateContent xmlns:mc="http://schemas.openxmlformats.org/markup-compatibility/2006">
              <mc:Choice xmlns:v="urn:schemas-microsoft-com:vml" Requires="v">
                <p:oleObj spid="_x0000_s141318" name="Chart" r:id="rId4" imgW="6600749" imgH="4400702" progId="MSGraph.Chart.8">
                  <p:embed followColorScheme="full"/>
                </p:oleObj>
              </mc:Choice>
              <mc:Fallback>
                <p:oleObj name="Chart" r:id="rId4" imgW="6600749" imgH="4400702" progId="MSGraph.Chart.8">
                  <p:embed followColorScheme="full"/>
                  <p:pic>
                    <p:nvPicPr>
                      <p:cNvPr id="0"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71588" y="1227138"/>
                        <a:ext cx="6600825" cy="4400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162542731"/>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ltLang="ja-JP"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5" name="Rectangle 4"/>
          <p:cNvSpPr>
            <a:spLocks noGrp="1" noChangeArrowheads="1"/>
          </p:cNvSpPr>
          <p:nvPr>
            <p:ph type="sldNum" sz="quarter" idx="11"/>
          </p:nvPr>
        </p:nvSpPr>
        <p:spPr>
          <a:ln/>
        </p:spPr>
        <p:txBody>
          <a:bodyPr/>
          <a:lstStyle>
            <a:lvl1pPr>
              <a:defRPr/>
            </a:lvl1pPr>
          </a:lstStyle>
          <a:p>
            <a:pPr>
              <a:defRPr/>
            </a:pPr>
            <a:fld id="{04A6A888-56D1-4A88-A1A7-4E6DC874E605}" type="slidenum">
              <a:rPr lang="en-US" altLang="ja-JP"/>
              <a:pPr>
                <a:defRPr/>
              </a:pPr>
              <a:t>‹#›</a:t>
            </a:fld>
            <a:endParaRPr lang="en-US" altLang="ja-JP"/>
          </a:p>
        </p:txBody>
      </p:sp>
    </p:spTree>
    <p:extLst>
      <p:ext uri="{BB962C8B-B14F-4D97-AF65-F5344CB8AC3E}">
        <p14:creationId xmlns:p14="http://schemas.microsoft.com/office/powerpoint/2010/main" val="2587288722"/>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
        <p:nvSpPr>
          <p:cNvPr id="4"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5" name="Rectangle 4"/>
          <p:cNvSpPr>
            <a:spLocks noGrp="1" noChangeArrowheads="1"/>
          </p:cNvSpPr>
          <p:nvPr>
            <p:ph type="sldNum" sz="quarter" idx="11"/>
          </p:nvPr>
        </p:nvSpPr>
        <p:spPr>
          <a:ln/>
        </p:spPr>
        <p:txBody>
          <a:bodyPr/>
          <a:lstStyle>
            <a:lvl1pPr>
              <a:defRPr/>
            </a:lvl1pPr>
          </a:lstStyle>
          <a:p>
            <a:pPr>
              <a:defRPr/>
            </a:pPr>
            <a:fld id="{994E22EC-0103-4B3C-896F-260101FF168F}" type="slidenum">
              <a:rPr lang="en-US" altLang="ja-JP"/>
              <a:pPr>
                <a:defRPr/>
              </a:pPr>
              <a:t>‹#›</a:t>
            </a:fld>
            <a:endParaRPr lang="en-US" altLang="ja-JP"/>
          </a:p>
        </p:txBody>
      </p:sp>
    </p:spTree>
    <p:extLst>
      <p:ext uri="{BB962C8B-B14F-4D97-AF65-F5344CB8AC3E}">
        <p14:creationId xmlns:p14="http://schemas.microsoft.com/office/powerpoint/2010/main" val="1593483136"/>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6" name="Rectangle 4"/>
          <p:cNvSpPr>
            <a:spLocks noGrp="1" noChangeArrowheads="1"/>
          </p:cNvSpPr>
          <p:nvPr>
            <p:ph type="sldNum" sz="quarter" idx="11"/>
          </p:nvPr>
        </p:nvSpPr>
        <p:spPr>
          <a:ln/>
        </p:spPr>
        <p:txBody>
          <a:bodyPr/>
          <a:lstStyle>
            <a:lvl1pPr>
              <a:defRPr/>
            </a:lvl1pPr>
          </a:lstStyle>
          <a:p>
            <a:pPr>
              <a:defRPr/>
            </a:pPr>
            <a:fld id="{46C8D1BA-0CF7-40C7-9E98-4BEA8BCA084F}" type="slidenum">
              <a:rPr lang="en-US" altLang="ja-JP"/>
              <a:pPr>
                <a:defRPr/>
              </a:pPr>
              <a:t>‹#›</a:t>
            </a:fld>
            <a:endParaRPr lang="en-US" altLang="ja-JP"/>
          </a:p>
        </p:txBody>
      </p:sp>
    </p:spTree>
    <p:extLst>
      <p:ext uri="{BB962C8B-B14F-4D97-AF65-F5344CB8AC3E}">
        <p14:creationId xmlns:p14="http://schemas.microsoft.com/office/powerpoint/2010/main" val="2787561584"/>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7"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8" name="Rectangle 4"/>
          <p:cNvSpPr>
            <a:spLocks noGrp="1" noChangeArrowheads="1"/>
          </p:cNvSpPr>
          <p:nvPr>
            <p:ph type="sldNum" sz="quarter" idx="11"/>
          </p:nvPr>
        </p:nvSpPr>
        <p:spPr>
          <a:ln/>
        </p:spPr>
        <p:txBody>
          <a:bodyPr/>
          <a:lstStyle>
            <a:lvl1pPr>
              <a:defRPr/>
            </a:lvl1pPr>
          </a:lstStyle>
          <a:p>
            <a:pPr>
              <a:defRPr/>
            </a:pPr>
            <a:fld id="{9C55EBEE-637A-43BD-A6C1-83B69403CCC3}" type="slidenum">
              <a:rPr lang="en-US" altLang="ja-JP"/>
              <a:pPr>
                <a:defRPr/>
              </a:pPr>
              <a:t>‹#›</a:t>
            </a:fld>
            <a:endParaRPr lang="en-US" altLang="ja-JP"/>
          </a:p>
        </p:txBody>
      </p:sp>
    </p:spTree>
    <p:extLst>
      <p:ext uri="{BB962C8B-B14F-4D97-AF65-F5344CB8AC3E}">
        <p14:creationId xmlns:p14="http://schemas.microsoft.com/office/powerpoint/2010/main" val="2259738608"/>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ltLang="ja-JP" smtClean="0"/>
              <a:t>Click to edit Master title style</a:t>
            </a:r>
            <a:endParaRPr lang="en-US"/>
          </a:p>
        </p:txBody>
      </p:sp>
      <p:sp>
        <p:nvSpPr>
          <p:cNvPr id="3"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4" name="Rectangle 4"/>
          <p:cNvSpPr>
            <a:spLocks noGrp="1" noChangeArrowheads="1"/>
          </p:cNvSpPr>
          <p:nvPr>
            <p:ph type="sldNum" sz="quarter" idx="11"/>
          </p:nvPr>
        </p:nvSpPr>
        <p:spPr>
          <a:ln/>
        </p:spPr>
        <p:txBody>
          <a:bodyPr/>
          <a:lstStyle>
            <a:lvl1pPr>
              <a:defRPr/>
            </a:lvl1pPr>
          </a:lstStyle>
          <a:p>
            <a:pPr>
              <a:defRPr/>
            </a:pPr>
            <a:fld id="{61798046-3BEA-470C-BDE1-A8F2DB06E6B5}" type="slidenum">
              <a:rPr lang="en-US" altLang="ja-JP"/>
              <a:pPr>
                <a:defRPr/>
              </a:pPr>
              <a:t>‹#›</a:t>
            </a:fld>
            <a:endParaRPr lang="en-US" altLang="ja-JP"/>
          </a:p>
        </p:txBody>
      </p:sp>
    </p:spTree>
    <p:extLst>
      <p:ext uri="{BB962C8B-B14F-4D97-AF65-F5344CB8AC3E}">
        <p14:creationId xmlns:p14="http://schemas.microsoft.com/office/powerpoint/2010/main" val="3808449664"/>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3" name="Rectangle 4"/>
          <p:cNvSpPr>
            <a:spLocks noGrp="1" noChangeArrowheads="1"/>
          </p:cNvSpPr>
          <p:nvPr>
            <p:ph type="sldNum" sz="quarter" idx="11"/>
          </p:nvPr>
        </p:nvSpPr>
        <p:spPr>
          <a:ln/>
        </p:spPr>
        <p:txBody>
          <a:bodyPr/>
          <a:lstStyle>
            <a:lvl1pPr>
              <a:defRPr/>
            </a:lvl1pPr>
          </a:lstStyle>
          <a:p>
            <a:pPr>
              <a:defRPr/>
            </a:pPr>
            <a:fld id="{932CA68D-8F63-4024-A23C-1DC6DF94A1F5}" type="slidenum">
              <a:rPr lang="en-US" altLang="ja-JP"/>
              <a:pPr>
                <a:defRPr/>
              </a:pPr>
              <a:t>‹#›</a:t>
            </a:fld>
            <a:endParaRPr lang="en-US" altLang="ja-JP"/>
          </a:p>
        </p:txBody>
      </p:sp>
    </p:spTree>
    <p:extLst>
      <p:ext uri="{BB962C8B-B14F-4D97-AF65-F5344CB8AC3E}">
        <p14:creationId xmlns:p14="http://schemas.microsoft.com/office/powerpoint/2010/main" val="3780180098"/>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6" name="Rectangle 4"/>
          <p:cNvSpPr>
            <a:spLocks noGrp="1" noChangeArrowheads="1"/>
          </p:cNvSpPr>
          <p:nvPr>
            <p:ph type="sldNum" sz="quarter" idx="11"/>
          </p:nvPr>
        </p:nvSpPr>
        <p:spPr>
          <a:ln/>
        </p:spPr>
        <p:txBody>
          <a:bodyPr/>
          <a:lstStyle>
            <a:lvl1pPr>
              <a:defRPr/>
            </a:lvl1pPr>
          </a:lstStyle>
          <a:p>
            <a:pPr>
              <a:defRPr/>
            </a:pPr>
            <a:fld id="{8C6C9588-D4CD-4254-AAC5-A0401D30F7A9}" type="slidenum">
              <a:rPr lang="en-US" altLang="ja-JP"/>
              <a:pPr>
                <a:defRPr/>
              </a:pPr>
              <a:t>‹#›</a:t>
            </a:fld>
            <a:endParaRPr lang="en-US" altLang="ja-JP"/>
          </a:p>
        </p:txBody>
      </p:sp>
    </p:spTree>
    <p:extLst>
      <p:ext uri="{BB962C8B-B14F-4D97-AF65-F5344CB8AC3E}">
        <p14:creationId xmlns:p14="http://schemas.microsoft.com/office/powerpoint/2010/main" val="3545081123"/>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6" name="Rectangle 4"/>
          <p:cNvSpPr>
            <a:spLocks noGrp="1" noChangeArrowheads="1"/>
          </p:cNvSpPr>
          <p:nvPr>
            <p:ph type="sldNum" sz="quarter" idx="11"/>
          </p:nvPr>
        </p:nvSpPr>
        <p:spPr>
          <a:ln/>
        </p:spPr>
        <p:txBody>
          <a:bodyPr/>
          <a:lstStyle>
            <a:lvl1pPr>
              <a:defRPr/>
            </a:lvl1pPr>
          </a:lstStyle>
          <a:p>
            <a:pPr>
              <a:defRPr/>
            </a:pPr>
            <a:fld id="{4560F4BA-811F-4050-BC2D-171D8007EAA2}" type="slidenum">
              <a:rPr lang="en-US" altLang="ja-JP"/>
              <a:pPr>
                <a:defRPr/>
              </a:pPr>
              <a:t>‹#›</a:t>
            </a:fld>
            <a:endParaRPr lang="en-US" altLang="ja-JP"/>
          </a:p>
        </p:txBody>
      </p:sp>
    </p:spTree>
    <p:extLst>
      <p:ext uri="{BB962C8B-B14F-4D97-AF65-F5344CB8AC3E}">
        <p14:creationId xmlns:p14="http://schemas.microsoft.com/office/powerpoint/2010/main" val="2394466572"/>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5" name="Rectangle 4"/>
          <p:cNvSpPr>
            <a:spLocks noGrp="1" noChangeArrowheads="1"/>
          </p:cNvSpPr>
          <p:nvPr>
            <p:ph type="sldNum" sz="quarter" idx="11"/>
          </p:nvPr>
        </p:nvSpPr>
        <p:spPr>
          <a:ln/>
        </p:spPr>
        <p:txBody>
          <a:bodyPr/>
          <a:lstStyle>
            <a:lvl1pPr>
              <a:defRPr/>
            </a:lvl1pPr>
          </a:lstStyle>
          <a:p>
            <a:pPr>
              <a:defRPr/>
            </a:pPr>
            <a:fld id="{DA8F77FF-FB7B-455D-87A0-24ED22E2E6A0}" type="slidenum">
              <a:rPr lang="en-US" altLang="ja-JP"/>
              <a:pPr>
                <a:defRPr/>
              </a:pPr>
              <a:t>‹#›</a:t>
            </a:fld>
            <a:endParaRPr lang="en-US" altLang="ja-JP"/>
          </a:p>
        </p:txBody>
      </p:sp>
    </p:spTree>
    <p:extLst>
      <p:ext uri="{BB962C8B-B14F-4D97-AF65-F5344CB8AC3E}">
        <p14:creationId xmlns:p14="http://schemas.microsoft.com/office/powerpoint/2010/main" val="13668391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04800" y="1143000"/>
            <a:ext cx="41529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10100" y="1143000"/>
            <a:ext cx="41529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051"/>
          <p:cNvSpPr>
            <a:spLocks noGrp="1" noChangeArrowheads="1"/>
          </p:cNvSpPr>
          <p:nvPr>
            <p:ph type="dt" sz="half" idx="10"/>
          </p:nvPr>
        </p:nvSpPr>
        <p:spPr>
          <a:xfrm>
            <a:off x="5029200" y="6477000"/>
            <a:ext cx="1905000" cy="228600"/>
          </a:xfrm>
          <a:prstGeom prst="rect">
            <a:avLst/>
          </a:prstGeom>
        </p:spPr>
        <p:txBody>
          <a:bodyPr vert="horz" wrap="square" lIns="91440" tIns="45720" rIns="91440" bIns="45720" numCol="1" anchor="t" anchorCtr="0" compatLnSpc="1">
            <a:prstTxWarp prst="textNoShape">
              <a:avLst/>
            </a:prstTxWarp>
          </a:bodyPr>
          <a:lstStyle>
            <a:lvl1pPr>
              <a:defRPr smtClean="0">
                <a:ea typeface="ＭＳ Ｐゴシック" pitchFamily="50" charset="-128"/>
              </a:defRPr>
            </a:lvl1pPr>
          </a:lstStyle>
          <a:p>
            <a:pPr>
              <a:defRPr/>
            </a:pPr>
            <a:endParaRPr lang="en-US" altLang="ja-JP"/>
          </a:p>
        </p:txBody>
      </p:sp>
    </p:spTree>
    <p:extLst>
      <p:ext uri="{BB962C8B-B14F-4D97-AF65-F5344CB8AC3E}">
        <p14:creationId xmlns:p14="http://schemas.microsoft.com/office/powerpoint/2010/main" val="1817409279"/>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5" name="Rectangle 4"/>
          <p:cNvSpPr>
            <a:spLocks noGrp="1" noChangeArrowheads="1"/>
          </p:cNvSpPr>
          <p:nvPr>
            <p:ph type="sldNum" sz="quarter" idx="11"/>
          </p:nvPr>
        </p:nvSpPr>
        <p:spPr>
          <a:ln/>
        </p:spPr>
        <p:txBody>
          <a:bodyPr/>
          <a:lstStyle>
            <a:lvl1pPr>
              <a:defRPr/>
            </a:lvl1pPr>
          </a:lstStyle>
          <a:p>
            <a:pPr>
              <a:defRPr/>
            </a:pPr>
            <a:fld id="{97161640-10E7-468F-8E4C-5D5B67B3441D}" type="slidenum">
              <a:rPr lang="en-US" altLang="ja-JP"/>
              <a:pPr>
                <a:defRPr/>
              </a:pPr>
              <a:t>‹#›</a:t>
            </a:fld>
            <a:endParaRPr lang="en-US" altLang="ja-JP"/>
          </a:p>
        </p:txBody>
      </p:sp>
    </p:spTree>
    <p:extLst>
      <p:ext uri="{BB962C8B-B14F-4D97-AF65-F5344CB8AC3E}">
        <p14:creationId xmlns:p14="http://schemas.microsoft.com/office/powerpoint/2010/main" val="2155188234"/>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Rectangle 2"/>
          <p:cNvSpPr>
            <a:spLocks noGrp="1" noChangeArrowheads="1"/>
          </p:cNvSpPr>
          <p:nvPr>
            <p:ph type="sldNum" sz="quarter" idx="10"/>
          </p:nvPr>
        </p:nvSpPr>
        <p:spPr>
          <a:xfrm>
            <a:off x="7162800" y="6553200"/>
            <a:ext cx="1943100" cy="304800"/>
          </a:xfrm>
        </p:spPr>
        <p:txBody>
          <a:bodyPr anchor="t" anchorCtr="0"/>
          <a:lstStyle>
            <a:lvl1pPr algn="r">
              <a:defRPr sz="1000" smtClean="0">
                <a:solidFill>
                  <a:schemeClr val="tx1"/>
                </a:solidFill>
              </a:defRPr>
            </a:lvl1pPr>
          </a:lstStyle>
          <a:p>
            <a:pPr>
              <a:defRPr/>
            </a:pPr>
            <a:fld id="{87F71D6A-0336-4B5A-B77F-BF1EC1F7B442}" type="slidenum">
              <a:rPr lang="en-US" altLang="ja-JP"/>
              <a:pPr>
                <a:defRPr/>
              </a:pPr>
              <a:t>‹#›</a:t>
            </a:fld>
            <a:endParaRPr lang="en-US" altLang="ja-JP"/>
          </a:p>
        </p:txBody>
      </p:sp>
    </p:spTree>
    <p:extLst>
      <p:ext uri="{BB962C8B-B14F-4D97-AF65-F5344CB8AC3E}">
        <p14:creationId xmlns:p14="http://schemas.microsoft.com/office/powerpoint/2010/main" val="562248927"/>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13"/>
          <p:cNvSpPr>
            <a:spLocks noGrp="1" noChangeArrowheads="1"/>
          </p:cNvSpPr>
          <p:nvPr>
            <p:ph type="sldNum" sz="quarter" idx="12"/>
          </p:nvPr>
        </p:nvSpPr>
        <p:spPr>
          <a:ln/>
        </p:spPr>
        <p:txBody>
          <a:bodyPr/>
          <a:lstStyle>
            <a:lvl1pPr>
              <a:defRPr/>
            </a:lvl1pPr>
          </a:lstStyle>
          <a:p>
            <a:pPr>
              <a:defRPr/>
            </a:pPr>
            <a:fld id="{0EF3C91A-3CEC-4EB8-BBC4-DA8199A07DF8}" type="slidenum">
              <a:rPr lang="en-US" altLang="ja-JP"/>
              <a:pPr>
                <a:defRPr/>
              </a:pPr>
              <a:t>‹#›</a:t>
            </a:fld>
            <a:endParaRPr lang="en-US" altLang="ja-JP"/>
          </a:p>
        </p:txBody>
      </p:sp>
    </p:spTree>
    <p:extLst>
      <p:ext uri="{BB962C8B-B14F-4D97-AF65-F5344CB8AC3E}">
        <p14:creationId xmlns:p14="http://schemas.microsoft.com/office/powerpoint/2010/main" val="3307198436"/>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13"/>
          <p:cNvSpPr>
            <a:spLocks noGrp="1" noChangeArrowheads="1"/>
          </p:cNvSpPr>
          <p:nvPr>
            <p:ph type="sldNum" sz="quarter" idx="12"/>
          </p:nvPr>
        </p:nvSpPr>
        <p:spPr>
          <a:ln/>
        </p:spPr>
        <p:txBody>
          <a:bodyPr/>
          <a:lstStyle>
            <a:lvl1pPr>
              <a:defRPr/>
            </a:lvl1pPr>
          </a:lstStyle>
          <a:p>
            <a:pPr>
              <a:defRPr/>
            </a:pPr>
            <a:fld id="{6A412554-2722-4B8B-A0DF-28D6F4326D69}" type="slidenum">
              <a:rPr lang="en-US" altLang="ja-JP"/>
              <a:pPr>
                <a:defRPr/>
              </a:pPr>
              <a:t>‹#›</a:t>
            </a:fld>
            <a:endParaRPr lang="en-US" altLang="ja-JP"/>
          </a:p>
        </p:txBody>
      </p:sp>
    </p:spTree>
    <p:extLst>
      <p:ext uri="{BB962C8B-B14F-4D97-AF65-F5344CB8AC3E}">
        <p14:creationId xmlns:p14="http://schemas.microsoft.com/office/powerpoint/2010/main" val="1677955822"/>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838200" y="2362200"/>
            <a:ext cx="3770313" cy="3724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760913" y="2362200"/>
            <a:ext cx="3770312" cy="3724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ja-JP"/>
          </a:p>
        </p:txBody>
      </p:sp>
      <p:sp>
        <p:nvSpPr>
          <p:cNvPr id="7" name="Rectangle 13"/>
          <p:cNvSpPr>
            <a:spLocks noGrp="1" noChangeArrowheads="1"/>
          </p:cNvSpPr>
          <p:nvPr>
            <p:ph type="sldNum" sz="quarter" idx="12"/>
          </p:nvPr>
        </p:nvSpPr>
        <p:spPr>
          <a:ln/>
        </p:spPr>
        <p:txBody>
          <a:bodyPr/>
          <a:lstStyle>
            <a:lvl1pPr>
              <a:defRPr/>
            </a:lvl1pPr>
          </a:lstStyle>
          <a:p>
            <a:pPr>
              <a:defRPr/>
            </a:pPr>
            <a:fld id="{B6F07D38-CD04-4C9C-9942-25B4387F26DF}" type="slidenum">
              <a:rPr lang="en-US" altLang="ja-JP"/>
              <a:pPr>
                <a:defRPr/>
              </a:pPr>
              <a:t>‹#›</a:t>
            </a:fld>
            <a:endParaRPr lang="en-US" altLang="ja-JP"/>
          </a:p>
        </p:txBody>
      </p:sp>
    </p:spTree>
    <p:extLst>
      <p:ext uri="{BB962C8B-B14F-4D97-AF65-F5344CB8AC3E}">
        <p14:creationId xmlns:p14="http://schemas.microsoft.com/office/powerpoint/2010/main" val="1136657225"/>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7"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8" name="Rectangle 12"/>
          <p:cNvSpPr>
            <a:spLocks noGrp="1" noChangeArrowheads="1"/>
          </p:cNvSpPr>
          <p:nvPr>
            <p:ph type="ftr" sz="quarter" idx="11"/>
          </p:nvPr>
        </p:nvSpPr>
        <p:spPr>
          <a:ln/>
        </p:spPr>
        <p:txBody>
          <a:bodyPr/>
          <a:lstStyle>
            <a:lvl1pPr>
              <a:defRPr/>
            </a:lvl1pPr>
          </a:lstStyle>
          <a:p>
            <a:pPr>
              <a:defRPr/>
            </a:pPr>
            <a:endParaRPr lang="en-US" altLang="ja-JP"/>
          </a:p>
        </p:txBody>
      </p:sp>
      <p:sp>
        <p:nvSpPr>
          <p:cNvPr id="9" name="Rectangle 13"/>
          <p:cNvSpPr>
            <a:spLocks noGrp="1" noChangeArrowheads="1"/>
          </p:cNvSpPr>
          <p:nvPr>
            <p:ph type="sldNum" sz="quarter" idx="12"/>
          </p:nvPr>
        </p:nvSpPr>
        <p:spPr>
          <a:ln/>
        </p:spPr>
        <p:txBody>
          <a:bodyPr/>
          <a:lstStyle>
            <a:lvl1pPr>
              <a:defRPr/>
            </a:lvl1pPr>
          </a:lstStyle>
          <a:p>
            <a:pPr>
              <a:defRPr/>
            </a:pPr>
            <a:fld id="{C6DE0A5F-3451-495D-A0D4-906D4DAB1521}" type="slidenum">
              <a:rPr lang="en-US" altLang="ja-JP"/>
              <a:pPr>
                <a:defRPr/>
              </a:pPr>
              <a:t>‹#›</a:t>
            </a:fld>
            <a:endParaRPr lang="en-US" altLang="ja-JP"/>
          </a:p>
        </p:txBody>
      </p:sp>
    </p:spTree>
    <p:extLst>
      <p:ext uri="{BB962C8B-B14F-4D97-AF65-F5344CB8AC3E}">
        <p14:creationId xmlns:p14="http://schemas.microsoft.com/office/powerpoint/2010/main" val="1523269828"/>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4" name="Rectangle 12"/>
          <p:cNvSpPr>
            <a:spLocks noGrp="1" noChangeArrowheads="1"/>
          </p:cNvSpPr>
          <p:nvPr>
            <p:ph type="ftr" sz="quarter" idx="11"/>
          </p:nvPr>
        </p:nvSpPr>
        <p:spPr>
          <a:ln/>
        </p:spPr>
        <p:txBody>
          <a:bodyPr/>
          <a:lstStyle>
            <a:lvl1pPr>
              <a:defRPr/>
            </a:lvl1pPr>
          </a:lstStyle>
          <a:p>
            <a:pPr>
              <a:defRPr/>
            </a:pPr>
            <a:endParaRPr lang="en-US" altLang="ja-JP"/>
          </a:p>
        </p:txBody>
      </p:sp>
      <p:sp>
        <p:nvSpPr>
          <p:cNvPr id="5" name="Rectangle 13"/>
          <p:cNvSpPr>
            <a:spLocks noGrp="1" noChangeArrowheads="1"/>
          </p:cNvSpPr>
          <p:nvPr>
            <p:ph type="sldNum" sz="quarter" idx="12"/>
          </p:nvPr>
        </p:nvSpPr>
        <p:spPr>
          <a:ln/>
        </p:spPr>
        <p:txBody>
          <a:bodyPr/>
          <a:lstStyle>
            <a:lvl1pPr>
              <a:defRPr/>
            </a:lvl1pPr>
          </a:lstStyle>
          <a:p>
            <a:pPr>
              <a:defRPr/>
            </a:pPr>
            <a:fld id="{D032676C-6F1E-43E2-9D54-7C381B886810}" type="slidenum">
              <a:rPr lang="en-US" altLang="ja-JP"/>
              <a:pPr>
                <a:defRPr/>
              </a:pPr>
              <a:t>‹#›</a:t>
            </a:fld>
            <a:endParaRPr lang="en-US" altLang="ja-JP"/>
          </a:p>
        </p:txBody>
      </p:sp>
    </p:spTree>
    <p:extLst>
      <p:ext uri="{BB962C8B-B14F-4D97-AF65-F5344CB8AC3E}">
        <p14:creationId xmlns:p14="http://schemas.microsoft.com/office/powerpoint/2010/main" val="3770392541"/>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3" name="Rectangle 12"/>
          <p:cNvSpPr>
            <a:spLocks noGrp="1" noChangeArrowheads="1"/>
          </p:cNvSpPr>
          <p:nvPr>
            <p:ph type="ftr" sz="quarter" idx="11"/>
          </p:nvPr>
        </p:nvSpPr>
        <p:spPr>
          <a:ln/>
        </p:spPr>
        <p:txBody>
          <a:bodyPr/>
          <a:lstStyle>
            <a:lvl1pPr>
              <a:defRPr/>
            </a:lvl1pPr>
          </a:lstStyle>
          <a:p>
            <a:pPr>
              <a:defRPr/>
            </a:pPr>
            <a:endParaRPr lang="en-US" altLang="ja-JP"/>
          </a:p>
        </p:txBody>
      </p:sp>
      <p:sp>
        <p:nvSpPr>
          <p:cNvPr id="4" name="Rectangle 13"/>
          <p:cNvSpPr>
            <a:spLocks noGrp="1" noChangeArrowheads="1"/>
          </p:cNvSpPr>
          <p:nvPr>
            <p:ph type="sldNum" sz="quarter" idx="12"/>
          </p:nvPr>
        </p:nvSpPr>
        <p:spPr>
          <a:ln/>
        </p:spPr>
        <p:txBody>
          <a:bodyPr/>
          <a:lstStyle>
            <a:lvl1pPr>
              <a:defRPr/>
            </a:lvl1pPr>
          </a:lstStyle>
          <a:p>
            <a:pPr>
              <a:defRPr/>
            </a:pPr>
            <a:fld id="{8185D4FB-C9FE-4722-9184-40E804A7BBBD}" type="slidenum">
              <a:rPr lang="en-US" altLang="ja-JP"/>
              <a:pPr>
                <a:defRPr/>
              </a:pPr>
              <a:t>‹#›</a:t>
            </a:fld>
            <a:endParaRPr lang="en-US" altLang="ja-JP"/>
          </a:p>
        </p:txBody>
      </p:sp>
    </p:spTree>
    <p:extLst>
      <p:ext uri="{BB962C8B-B14F-4D97-AF65-F5344CB8AC3E}">
        <p14:creationId xmlns:p14="http://schemas.microsoft.com/office/powerpoint/2010/main" val="626324787"/>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ja-JP"/>
          </a:p>
        </p:txBody>
      </p:sp>
      <p:sp>
        <p:nvSpPr>
          <p:cNvPr id="7" name="Rectangle 13"/>
          <p:cNvSpPr>
            <a:spLocks noGrp="1" noChangeArrowheads="1"/>
          </p:cNvSpPr>
          <p:nvPr>
            <p:ph type="sldNum" sz="quarter" idx="12"/>
          </p:nvPr>
        </p:nvSpPr>
        <p:spPr>
          <a:ln/>
        </p:spPr>
        <p:txBody>
          <a:bodyPr/>
          <a:lstStyle>
            <a:lvl1pPr>
              <a:defRPr/>
            </a:lvl1pPr>
          </a:lstStyle>
          <a:p>
            <a:pPr>
              <a:defRPr/>
            </a:pPr>
            <a:fld id="{DAC5F0F4-C5EC-4501-9A43-9E523A364CAB}" type="slidenum">
              <a:rPr lang="en-US" altLang="ja-JP"/>
              <a:pPr>
                <a:defRPr/>
              </a:pPr>
              <a:t>‹#›</a:t>
            </a:fld>
            <a:endParaRPr lang="en-US" altLang="ja-JP"/>
          </a:p>
        </p:txBody>
      </p:sp>
    </p:spTree>
    <p:extLst>
      <p:ext uri="{BB962C8B-B14F-4D97-AF65-F5344CB8AC3E}">
        <p14:creationId xmlns:p14="http://schemas.microsoft.com/office/powerpoint/2010/main" val="26479371"/>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ja-JP"/>
          </a:p>
        </p:txBody>
      </p:sp>
      <p:sp>
        <p:nvSpPr>
          <p:cNvPr id="7" name="Rectangle 13"/>
          <p:cNvSpPr>
            <a:spLocks noGrp="1" noChangeArrowheads="1"/>
          </p:cNvSpPr>
          <p:nvPr>
            <p:ph type="sldNum" sz="quarter" idx="12"/>
          </p:nvPr>
        </p:nvSpPr>
        <p:spPr>
          <a:ln/>
        </p:spPr>
        <p:txBody>
          <a:bodyPr/>
          <a:lstStyle>
            <a:lvl1pPr>
              <a:defRPr/>
            </a:lvl1pPr>
          </a:lstStyle>
          <a:p>
            <a:pPr>
              <a:defRPr/>
            </a:pPr>
            <a:fld id="{7C69DE00-8687-4C90-9765-6D7EDED1E493}" type="slidenum">
              <a:rPr lang="en-US" altLang="ja-JP"/>
              <a:pPr>
                <a:defRPr/>
              </a:pPr>
              <a:t>‹#›</a:t>
            </a:fld>
            <a:endParaRPr lang="en-US" altLang="ja-JP"/>
          </a:p>
        </p:txBody>
      </p:sp>
    </p:spTree>
    <p:extLst>
      <p:ext uri="{BB962C8B-B14F-4D97-AF65-F5344CB8AC3E}">
        <p14:creationId xmlns:p14="http://schemas.microsoft.com/office/powerpoint/2010/main" val="33305196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5" descr="Logo SE A4 Blan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27763" y="5734050"/>
            <a:ext cx="2576512" cy="94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346" name="Rectangle 2"/>
          <p:cNvSpPr>
            <a:spLocks noGrp="1" noChangeArrowheads="1"/>
          </p:cNvSpPr>
          <p:nvPr>
            <p:ph type="ctrTitle"/>
          </p:nvPr>
        </p:nvSpPr>
        <p:spPr>
          <a:xfrm>
            <a:off x="431800" y="77788"/>
            <a:ext cx="8280400" cy="1550987"/>
          </a:xfrm>
        </p:spPr>
        <p:txBody>
          <a:bodyPr/>
          <a:lstStyle>
            <a:lvl1pPr>
              <a:defRPr sz="4800" b="0"/>
            </a:lvl1pPr>
          </a:lstStyle>
          <a:p>
            <a:pPr lvl="0"/>
            <a:r>
              <a:rPr lang="en-US" altLang="zh-TW" noProof="0" smtClean="0"/>
              <a:t>Click to edit Master title style</a:t>
            </a:r>
            <a:endParaRPr lang="en-GB" altLang="zh-TW" noProof="0" smtClean="0"/>
          </a:p>
        </p:txBody>
      </p:sp>
      <p:sp>
        <p:nvSpPr>
          <p:cNvPr id="57347" name="Rectangle 3"/>
          <p:cNvSpPr>
            <a:spLocks noGrp="1" noChangeArrowheads="1"/>
          </p:cNvSpPr>
          <p:nvPr>
            <p:ph type="subTitle" idx="1"/>
          </p:nvPr>
        </p:nvSpPr>
        <p:spPr>
          <a:xfrm>
            <a:off x="431800" y="1773238"/>
            <a:ext cx="4968875" cy="1655762"/>
          </a:xfrm>
          <a:extLst/>
        </p:spPr>
        <p:txBody>
          <a:bodyPr tIns="45720" rIns="54000" bIns="45720"/>
          <a:lstStyle>
            <a:lvl1pPr marL="0" indent="0">
              <a:buFont typeface="SEOptimist" pitchFamily="50" charset="0"/>
              <a:buNone/>
              <a:defRPr>
                <a:solidFill>
                  <a:schemeClr val="tx1"/>
                </a:solidFill>
              </a:defRPr>
            </a:lvl1pPr>
          </a:lstStyle>
          <a:p>
            <a:pPr lvl="0"/>
            <a:r>
              <a:rPr lang="en-US" altLang="zh-TW" noProof="0" smtClean="0"/>
              <a:t>Click to edit Master subtitle style</a:t>
            </a:r>
            <a:endParaRPr lang="fr-FR" noProof="0" smtClean="0"/>
          </a:p>
        </p:txBody>
      </p:sp>
      <p:sp>
        <p:nvSpPr>
          <p:cNvPr id="5" name="Footer Placeholder 4"/>
          <p:cNvSpPr>
            <a:spLocks noGrp="1" noChangeArrowheads="1"/>
          </p:cNvSpPr>
          <p:nvPr>
            <p:ph type="ftr" sz="quarter" idx="10"/>
          </p:nvPr>
        </p:nvSpPr>
        <p:spPr bwMode="auto">
          <a:xfrm>
            <a:off x="6372225" y="5229225"/>
            <a:ext cx="2270125" cy="1368425"/>
          </a:xfrm>
          <a:prstGeom prst="rect">
            <a:avLst/>
          </a:prstGeom>
          <a:extLst/>
        </p:spPr>
        <p:txBody>
          <a:bodyPr vert="horz" wrap="square" lIns="91440" tIns="45720" rIns="91440" bIns="45720" numCol="1" anchor="t" anchorCtr="0" compatLnSpc="1">
            <a:prstTxWarp prst="textNoShape">
              <a:avLst/>
            </a:prstTxWarp>
          </a:bodyPr>
          <a:lstStyle>
            <a:lvl1pPr>
              <a:defRPr kumimoji="0" sz="9600" smtClean="0">
                <a:latin typeface="SEOptimist"/>
                <a:ea typeface="ＭＳ Ｐゴシック" pitchFamily="50" charset="-128"/>
                <a:cs typeface="Arial" pitchFamily="34" charset="0"/>
              </a:defRPr>
            </a:lvl1pPr>
          </a:lstStyle>
          <a:p>
            <a:pPr>
              <a:defRPr/>
            </a:pPr>
            <a:endParaRPr lang="fr-FR" altLang="ja-JP"/>
          </a:p>
        </p:txBody>
      </p:sp>
    </p:spTree>
    <p:extLst>
      <p:ext uri="{BB962C8B-B14F-4D97-AF65-F5344CB8AC3E}">
        <p14:creationId xmlns:p14="http://schemas.microsoft.com/office/powerpoint/2010/main" val="3542517534"/>
      </p:ext>
    </p:extLst>
  </p:cSld>
  <p:clrMapOvr>
    <a:overrideClrMapping bg1="dk2" tx1="lt1" bg2="dk1" tx2="lt2" accent1="accent1" accent2="accent2" accent3="accent3" accent4="accent4" accent5="accent5" accent6="accent6" hlink="hlink" folHlink="folHlink"/>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13"/>
          <p:cNvSpPr>
            <a:spLocks noGrp="1" noChangeArrowheads="1"/>
          </p:cNvSpPr>
          <p:nvPr>
            <p:ph type="sldNum" sz="quarter" idx="12"/>
          </p:nvPr>
        </p:nvSpPr>
        <p:spPr>
          <a:ln/>
        </p:spPr>
        <p:txBody>
          <a:bodyPr/>
          <a:lstStyle>
            <a:lvl1pPr>
              <a:defRPr/>
            </a:lvl1pPr>
          </a:lstStyle>
          <a:p>
            <a:pPr>
              <a:defRPr/>
            </a:pPr>
            <a:fld id="{5346EA96-CDD1-414B-AA48-CCBEE35469BA}" type="slidenum">
              <a:rPr lang="en-US" altLang="ja-JP"/>
              <a:pPr>
                <a:defRPr/>
              </a:pPr>
              <a:t>‹#›</a:t>
            </a:fld>
            <a:endParaRPr lang="en-US" altLang="ja-JP"/>
          </a:p>
        </p:txBody>
      </p:sp>
    </p:spTree>
    <p:extLst>
      <p:ext uri="{BB962C8B-B14F-4D97-AF65-F5344CB8AC3E}">
        <p14:creationId xmlns:p14="http://schemas.microsoft.com/office/powerpoint/2010/main" val="3381316543"/>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5600" y="762000"/>
            <a:ext cx="1981200" cy="5324475"/>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762000" y="762000"/>
            <a:ext cx="5791200" cy="5324475"/>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13"/>
          <p:cNvSpPr>
            <a:spLocks noGrp="1" noChangeArrowheads="1"/>
          </p:cNvSpPr>
          <p:nvPr>
            <p:ph type="sldNum" sz="quarter" idx="12"/>
          </p:nvPr>
        </p:nvSpPr>
        <p:spPr>
          <a:ln/>
        </p:spPr>
        <p:txBody>
          <a:bodyPr/>
          <a:lstStyle>
            <a:lvl1pPr>
              <a:defRPr/>
            </a:lvl1pPr>
          </a:lstStyle>
          <a:p>
            <a:pPr>
              <a:defRPr/>
            </a:pPr>
            <a:fld id="{F838D8D8-9792-43C7-BE19-F0C149DE7650}" type="slidenum">
              <a:rPr lang="en-US" altLang="ja-JP"/>
              <a:pPr>
                <a:defRPr/>
              </a:pPr>
              <a:t>‹#›</a:t>
            </a:fld>
            <a:endParaRPr lang="en-US" altLang="ja-JP"/>
          </a:p>
        </p:txBody>
      </p:sp>
    </p:spTree>
    <p:extLst>
      <p:ext uri="{BB962C8B-B14F-4D97-AF65-F5344CB8AC3E}">
        <p14:creationId xmlns:p14="http://schemas.microsoft.com/office/powerpoint/2010/main" val="2343874347"/>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ltLang="ja-JP"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ja-JP" smtClean="0"/>
              <a:t>Click to edit Master subtitle style</a:t>
            </a:r>
            <a:endParaRPr lang="en-US"/>
          </a:p>
        </p:txBody>
      </p:sp>
    </p:spTree>
    <p:extLst>
      <p:ext uri="{BB962C8B-B14F-4D97-AF65-F5344CB8AC3E}">
        <p14:creationId xmlns:p14="http://schemas.microsoft.com/office/powerpoint/2010/main" val="1204638701"/>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182715288"/>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Tree>
    <p:extLst>
      <p:ext uri="{BB962C8B-B14F-4D97-AF65-F5344CB8AC3E}">
        <p14:creationId xmlns:p14="http://schemas.microsoft.com/office/powerpoint/2010/main" val="903756883"/>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343563301"/>
      </p:ext>
    </p:extLst>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3526646298"/>
      </p:ext>
    </p:extLst>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Tree>
    <p:extLst>
      <p:ext uri="{BB962C8B-B14F-4D97-AF65-F5344CB8AC3E}">
        <p14:creationId xmlns:p14="http://schemas.microsoft.com/office/powerpoint/2010/main" val="2162285361"/>
      </p:ext>
    </p:extLst>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4079869"/>
      </p:ext>
    </p:extLst>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40933710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1583102326"/>
      </p:ext>
    </p:extLst>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3845843772"/>
      </p:ext>
    </p:extLst>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93125391"/>
      </p:ext>
    </p:extLst>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3863734836"/>
      </p:ext>
    </p:extLst>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5" descr="Logo SE A4 Blan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27763" y="5734050"/>
            <a:ext cx="2576512" cy="94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2" name="Rectangle 2"/>
          <p:cNvSpPr>
            <a:spLocks noGrp="1" noChangeArrowheads="1"/>
          </p:cNvSpPr>
          <p:nvPr>
            <p:ph type="ctrTitle"/>
          </p:nvPr>
        </p:nvSpPr>
        <p:spPr>
          <a:xfrm>
            <a:off x="431800" y="77788"/>
            <a:ext cx="8280400" cy="1550987"/>
          </a:xfrm>
        </p:spPr>
        <p:txBody>
          <a:bodyPr/>
          <a:lstStyle>
            <a:lvl1pPr>
              <a:defRPr sz="4800"/>
            </a:lvl1pPr>
          </a:lstStyle>
          <a:p>
            <a:pPr lvl="0"/>
            <a:r>
              <a:rPr lang="en-US" altLang="zh-TW" noProof="0" smtClean="0"/>
              <a:t>Click to edit Master title style</a:t>
            </a:r>
            <a:endParaRPr lang="en-GB" altLang="zh-TW" noProof="0" smtClean="0"/>
          </a:p>
        </p:txBody>
      </p:sp>
      <p:sp>
        <p:nvSpPr>
          <p:cNvPr id="5123" name="Rectangle 3"/>
          <p:cNvSpPr>
            <a:spLocks noGrp="1" noChangeArrowheads="1"/>
          </p:cNvSpPr>
          <p:nvPr>
            <p:ph type="subTitle" idx="1"/>
          </p:nvPr>
        </p:nvSpPr>
        <p:spPr>
          <a:xfrm>
            <a:off x="431800" y="1773238"/>
            <a:ext cx="4968875" cy="1655762"/>
          </a:xfrm>
          <a:extLst/>
        </p:spPr>
        <p:txBody>
          <a:bodyPr tIns="45720" rIns="54000" bIns="45720"/>
          <a:lstStyle>
            <a:lvl1pPr marL="0" indent="0">
              <a:buFont typeface="Arial" charset="0"/>
              <a:buNone/>
              <a:defRPr>
                <a:solidFill>
                  <a:schemeClr val="tx1"/>
                </a:solidFill>
              </a:defRPr>
            </a:lvl1pPr>
          </a:lstStyle>
          <a:p>
            <a:pPr lvl="0"/>
            <a:r>
              <a:rPr lang="en-US" altLang="zh-TW" noProof="0" smtClean="0"/>
              <a:t>Click to edit Master subtitle style</a:t>
            </a:r>
            <a:endParaRPr lang="en-GB" altLang="zh-TW" noProof="0" smtClean="0"/>
          </a:p>
        </p:txBody>
      </p:sp>
      <p:sp>
        <p:nvSpPr>
          <p:cNvPr id="5" name="Footer Placeholder 4"/>
          <p:cNvSpPr>
            <a:spLocks noGrp="1" noChangeArrowheads="1"/>
          </p:cNvSpPr>
          <p:nvPr>
            <p:ph type="ftr" sz="quarter" idx="10"/>
          </p:nvPr>
        </p:nvSpPr>
        <p:spPr bwMode="auto">
          <a:xfrm>
            <a:off x="6372225" y="5229225"/>
            <a:ext cx="2270125" cy="1368425"/>
          </a:xfrm>
          <a:prstGeom prst="rect">
            <a:avLst/>
          </a:prstGeom>
          <a:extLst/>
        </p:spPr>
        <p:txBody>
          <a:bodyPr vert="horz" wrap="square" lIns="91440" tIns="45720" rIns="91440" bIns="45720" numCol="1" anchor="t" anchorCtr="0" compatLnSpc="1">
            <a:prstTxWarp prst="textNoShape">
              <a:avLst/>
            </a:prstTxWarp>
          </a:bodyPr>
          <a:lstStyle>
            <a:lvl1pPr>
              <a:defRPr kumimoji="0" sz="9600">
                <a:ea typeface="ＭＳ Ｐゴシック" pitchFamily="50" charset="-128"/>
                <a:cs typeface="Arial" pitchFamily="34" charset="0"/>
              </a:defRPr>
            </a:lvl1pPr>
          </a:lstStyle>
          <a:p>
            <a:pPr>
              <a:defRPr/>
            </a:pPr>
            <a:endParaRPr lang="fr-FR" altLang="ja-JP"/>
          </a:p>
        </p:txBody>
      </p:sp>
    </p:spTree>
    <p:extLst>
      <p:ext uri="{BB962C8B-B14F-4D97-AF65-F5344CB8AC3E}">
        <p14:creationId xmlns:p14="http://schemas.microsoft.com/office/powerpoint/2010/main" val="1350853431"/>
      </p:ext>
    </p:extLst>
  </p:cSld>
  <p:clrMapOvr>
    <a:overrideClrMapping bg1="dk2" tx1="lt1" bg2="dk1" tx2="lt2" accent1="accent1" accent2="accent2" accent3="accent3" accent4="accent4" accent5="accent5" accent6="accent6" hlink="hlink" folHlink="folHlink"/>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1070129363"/>
      </p:ext>
    </p:extLst>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Tree>
    <p:extLst>
      <p:ext uri="{BB962C8B-B14F-4D97-AF65-F5344CB8AC3E}">
        <p14:creationId xmlns:p14="http://schemas.microsoft.com/office/powerpoint/2010/main" val="997923978"/>
      </p:ext>
    </p:extLst>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899948616"/>
      </p:ext>
    </p:extLst>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4016207195"/>
      </p:ext>
    </p:extLst>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Tree>
    <p:extLst>
      <p:ext uri="{BB962C8B-B14F-4D97-AF65-F5344CB8AC3E}">
        <p14:creationId xmlns:p14="http://schemas.microsoft.com/office/powerpoint/2010/main" val="3222853413"/>
      </p:ext>
    </p:extLst>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37752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Tree>
    <p:extLst>
      <p:ext uri="{BB962C8B-B14F-4D97-AF65-F5344CB8AC3E}">
        <p14:creationId xmlns:p14="http://schemas.microsoft.com/office/powerpoint/2010/main" val="3890564723"/>
      </p:ext>
    </p:extLst>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2954612180"/>
      </p:ext>
    </p:extLst>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3560198535"/>
      </p:ext>
    </p:extLst>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4188819953"/>
      </p:ext>
    </p:extLst>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109629916"/>
      </p:ext>
    </p:extLst>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p:cSld name="1_Blank">
    <p:spTree>
      <p:nvGrpSpPr>
        <p:cNvPr id="1" name=""/>
        <p:cNvGrpSpPr/>
        <p:nvPr/>
      </p:nvGrpSpPr>
      <p:grpSpPr>
        <a:xfrm>
          <a:off x="0" y="0"/>
          <a:ext cx="0" cy="0"/>
          <a:chOff x="0" y="0"/>
          <a:chExt cx="0" cy="0"/>
        </a:xfrm>
      </p:grpSpPr>
      <p:sp>
        <p:nvSpPr>
          <p:cNvPr id="5" name="Title 1"/>
          <p:cNvSpPr>
            <a:spLocks noGrp="1"/>
          </p:cNvSpPr>
          <p:nvPr>
            <p:ph type="title"/>
          </p:nvPr>
        </p:nvSpPr>
        <p:spPr>
          <a:xfrm>
            <a:off x="457200" y="0"/>
            <a:ext cx="8229600" cy="914400"/>
          </a:xfrm>
        </p:spPr>
        <p:txBody>
          <a:bodyPr/>
          <a:lstStyle/>
          <a:p>
            <a:r>
              <a:rPr lang="en-US" altLang="ja-JP" smtClean="0"/>
              <a:t>Click to edit Master title style</a:t>
            </a:r>
            <a:endParaRPr lang="vi-VN" dirty="0"/>
          </a:p>
        </p:txBody>
      </p:sp>
      <p:sp>
        <p:nvSpPr>
          <p:cNvPr id="6" name="Content Placeholder 2"/>
          <p:cNvSpPr>
            <a:spLocks noGrp="1"/>
          </p:cNvSpPr>
          <p:nvPr>
            <p:ph idx="1"/>
          </p:nvPr>
        </p:nvSpPr>
        <p:spPr>
          <a:xfrm>
            <a:off x="457200" y="1219200"/>
            <a:ext cx="8229600" cy="4906963"/>
          </a:xfrm>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vi-VN"/>
          </a:p>
        </p:txBody>
      </p:sp>
    </p:spTree>
    <p:extLst>
      <p:ext uri="{BB962C8B-B14F-4D97-AF65-F5344CB8AC3E}">
        <p14:creationId xmlns:p14="http://schemas.microsoft.com/office/powerpoint/2010/main" val="579401350"/>
      </p:ext>
    </p:extLst>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p:cSld name="2_Blank">
    <p:spTree>
      <p:nvGrpSpPr>
        <p:cNvPr id="1" name=""/>
        <p:cNvGrpSpPr/>
        <p:nvPr/>
      </p:nvGrpSpPr>
      <p:grpSpPr>
        <a:xfrm>
          <a:off x="0" y="0"/>
          <a:ext cx="0" cy="0"/>
          <a:chOff x="0" y="0"/>
          <a:chExt cx="0" cy="0"/>
        </a:xfrm>
      </p:grpSpPr>
      <p:sp>
        <p:nvSpPr>
          <p:cNvPr id="5" name="Title 1"/>
          <p:cNvSpPr>
            <a:spLocks noGrp="1"/>
          </p:cNvSpPr>
          <p:nvPr>
            <p:ph type="title"/>
          </p:nvPr>
        </p:nvSpPr>
        <p:spPr>
          <a:xfrm>
            <a:off x="457200" y="0"/>
            <a:ext cx="8229600" cy="914400"/>
          </a:xfrm>
        </p:spPr>
        <p:txBody>
          <a:bodyPr/>
          <a:lstStyle/>
          <a:p>
            <a:r>
              <a:rPr lang="en-US" smtClean="0"/>
              <a:t>Click to edit Master title style</a:t>
            </a:r>
            <a:endParaRPr lang="vi-VN" dirty="0"/>
          </a:p>
        </p:txBody>
      </p:sp>
      <p:sp>
        <p:nvSpPr>
          <p:cNvPr id="6" name="Content Placeholder 2"/>
          <p:cNvSpPr>
            <a:spLocks noGrp="1"/>
          </p:cNvSpPr>
          <p:nvPr>
            <p:ph idx="1"/>
          </p:nvPr>
        </p:nvSpPr>
        <p:spPr>
          <a:xfrm>
            <a:off x="457200" y="1219200"/>
            <a:ext cx="8229600" cy="4906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Tree>
    <p:extLst>
      <p:ext uri="{BB962C8B-B14F-4D97-AF65-F5344CB8AC3E}">
        <p14:creationId xmlns:p14="http://schemas.microsoft.com/office/powerpoint/2010/main" val="212772617"/>
      </p:ext>
    </p:extLst>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04800" y="1143000"/>
            <a:ext cx="41529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10100" y="1143000"/>
            <a:ext cx="41529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051"/>
          <p:cNvSpPr>
            <a:spLocks noGrp="1" noChangeArrowheads="1"/>
          </p:cNvSpPr>
          <p:nvPr>
            <p:ph type="dt" sz="half" idx="10"/>
          </p:nvPr>
        </p:nvSpPr>
        <p:spPr>
          <a:xfrm>
            <a:off x="5029200" y="6477000"/>
            <a:ext cx="1905000" cy="228600"/>
          </a:xfrm>
          <a:prstGeom prst="rect">
            <a:avLst/>
          </a:prstGeom>
        </p:spPr>
        <p:txBody>
          <a:bodyPr vert="horz" wrap="square" lIns="91440" tIns="45720" rIns="91440" bIns="45720" numCol="1" anchor="t" anchorCtr="0" compatLnSpc="1">
            <a:prstTxWarp prst="textNoShape">
              <a:avLst/>
            </a:prstTxWarp>
          </a:bodyPr>
          <a:lstStyle>
            <a:lvl1pPr>
              <a:defRPr>
                <a:ea typeface="ＭＳ Ｐゴシック" pitchFamily="50" charset="-128"/>
              </a:defRPr>
            </a:lvl1pPr>
          </a:lstStyle>
          <a:p>
            <a:pPr>
              <a:defRPr/>
            </a:pPr>
            <a:endParaRPr lang="en-US" altLang="ja-JP"/>
          </a:p>
        </p:txBody>
      </p:sp>
    </p:spTree>
    <p:extLst>
      <p:ext uri="{BB962C8B-B14F-4D97-AF65-F5344CB8AC3E}">
        <p14:creationId xmlns:p14="http://schemas.microsoft.com/office/powerpoint/2010/main" val="574716175"/>
      </p:ext>
    </p:extLst>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5" descr="Logo SE A4 Blan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27763" y="5734050"/>
            <a:ext cx="2576512" cy="94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346" name="Rectangle 2"/>
          <p:cNvSpPr>
            <a:spLocks noGrp="1" noChangeArrowheads="1"/>
          </p:cNvSpPr>
          <p:nvPr>
            <p:ph type="ctrTitle"/>
          </p:nvPr>
        </p:nvSpPr>
        <p:spPr>
          <a:xfrm>
            <a:off x="431800" y="77788"/>
            <a:ext cx="8280400" cy="1550987"/>
          </a:xfrm>
        </p:spPr>
        <p:txBody>
          <a:bodyPr/>
          <a:lstStyle>
            <a:lvl1pPr>
              <a:defRPr sz="4800" b="0"/>
            </a:lvl1pPr>
          </a:lstStyle>
          <a:p>
            <a:pPr lvl="0"/>
            <a:r>
              <a:rPr lang="en-US" altLang="zh-TW" noProof="0" smtClean="0"/>
              <a:t>Click to edit Master title style</a:t>
            </a:r>
            <a:endParaRPr lang="en-GB" altLang="zh-TW" noProof="0" smtClean="0"/>
          </a:p>
        </p:txBody>
      </p:sp>
      <p:sp>
        <p:nvSpPr>
          <p:cNvPr id="57347" name="Rectangle 3"/>
          <p:cNvSpPr>
            <a:spLocks noGrp="1" noChangeArrowheads="1"/>
          </p:cNvSpPr>
          <p:nvPr>
            <p:ph type="subTitle" idx="1"/>
          </p:nvPr>
        </p:nvSpPr>
        <p:spPr>
          <a:xfrm>
            <a:off x="431800" y="1773238"/>
            <a:ext cx="4968875" cy="1655762"/>
          </a:xfrm>
          <a:extLst/>
        </p:spPr>
        <p:txBody>
          <a:bodyPr tIns="45720" rIns="54000" bIns="45720"/>
          <a:lstStyle>
            <a:lvl1pPr marL="0" indent="0">
              <a:buFont typeface="SEOptimist" pitchFamily="50" charset="0"/>
              <a:buNone/>
              <a:defRPr>
                <a:solidFill>
                  <a:schemeClr val="tx1"/>
                </a:solidFill>
              </a:defRPr>
            </a:lvl1pPr>
          </a:lstStyle>
          <a:p>
            <a:pPr lvl="0"/>
            <a:r>
              <a:rPr lang="en-US" altLang="zh-TW" noProof="0" smtClean="0"/>
              <a:t>Click to edit Master subtitle style</a:t>
            </a:r>
            <a:endParaRPr lang="fr-FR" noProof="0" smtClean="0"/>
          </a:p>
        </p:txBody>
      </p:sp>
      <p:sp>
        <p:nvSpPr>
          <p:cNvPr id="5" name="Footer Placeholder 4"/>
          <p:cNvSpPr>
            <a:spLocks noGrp="1" noChangeArrowheads="1"/>
          </p:cNvSpPr>
          <p:nvPr>
            <p:ph type="ftr" sz="quarter" idx="10"/>
          </p:nvPr>
        </p:nvSpPr>
        <p:spPr bwMode="auto">
          <a:xfrm>
            <a:off x="6372225" y="5229225"/>
            <a:ext cx="2270125" cy="1368425"/>
          </a:xfrm>
          <a:prstGeom prst="rect">
            <a:avLst/>
          </a:prstGeom>
          <a:extLst/>
        </p:spPr>
        <p:txBody>
          <a:bodyPr vert="horz" wrap="square" lIns="91440" tIns="45720" rIns="91440" bIns="45720" numCol="1" anchor="t" anchorCtr="0" compatLnSpc="1">
            <a:prstTxWarp prst="textNoShape">
              <a:avLst/>
            </a:prstTxWarp>
          </a:bodyPr>
          <a:lstStyle>
            <a:lvl1pPr>
              <a:defRPr kumimoji="0" sz="9600">
                <a:latin typeface="SEOptimist"/>
                <a:ea typeface="ＭＳ Ｐゴシック" pitchFamily="50" charset="-128"/>
                <a:cs typeface="Arial" pitchFamily="34" charset="0"/>
              </a:defRPr>
            </a:lvl1pPr>
          </a:lstStyle>
          <a:p>
            <a:pPr>
              <a:defRPr/>
            </a:pPr>
            <a:endParaRPr lang="fr-FR" altLang="ja-JP"/>
          </a:p>
        </p:txBody>
      </p:sp>
    </p:spTree>
    <p:extLst>
      <p:ext uri="{BB962C8B-B14F-4D97-AF65-F5344CB8AC3E}">
        <p14:creationId xmlns:p14="http://schemas.microsoft.com/office/powerpoint/2010/main" val="2769171115"/>
      </p:ext>
    </p:extLst>
  </p:cSld>
  <p:clrMapOvr>
    <a:overrideClrMapping bg1="dk2" tx1="lt1" bg2="dk1" tx2="lt2" accent1="accent1" accent2="accent2" accent3="accent3" accent4="accent4" accent5="accent5" accent6="accent6" hlink="hlink" folHlink="folHlink"/>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945399616"/>
      </p:ext>
    </p:extLst>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Tree>
    <p:extLst>
      <p:ext uri="{BB962C8B-B14F-4D97-AF65-F5344CB8AC3E}">
        <p14:creationId xmlns:p14="http://schemas.microsoft.com/office/powerpoint/2010/main" val="24696370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3463456418"/>
      </p:ext>
    </p:extLst>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621458974"/>
      </p:ext>
    </p:extLst>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309704476"/>
      </p:ext>
    </p:extLst>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Tree>
    <p:extLst>
      <p:ext uri="{BB962C8B-B14F-4D97-AF65-F5344CB8AC3E}">
        <p14:creationId xmlns:p14="http://schemas.microsoft.com/office/powerpoint/2010/main" val="1071866990"/>
      </p:ext>
    </p:extLst>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82248763"/>
      </p:ext>
    </p:extLst>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1952154101"/>
      </p:ext>
    </p:extLst>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2770906569"/>
      </p:ext>
    </p:extLst>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809556926"/>
      </p:ext>
    </p:extLst>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885794160"/>
      </p:ext>
    </p:extLst>
  </p:cSld>
  <p:clrMapOvr>
    <a:masterClrMapping/>
  </p:clrMapOvr>
</p:sldLayout>
</file>

<file path=ppt/slideLayouts/slideLayout18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5" descr="Logo SE A4 Blan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27763" y="5734050"/>
            <a:ext cx="2576512" cy="94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8898" name="Rectangle 2"/>
          <p:cNvSpPr>
            <a:spLocks noGrp="1" noChangeArrowheads="1"/>
          </p:cNvSpPr>
          <p:nvPr>
            <p:ph type="ctrTitle"/>
          </p:nvPr>
        </p:nvSpPr>
        <p:spPr>
          <a:xfrm>
            <a:off x="431800" y="77788"/>
            <a:ext cx="8280400" cy="1550987"/>
          </a:xfrm>
        </p:spPr>
        <p:txBody>
          <a:bodyPr/>
          <a:lstStyle>
            <a:lvl1pPr>
              <a:defRPr sz="4800"/>
            </a:lvl1pPr>
          </a:lstStyle>
          <a:p>
            <a:pPr lvl="0"/>
            <a:r>
              <a:rPr lang="en-US" altLang="zh-TW" noProof="0" smtClean="0"/>
              <a:t>Click to edit Master title style</a:t>
            </a:r>
            <a:endParaRPr lang="en-GB" altLang="zh-TW" noProof="0" smtClean="0"/>
          </a:p>
        </p:txBody>
      </p:sp>
      <p:sp>
        <p:nvSpPr>
          <p:cNvPr id="208899" name="Rectangle 3"/>
          <p:cNvSpPr>
            <a:spLocks noGrp="1" noChangeArrowheads="1"/>
          </p:cNvSpPr>
          <p:nvPr>
            <p:ph type="subTitle" idx="1"/>
          </p:nvPr>
        </p:nvSpPr>
        <p:spPr>
          <a:xfrm>
            <a:off x="431800" y="1773238"/>
            <a:ext cx="4968875" cy="1655762"/>
          </a:xfrm>
          <a:extLst/>
        </p:spPr>
        <p:txBody>
          <a:bodyPr tIns="45720" rIns="54000" bIns="45720"/>
          <a:lstStyle>
            <a:lvl1pPr marL="0" indent="0">
              <a:buFont typeface="Arial" charset="0"/>
              <a:buNone/>
              <a:defRPr>
                <a:solidFill>
                  <a:schemeClr val="tx1"/>
                </a:solidFill>
              </a:defRPr>
            </a:lvl1pPr>
          </a:lstStyle>
          <a:p>
            <a:pPr lvl="0"/>
            <a:r>
              <a:rPr lang="en-US" altLang="zh-TW" noProof="0" smtClean="0"/>
              <a:t>Click to edit Master subtitle style</a:t>
            </a:r>
            <a:endParaRPr lang="en-GB" altLang="zh-TW" noProof="0" smtClean="0"/>
          </a:p>
        </p:txBody>
      </p:sp>
      <p:sp>
        <p:nvSpPr>
          <p:cNvPr id="5" name="Footer Placeholder 4"/>
          <p:cNvSpPr>
            <a:spLocks noGrp="1" noChangeArrowheads="1"/>
          </p:cNvSpPr>
          <p:nvPr>
            <p:ph type="ftr" sz="quarter" idx="10"/>
          </p:nvPr>
        </p:nvSpPr>
        <p:spPr bwMode="auto">
          <a:xfrm>
            <a:off x="6372225" y="5229225"/>
            <a:ext cx="2270125" cy="1368425"/>
          </a:xfrm>
          <a:prstGeom prst="rect">
            <a:avLst/>
          </a:prstGeom>
          <a:extLst/>
        </p:spPr>
        <p:txBody>
          <a:bodyPr vert="horz" wrap="square" lIns="91440" tIns="45720" rIns="91440" bIns="45720" numCol="1" anchor="t" anchorCtr="0" compatLnSpc="1">
            <a:prstTxWarp prst="textNoShape">
              <a:avLst/>
            </a:prstTxWarp>
          </a:bodyPr>
          <a:lstStyle>
            <a:lvl1pPr>
              <a:defRPr kumimoji="0" sz="9600">
                <a:ea typeface="ＭＳ Ｐゴシック" pitchFamily="50" charset="-128"/>
                <a:cs typeface="Arial" pitchFamily="34" charset="0"/>
              </a:defRPr>
            </a:lvl1pPr>
          </a:lstStyle>
          <a:p>
            <a:pPr>
              <a:defRPr/>
            </a:pPr>
            <a:endParaRPr lang="fr-FR" altLang="ja-JP"/>
          </a:p>
        </p:txBody>
      </p:sp>
    </p:spTree>
    <p:extLst>
      <p:ext uri="{BB962C8B-B14F-4D97-AF65-F5344CB8AC3E}">
        <p14:creationId xmlns:p14="http://schemas.microsoft.com/office/powerpoint/2010/main" val="2694619312"/>
      </p:ext>
    </p:extLst>
  </p:cSld>
  <p:clrMapOvr>
    <a:overrideClrMapping bg1="dk2" tx1="lt1" bg2="dk1" tx2="lt2" accent1="accent1" accent2="accent2" accent3="accent3" accent4="accent4" accent5="accent5" accent6="accent6" hlink="hlink" folHlink="folHlink"/>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339430178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794449892"/>
      </p:ext>
    </p:extLst>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Tree>
    <p:extLst>
      <p:ext uri="{BB962C8B-B14F-4D97-AF65-F5344CB8AC3E}">
        <p14:creationId xmlns:p14="http://schemas.microsoft.com/office/powerpoint/2010/main" val="3698919150"/>
      </p:ext>
    </p:extLst>
  </p:cSld>
  <p:clrMapOvr>
    <a:masterClrMapping/>
  </p:clrMapOvr>
</p:sldLayout>
</file>

<file path=ppt/slideLayouts/slideLayout19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543627731"/>
      </p:ext>
    </p:extLst>
  </p:cSld>
  <p:clrMapOvr>
    <a:masterClrMapping/>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753027392"/>
      </p:ext>
    </p:extLst>
  </p:cSld>
  <p:clrMapOvr>
    <a:masterClrMapping/>
  </p:clrMapOvr>
</p:sldLayout>
</file>

<file path=ppt/slideLayouts/slideLayout19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Tree>
    <p:extLst>
      <p:ext uri="{BB962C8B-B14F-4D97-AF65-F5344CB8AC3E}">
        <p14:creationId xmlns:p14="http://schemas.microsoft.com/office/powerpoint/2010/main" val="965156291"/>
      </p:ext>
    </p:extLst>
  </p:cSld>
  <p:clrMapOvr>
    <a:masterClrMapping/>
  </p:clrMapOvr>
</p:sldLayout>
</file>

<file path=ppt/slideLayouts/slideLayout19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62030791"/>
      </p:ext>
    </p:extLst>
  </p:cSld>
  <p:clrMapOvr>
    <a:masterClrMapping/>
  </p:clrMapOvr>
</p:sldLayout>
</file>

<file path=ppt/slideLayouts/slideLayout19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934734371"/>
      </p:ext>
    </p:extLst>
  </p:cSld>
  <p:clrMapOvr>
    <a:masterClrMapping/>
  </p:clrMapOvr>
</p:sldLayout>
</file>

<file path=ppt/slideLayouts/slideLayout19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662838865"/>
      </p:ext>
    </p:extLst>
  </p:cSld>
  <p:clrMapOvr>
    <a:masterClrMapping/>
  </p:clrMapOvr>
</p:sldLayout>
</file>

<file path=ppt/slideLayouts/slideLayout19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529588540"/>
      </p:ext>
    </p:extLst>
  </p:cSld>
  <p:clrMapOvr>
    <a:masterClrMapping/>
  </p:clrMapOvr>
</p:sldLayout>
</file>

<file path=ppt/slideLayouts/slideLayout19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471783837"/>
      </p:ext>
    </p:extLst>
  </p:cSld>
  <p:clrMapOvr>
    <a:masterClrMapping/>
  </p:clrMapOvr>
</p:sldLayout>
</file>

<file path=ppt/slideLayouts/slideLayout19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5" descr="Logo SE A4 Blan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27763" y="5734050"/>
            <a:ext cx="2576512" cy="94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4978" name="Rectangle 2"/>
          <p:cNvSpPr>
            <a:spLocks noGrp="1" noChangeArrowheads="1"/>
          </p:cNvSpPr>
          <p:nvPr>
            <p:ph type="ctrTitle"/>
          </p:nvPr>
        </p:nvSpPr>
        <p:spPr>
          <a:xfrm>
            <a:off x="431800" y="77788"/>
            <a:ext cx="8280400" cy="1550987"/>
          </a:xfrm>
        </p:spPr>
        <p:txBody>
          <a:bodyPr/>
          <a:lstStyle>
            <a:lvl1pPr>
              <a:defRPr sz="4800"/>
            </a:lvl1pPr>
          </a:lstStyle>
          <a:p>
            <a:pPr lvl="0"/>
            <a:r>
              <a:rPr lang="en-US" altLang="zh-TW" noProof="0" smtClean="0"/>
              <a:t>Click to edit Master title style</a:t>
            </a:r>
            <a:endParaRPr lang="en-GB" altLang="zh-TW" noProof="0" smtClean="0"/>
          </a:p>
        </p:txBody>
      </p:sp>
      <p:sp>
        <p:nvSpPr>
          <p:cNvPr id="254979" name="Rectangle 3"/>
          <p:cNvSpPr>
            <a:spLocks noGrp="1" noChangeArrowheads="1"/>
          </p:cNvSpPr>
          <p:nvPr>
            <p:ph type="subTitle" idx="1"/>
          </p:nvPr>
        </p:nvSpPr>
        <p:spPr>
          <a:xfrm>
            <a:off x="431800" y="1773238"/>
            <a:ext cx="4968875" cy="1655762"/>
          </a:xfrm>
          <a:extLst/>
        </p:spPr>
        <p:txBody>
          <a:bodyPr tIns="45720" rIns="54000" bIns="45720"/>
          <a:lstStyle>
            <a:lvl1pPr marL="0" indent="0">
              <a:buFont typeface="Arial" charset="0"/>
              <a:buNone/>
              <a:defRPr>
                <a:solidFill>
                  <a:schemeClr val="tx1"/>
                </a:solidFill>
              </a:defRPr>
            </a:lvl1pPr>
          </a:lstStyle>
          <a:p>
            <a:pPr lvl="0"/>
            <a:r>
              <a:rPr lang="en-US" altLang="zh-TW" noProof="0" smtClean="0"/>
              <a:t>Click to edit Master subtitle style</a:t>
            </a:r>
            <a:endParaRPr lang="en-GB" altLang="zh-TW" noProof="0" smtClean="0"/>
          </a:p>
        </p:txBody>
      </p:sp>
      <p:sp>
        <p:nvSpPr>
          <p:cNvPr id="5" name="Footer Placeholder 4"/>
          <p:cNvSpPr>
            <a:spLocks noGrp="1" noChangeArrowheads="1"/>
          </p:cNvSpPr>
          <p:nvPr>
            <p:ph type="ftr" sz="quarter" idx="10"/>
          </p:nvPr>
        </p:nvSpPr>
        <p:spPr bwMode="auto">
          <a:xfrm>
            <a:off x="6372225" y="5229225"/>
            <a:ext cx="2270125" cy="1368425"/>
          </a:xfrm>
          <a:prstGeom prst="rect">
            <a:avLst/>
          </a:prstGeom>
          <a:extLst/>
        </p:spPr>
        <p:txBody>
          <a:bodyPr vert="horz" wrap="square" lIns="91440" tIns="45720" rIns="91440" bIns="45720" numCol="1" anchor="t" anchorCtr="0" compatLnSpc="1">
            <a:prstTxWarp prst="textNoShape">
              <a:avLst/>
            </a:prstTxWarp>
          </a:bodyPr>
          <a:lstStyle>
            <a:lvl1pPr>
              <a:defRPr kumimoji="0" sz="9600">
                <a:ea typeface="ＭＳ Ｐゴシック" pitchFamily="50" charset="-128"/>
                <a:cs typeface="Arial" pitchFamily="34" charset="0"/>
              </a:defRPr>
            </a:lvl1pPr>
          </a:lstStyle>
          <a:p>
            <a:pPr>
              <a:defRPr/>
            </a:pPr>
            <a:endParaRPr lang="fr-FR" altLang="ja-JP"/>
          </a:p>
        </p:txBody>
      </p:sp>
    </p:spTree>
    <p:extLst>
      <p:ext uri="{BB962C8B-B14F-4D97-AF65-F5344CB8AC3E}">
        <p14:creationId xmlns:p14="http://schemas.microsoft.com/office/powerpoint/2010/main" val="1500060104"/>
      </p:ext>
    </p:extLst>
  </p:cSld>
  <p:clrMapOvr>
    <a:overrideClrMapping bg1="dk2" tx1="lt1" bg2="dk1"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83138279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Tree>
    <p:extLst>
      <p:ext uri="{BB962C8B-B14F-4D97-AF65-F5344CB8AC3E}">
        <p14:creationId xmlns:p14="http://schemas.microsoft.com/office/powerpoint/2010/main" val="2340724148"/>
      </p:ext>
    </p:extLst>
  </p:cSld>
  <p:clrMapOvr>
    <a:masterClrMapping/>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39207846"/>
      </p:ext>
    </p:extLst>
  </p:cSld>
  <p:clrMapOvr>
    <a:masterClrMapping/>
  </p:clrMapOvr>
</p:sldLayout>
</file>

<file path=ppt/slideLayouts/slideLayout20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Tree>
    <p:extLst>
      <p:ext uri="{BB962C8B-B14F-4D97-AF65-F5344CB8AC3E}">
        <p14:creationId xmlns:p14="http://schemas.microsoft.com/office/powerpoint/2010/main" val="1109143552"/>
      </p:ext>
    </p:extLst>
  </p:cSld>
  <p:clrMapOvr>
    <a:masterClrMapping/>
  </p:clrMapOvr>
</p:sldLayout>
</file>

<file path=ppt/slideLayouts/slideLayout20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981534914"/>
      </p:ext>
    </p:extLst>
  </p:cSld>
  <p:clrMapOvr>
    <a:masterClrMapping/>
  </p:clrMapOvr>
</p:sldLayout>
</file>

<file path=ppt/slideLayouts/slideLayout20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405834892"/>
      </p:ext>
    </p:extLst>
  </p:cSld>
  <p:clrMapOvr>
    <a:masterClrMapping/>
  </p:clrMapOvr>
</p:sldLayout>
</file>

<file path=ppt/slideLayouts/slideLayout20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Tree>
    <p:extLst>
      <p:ext uri="{BB962C8B-B14F-4D97-AF65-F5344CB8AC3E}">
        <p14:creationId xmlns:p14="http://schemas.microsoft.com/office/powerpoint/2010/main" val="605832724"/>
      </p:ext>
    </p:extLst>
  </p:cSld>
  <p:clrMapOvr>
    <a:masterClrMapping/>
  </p:clrMapOvr>
</p:sldLayout>
</file>

<file path=ppt/slideLayouts/slideLayout20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01483374"/>
      </p:ext>
    </p:extLst>
  </p:cSld>
  <p:clrMapOvr>
    <a:masterClrMapping/>
  </p:clrMapOvr>
</p:sldLayout>
</file>

<file path=ppt/slideLayouts/slideLayout20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3397357522"/>
      </p:ext>
    </p:extLst>
  </p:cSld>
  <p:clrMapOvr>
    <a:masterClrMapping/>
  </p:clrMapOvr>
</p:sldLayout>
</file>

<file path=ppt/slideLayouts/slideLayout20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855677673"/>
      </p:ext>
    </p:extLst>
  </p:cSld>
  <p:clrMapOvr>
    <a:masterClrMapping/>
  </p:clrMapOvr>
</p:sldLayout>
</file>

<file path=ppt/slideLayouts/slideLayout20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1262122743"/>
      </p:ext>
    </p:extLst>
  </p:cSld>
  <p:clrMapOvr>
    <a:masterClrMapping/>
  </p:clrMapOvr>
</p:sldLayout>
</file>

<file path=ppt/slideLayouts/slideLayout20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15731256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06728417"/>
      </p:ext>
    </p:extLst>
  </p:cSld>
  <p:clrMapOvr>
    <a:masterClrMapping/>
  </p:clrMapOvr>
</p:sldLayout>
</file>

<file path=ppt/slideLayouts/slideLayout21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5" descr="Logo SE A4 Blan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27763" y="5734050"/>
            <a:ext cx="2576512" cy="94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9554" name="Rectangle 2"/>
          <p:cNvSpPr>
            <a:spLocks noGrp="1" noChangeArrowheads="1"/>
          </p:cNvSpPr>
          <p:nvPr>
            <p:ph type="ctrTitle"/>
          </p:nvPr>
        </p:nvSpPr>
        <p:spPr>
          <a:xfrm>
            <a:off x="431800" y="77788"/>
            <a:ext cx="8280400" cy="1550987"/>
          </a:xfrm>
        </p:spPr>
        <p:txBody>
          <a:bodyPr/>
          <a:lstStyle>
            <a:lvl1pPr>
              <a:defRPr sz="4800"/>
            </a:lvl1pPr>
          </a:lstStyle>
          <a:p>
            <a:pPr lvl="0"/>
            <a:r>
              <a:rPr lang="en-US" altLang="zh-TW" noProof="0" smtClean="0"/>
              <a:t>Click to edit Master title style</a:t>
            </a:r>
            <a:endParaRPr lang="en-GB" altLang="zh-TW" noProof="0" smtClean="0"/>
          </a:p>
        </p:txBody>
      </p:sp>
      <p:sp>
        <p:nvSpPr>
          <p:cNvPr id="279555" name="Rectangle 3"/>
          <p:cNvSpPr>
            <a:spLocks noGrp="1" noChangeArrowheads="1"/>
          </p:cNvSpPr>
          <p:nvPr>
            <p:ph type="subTitle" idx="1"/>
          </p:nvPr>
        </p:nvSpPr>
        <p:spPr>
          <a:xfrm>
            <a:off x="431800" y="1773238"/>
            <a:ext cx="4968875" cy="1655762"/>
          </a:xfrm>
          <a:extLst/>
        </p:spPr>
        <p:txBody>
          <a:bodyPr tIns="45720" rIns="54000" bIns="45720"/>
          <a:lstStyle>
            <a:lvl1pPr marL="0" indent="0">
              <a:buFont typeface="Arial" charset="0"/>
              <a:buNone/>
              <a:defRPr>
                <a:solidFill>
                  <a:schemeClr val="tx1"/>
                </a:solidFill>
              </a:defRPr>
            </a:lvl1pPr>
          </a:lstStyle>
          <a:p>
            <a:pPr lvl="0"/>
            <a:r>
              <a:rPr lang="en-US" altLang="zh-TW" noProof="0" smtClean="0"/>
              <a:t>Click to edit Master subtitle style</a:t>
            </a:r>
            <a:endParaRPr lang="en-GB" altLang="zh-TW" noProof="0" smtClean="0"/>
          </a:p>
        </p:txBody>
      </p:sp>
      <p:sp>
        <p:nvSpPr>
          <p:cNvPr id="5" name="Footer Placeholder 4"/>
          <p:cNvSpPr>
            <a:spLocks noGrp="1" noChangeArrowheads="1"/>
          </p:cNvSpPr>
          <p:nvPr>
            <p:ph type="ftr" sz="quarter" idx="10"/>
          </p:nvPr>
        </p:nvSpPr>
        <p:spPr bwMode="auto">
          <a:xfrm>
            <a:off x="6372225" y="5229225"/>
            <a:ext cx="2270125" cy="1368425"/>
          </a:xfrm>
          <a:prstGeom prst="rect">
            <a:avLst/>
          </a:prstGeom>
          <a:extLst/>
        </p:spPr>
        <p:txBody>
          <a:bodyPr vert="horz" wrap="square" lIns="91440" tIns="45720" rIns="91440" bIns="45720" numCol="1" anchor="t" anchorCtr="0" compatLnSpc="1">
            <a:prstTxWarp prst="textNoShape">
              <a:avLst/>
            </a:prstTxWarp>
          </a:bodyPr>
          <a:lstStyle>
            <a:lvl1pPr>
              <a:defRPr kumimoji="0" sz="9600">
                <a:ea typeface="ＭＳ Ｐゴシック" pitchFamily="50" charset="-128"/>
                <a:cs typeface="Arial" pitchFamily="34" charset="0"/>
              </a:defRPr>
            </a:lvl1pPr>
          </a:lstStyle>
          <a:p>
            <a:pPr>
              <a:defRPr/>
            </a:pPr>
            <a:endParaRPr lang="fr-FR" altLang="ja-JP"/>
          </a:p>
        </p:txBody>
      </p:sp>
    </p:spTree>
    <p:extLst>
      <p:ext uri="{BB962C8B-B14F-4D97-AF65-F5344CB8AC3E}">
        <p14:creationId xmlns:p14="http://schemas.microsoft.com/office/powerpoint/2010/main" val="260411964"/>
      </p:ext>
    </p:extLst>
  </p:cSld>
  <p:clrMapOvr>
    <a:overrideClrMapping bg1="dk2" tx1="lt1" bg2="dk1" tx2="lt2" accent1="accent1" accent2="accent2" accent3="accent3" accent4="accent4" accent5="accent5" accent6="accent6" hlink="hlink" folHlink="folHlink"/>
  </p:clrMapOvr>
</p:sldLayout>
</file>

<file path=ppt/slideLayouts/slideLayout2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273025733"/>
      </p:ext>
    </p:extLst>
  </p:cSld>
  <p:clrMapOvr>
    <a:masterClrMapping/>
  </p:clrMapOvr>
</p:sldLayout>
</file>

<file path=ppt/slideLayouts/slideLayout21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Tree>
    <p:extLst>
      <p:ext uri="{BB962C8B-B14F-4D97-AF65-F5344CB8AC3E}">
        <p14:creationId xmlns:p14="http://schemas.microsoft.com/office/powerpoint/2010/main" val="2531836894"/>
      </p:ext>
    </p:extLst>
  </p:cSld>
  <p:clrMapOvr>
    <a:masterClrMapping/>
  </p:clrMapOvr>
</p:sldLayout>
</file>

<file path=ppt/slideLayouts/slideLayout2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147346547"/>
      </p:ext>
    </p:extLst>
  </p:cSld>
  <p:clrMapOvr>
    <a:masterClrMapping/>
  </p:clrMapOvr>
</p:sldLayout>
</file>

<file path=ppt/slideLayouts/slideLayout21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3846062531"/>
      </p:ext>
    </p:extLst>
  </p:cSld>
  <p:clrMapOvr>
    <a:masterClrMapping/>
  </p:clrMapOvr>
</p:sldLayout>
</file>

<file path=ppt/slideLayouts/slideLayout2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Tree>
    <p:extLst>
      <p:ext uri="{BB962C8B-B14F-4D97-AF65-F5344CB8AC3E}">
        <p14:creationId xmlns:p14="http://schemas.microsoft.com/office/powerpoint/2010/main" val="885049363"/>
      </p:ext>
    </p:extLst>
  </p:cSld>
  <p:clrMapOvr>
    <a:masterClrMapping/>
  </p:clrMapOvr>
</p:sldLayout>
</file>

<file path=ppt/slideLayouts/slideLayout2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0096357"/>
      </p:ext>
    </p:extLst>
  </p:cSld>
  <p:clrMapOvr>
    <a:masterClrMapping/>
  </p:clrMapOvr>
</p:sldLayout>
</file>

<file path=ppt/slideLayouts/slideLayout21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3655691868"/>
      </p:ext>
    </p:extLst>
  </p:cSld>
  <p:clrMapOvr>
    <a:masterClrMapping/>
  </p:clrMapOvr>
</p:sldLayout>
</file>

<file path=ppt/slideLayouts/slideLayout21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1417432427"/>
      </p:ext>
    </p:extLst>
  </p:cSld>
  <p:clrMapOvr>
    <a:masterClrMapping/>
  </p:clrMapOvr>
</p:sldLayout>
</file>

<file path=ppt/slideLayouts/slideLayout21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334615539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2334835963"/>
      </p:ext>
    </p:extLst>
  </p:cSld>
  <p:clrMapOvr>
    <a:masterClrMapping/>
  </p:clrMapOvr>
</p:sldLayout>
</file>

<file path=ppt/slideLayouts/slideLayout22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311541431"/>
      </p:ext>
    </p:extLst>
  </p:cSld>
  <p:clrMapOvr>
    <a:masterClrMapping/>
  </p:clrMapOvr>
</p:sldLayout>
</file>

<file path=ppt/slideLayouts/slideLayout22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lvl1pPr>
              <a:defRPr>
                <a:latin typeface="+mj-lt"/>
              </a:defRPr>
            </a:lvl1pPr>
          </a:lstStyle>
          <a:p>
            <a:r>
              <a:rPr lang="en-US" altLang="ja-JP" smtClean="0"/>
              <a:t>Click to edit Master title style</a:t>
            </a:r>
            <a:endParaRPr lang="en-US"/>
          </a:p>
        </p:txBody>
      </p:sp>
      <p:sp>
        <p:nvSpPr>
          <p:cNvPr id="3" name="Subtitle 2"/>
          <p:cNvSpPr>
            <a:spLocks noGrp="1"/>
          </p:cNvSpPr>
          <p:nvPr>
            <p:ph type="subTitle" idx="1"/>
          </p:nvPr>
        </p:nvSpPr>
        <p:spPr>
          <a:xfrm>
            <a:off x="2133600" y="4648200"/>
            <a:ext cx="6400800" cy="1143000"/>
          </a:xfrm>
          <a:prstGeom prst="rect">
            <a:avLst/>
          </a:prstGeom>
        </p:spPr>
        <p:txBody>
          <a:bodyPr/>
          <a:lstStyle>
            <a:lvl1pPr marL="0" indent="0" algn="ctr">
              <a:buNone/>
              <a:defRPr>
                <a:latin typeface="+mj-lt"/>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ja-JP" smtClean="0"/>
              <a:t>Click to edit Master subtitle style</a:t>
            </a:r>
            <a:endParaRPr lang="en-US" dirty="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302121557"/>
      </p:ext>
    </p:extLst>
  </p:cSld>
  <p:clrMapOvr>
    <a:masterClrMapping/>
  </p:clrMapOvr>
</p:sldLayout>
</file>

<file path=ppt/slideLayouts/slideLayout2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4268235290"/>
      </p:ext>
    </p:extLst>
  </p:cSld>
  <p:clrMapOvr>
    <a:masterClrMapping/>
  </p:clrMapOvr>
</p:sldLayout>
</file>

<file path=ppt/slideLayouts/slideLayout2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latin typeface="+mj-lt"/>
              </a:defRPr>
            </a:lvl1pPr>
          </a:lstStyle>
          <a:p>
            <a:r>
              <a:rPr lang="en-US" altLang="ja-JP"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atin typeface="+mj-lt"/>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ja-JP" smtClean="0"/>
              <a:t>Click to edit Master subtitle style</a:t>
            </a:r>
            <a:endParaRPr lang="en-US" dirty="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3843713818"/>
      </p:ext>
    </p:extLst>
  </p:cSld>
  <p:clrMapOvr>
    <a:masterClrMapping/>
  </p:clrMapOvr>
</p:sldLayout>
</file>

<file path=ppt/slideLayouts/slideLayout2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dirty="0"/>
          </a:p>
        </p:txBody>
      </p:sp>
      <p:sp>
        <p:nvSpPr>
          <p:cNvPr id="4" name="Rectangle 4"/>
          <p:cNvSpPr>
            <a:spLocks noGrp="1" noChangeArrowheads="1"/>
          </p:cNvSpPr>
          <p:nvPr>
            <p:ph type="dt" sz="half" idx="10"/>
          </p:nvPr>
        </p:nvSpPr>
        <p:spPr/>
        <p:txBody>
          <a:bodyPr/>
          <a:lstStyle>
            <a:lvl1pPr>
              <a:defRPr/>
            </a:lvl1pPr>
          </a:lstStyle>
          <a:p>
            <a:pPr>
              <a:defRPr/>
            </a:pPr>
            <a:endParaRPr lang="en-US" altLang="ja-JP"/>
          </a:p>
        </p:txBody>
      </p:sp>
      <p:sp>
        <p:nvSpPr>
          <p:cNvPr id="5" name="Rectangle 5"/>
          <p:cNvSpPr>
            <a:spLocks noGrp="1" noChangeArrowheads="1"/>
          </p:cNvSpPr>
          <p:nvPr>
            <p:ph type="ftr" sz="quarter" idx="11"/>
          </p:nvPr>
        </p:nvSpPr>
        <p:spPr/>
        <p:txBody>
          <a:bodyPr/>
          <a:lstStyle>
            <a:lvl1pPr>
              <a:defRPr/>
            </a:lvl1pPr>
          </a:lstStyle>
          <a:p>
            <a:pPr>
              <a:defRPr/>
            </a:pPr>
            <a:endParaRPr lang="en-US" altLang="ja-JP"/>
          </a:p>
        </p:txBody>
      </p:sp>
    </p:spTree>
    <p:extLst>
      <p:ext uri="{BB962C8B-B14F-4D97-AF65-F5344CB8AC3E}">
        <p14:creationId xmlns:p14="http://schemas.microsoft.com/office/powerpoint/2010/main" val="3517328286"/>
      </p:ext>
    </p:extLst>
  </p:cSld>
  <p:clrMapOvr>
    <a:masterClrMapping/>
  </p:clrMapOvr>
</p:sldLayout>
</file>

<file path=ppt/slideLayouts/slideLayout2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4013049412"/>
      </p:ext>
    </p:extLst>
  </p:cSld>
  <p:clrMapOvr>
    <a:masterClrMapping/>
  </p:clrMapOvr>
</p:sldLayout>
</file>

<file path=ppt/slideLayouts/slideLayout2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2692141015"/>
      </p:ext>
    </p:extLst>
  </p:cSld>
  <p:clrMapOvr>
    <a:masterClrMapping/>
  </p:clrMapOvr>
</p:sldLayout>
</file>

<file path=ppt/slideLayouts/slideLayout22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10" name="Title 1"/>
          <p:cNvSpPr>
            <a:spLocks noGrp="1"/>
          </p:cNvSpPr>
          <p:nvPr>
            <p:ph type="title"/>
          </p:nvPr>
        </p:nvSpPr>
        <p:spPr>
          <a:xfrm>
            <a:off x="2667000" y="152400"/>
            <a:ext cx="6019800" cy="828675"/>
          </a:xfrm>
        </p:spPr>
        <p:txBody>
          <a:bodyPr/>
          <a:lstStyle/>
          <a:p>
            <a:r>
              <a:rPr lang="en-US" altLang="ja-JP" smtClean="0"/>
              <a:t>Click to edit Master title style</a:t>
            </a:r>
            <a:endParaRPr lang="en-US"/>
          </a:p>
        </p:txBody>
      </p:sp>
    </p:spTree>
    <p:extLst>
      <p:ext uri="{BB962C8B-B14F-4D97-AF65-F5344CB8AC3E}">
        <p14:creationId xmlns:p14="http://schemas.microsoft.com/office/powerpoint/2010/main" val="3731279334"/>
      </p:ext>
    </p:extLst>
  </p:cSld>
  <p:clrMapOvr>
    <a:masterClrMapping/>
  </p:clrMapOvr>
</p:sldLayout>
</file>

<file path=ppt/slideLayouts/slideLayout2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3054828794"/>
      </p:ext>
    </p:extLst>
  </p:cSld>
  <p:clrMapOvr>
    <a:masterClrMapping/>
  </p:clrMapOvr>
</p:sldLayout>
</file>

<file path=ppt/slideLayouts/slideLayout2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240575606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1086308202"/>
      </p:ext>
    </p:extLst>
  </p:cSld>
  <p:clrMapOvr>
    <a:masterClrMapping/>
  </p:clrMapOvr>
</p:sldLayout>
</file>

<file path=ppt/slideLayouts/slideLayout2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231900"/>
            <a:ext cx="3048000" cy="113030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657600" y="1219200"/>
            <a:ext cx="5029200" cy="49069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dirty="0"/>
          </a:p>
        </p:txBody>
      </p:sp>
      <p:sp>
        <p:nvSpPr>
          <p:cNvPr id="4" name="Text Placeholder 3"/>
          <p:cNvSpPr>
            <a:spLocks noGrp="1"/>
          </p:cNvSpPr>
          <p:nvPr>
            <p:ph type="body" sz="half" idx="2"/>
          </p:nvPr>
        </p:nvSpPr>
        <p:spPr>
          <a:xfrm>
            <a:off x="457200" y="2438400"/>
            <a:ext cx="3047999" cy="36877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8" name="Title 1"/>
          <p:cNvSpPr txBox="1">
            <a:spLocks/>
          </p:cNvSpPr>
          <p:nvPr userDrawn="1"/>
        </p:nvSpPr>
        <p:spPr bwMode="auto">
          <a:xfrm>
            <a:off x="2667000" y="152400"/>
            <a:ext cx="6019800"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rtl="0" eaLnBrk="0" fontAlgn="base" hangingPunct="0">
              <a:spcBef>
                <a:spcPct val="0"/>
              </a:spcBef>
              <a:spcAft>
                <a:spcPct val="0"/>
              </a:spcAft>
              <a:defRPr kumimoji="1" sz="2700" b="1">
                <a:solidFill>
                  <a:schemeClr val="tx2"/>
                </a:solidFill>
                <a:latin typeface="+mj-lt"/>
                <a:ea typeface="+mj-ea"/>
                <a:cs typeface="+mj-cs"/>
              </a:defRPr>
            </a:lvl1pPr>
            <a:lvl2pPr algn="r" rtl="0" eaLnBrk="0" fontAlgn="base" hangingPunct="0">
              <a:spcBef>
                <a:spcPct val="0"/>
              </a:spcBef>
              <a:spcAft>
                <a:spcPct val="0"/>
              </a:spcAft>
              <a:defRPr kumimoji="1" sz="2700" b="1">
                <a:solidFill>
                  <a:schemeClr val="tx2"/>
                </a:solidFill>
                <a:latin typeface="Arial" charset="0"/>
                <a:cs typeface="Arial" charset="0"/>
              </a:defRPr>
            </a:lvl2pPr>
            <a:lvl3pPr algn="r" rtl="0" eaLnBrk="0" fontAlgn="base" hangingPunct="0">
              <a:spcBef>
                <a:spcPct val="0"/>
              </a:spcBef>
              <a:spcAft>
                <a:spcPct val="0"/>
              </a:spcAft>
              <a:defRPr kumimoji="1" sz="2700" b="1">
                <a:solidFill>
                  <a:schemeClr val="tx2"/>
                </a:solidFill>
                <a:latin typeface="Arial" charset="0"/>
                <a:cs typeface="Arial" charset="0"/>
              </a:defRPr>
            </a:lvl3pPr>
            <a:lvl4pPr algn="r" rtl="0" eaLnBrk="0" fontAlgn="base" hangingPunct="0">
              <a:spcBef>
                <a:spcPct val="0"/>
              </a:spcBef>
              <a:spcAft>
                <a:spcPct val="0"/>
              </a:spcAft>
              <a:defRPr kumimoji="1" sz="2700" b="1">
                <a:solidFill>
                  <a:schemeClr val="tx2"/>
                </a:solidFill>
                <a:latin typeface="Arial" charset="0"/>
                <a:cs typeface="Arial" charset="0"/>
              </a:defRPr>
            </a:lvl4pPr>
            <a:lvl5pPr algn="r" rtl="0" eaLnBrk="0" fontAlgn="base" hangingPunct="0">
              <a:spcBef>
                <a:spcPct val="0"/>
              </a:spcBef>
              <a:spcAft>
                <a:spcPct val="0"/>
              </a:spcAft>
              <a:defRPr kumimoji="1" sz="2700" b="1">
                <a:solidFill>
                  <a:schemeClr val="tx2"/>
                </a:solidFill>
                <a:latin typeface="Arial" charset="0"/>
                <a:cs typeface="Arial" charset="0"/>
              </a:defRPr>
            </a:lvl5pPr>
            <a:lvl6pPr marL="457200" algn="r" rtl="0" eaLnBrk="1" fontAlgn="base" hangingPunct="1">
              <a:spcBef>
                <a:spcPct val="0"/>
              </a:spcBef>
              <a:spcAft>
                <a:spcPct val="0"/>
              </a:spcAft>
              <a:defRPr kumimoji="1" sz="2700" b="1">
                <a:solidFill>
                  <a:schemeClr val="tx2"/>
                </a:solidFill>
                <a:latin typeface="Arial" charset="0"/>
                <a:cs typeface="Arial" charset="0"/>
              </a:defRPr>
            </a:lvl6pPr>
            <a:lvl7pPr marL="914400" algn="r" rtl="0" eaLnBrk="1" fontAlgn="base" hangingPunct="1">
              <a:spcBef>
                <a:spcPct val="0"/>
              </a:spcBef>
              <a:spcAft>
                <a:spcPct val="0"/>
              </a:spcAft>
              <a:defRPr kumimoji="1" sz="2700" b="1">
                <a:solidFill>
                  <a:schemeClr val="tx2"/>
                </a:solidFill>
                <a:latin typeface="Arial" charset="0"/>
                <a:cs typeface="Arial" charset="0"/>
              </a:defRPr>
            </a:lvl7pPr>
            <a:lvl8pPr marL="1371600" algn="r" rtl="0" eaLnBrk="1" fontAlgn="base" hangingPunct="1">
              <a:spcBef>
                <a:spcPct val="0"/>
              </a:spcBef>
              <a:spcAft>
                <a:spcPct val="0"/>
              </a:spcAft>
              <a:defRPr kumimoji="1" sz="2700" b="1">
                <a:solidFill>
                  <a:schemeClr val="tx2"/>
                </a:solidFill>
                <a:latin typeface="Arial" charset="0"/>
                <a:cs typeface="Arial" charset="0"/>
              </a:defRPr>
            </a:lvl8pPr>
            <a:lvl9pPr marL="1828800" algn="r" rtl="0" eaLnBrk="1" fontAlgn="base" hangingPunct="1">
              <a:spcBef>
                <a:spcPct val="0"/>
              </a:spcBef>
              <a:spcAft>
                <a:spcPct val="0"/>
              </a:spcAft>
              <a:defRPr kumimoji="1" sz="2700" b="1">
                <a:solidFill>
                  <a:schemeClr val="tx2"/>
                </a:solidFill>
                <a:latin typeface="Arial" charset="0"/>
                <a:cs typeface="Arial" charset="0"/>
              </a:defRPr>
            </a:lvl9pPr>
          </a:lstStyle>
          <a:p>
            <a:r>
              <a:rPr lang="en-US" altLang="ja-JP" kern="0" smtClean="0"/>
              <a:t>Click to edit Master title style</a:t>
            </a:r>
            <a:endParaRPr lang="en-US" kern="0"/>
          </a:p>
        </p:txBody>
      </p:sp>
    </p:spTree>
    <p:extLst>
      <p:ext uri="{BB962C8B-B14F-4D97-AF65-F5344CB8AC3E}">
        <p14:creationId xmlns:p14="http://schemas.microsoft.com/office/powerpoint/2010/main" val="2643908743"/>
      </p:ext>
    </p:extLst>
  </p:cSld>
  <p:clrMapOvr>
    <a:masterClrMapping/>
  </p:clrMapOvr>
</p:sldLayout>
</file>

<file path=ppt/slideLayouts/slideLayout2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1219199"/>
            <a:ext cx="5446712" cy="35083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8" name="Title 1"/>
          <p:cNvSpPr txBox="1">
            <a:spLocks/>
          </p:cNvSpPr>
          <p:nvPr userDrawn="1"/>
        </p:nvSpPr>
        <p:spPr bwMode="auto">
          <a:xfrm>
            <a:off x="2667000" y="152400"/>
            <a:ext cx="6019800"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rtl="0" eaLnBrk="0" fontAlgn="base" hangingPunct="0">
              <a:spcBef>
                <a:spcPct val="0"/>
              </a:spcBef>
              <a:spcAft>
                <a:spcPct val="0"/>
              </a:spcAft>
              <a:defRPr kumimoji="1" sz="2700" b="1">
                <a:solidFill>
                  <a:schemeClr val="tx2"/>
                </a:solidFill>
                <a:latin typeface="+mj-lt"/>
                <a:ea typeface="+mj-ea"/>
                <a:cs typeface="+mj-cs"/>
              </a:defRPr>
            </a:lvl1pPr>
            <a:lvl2pPr algn="r" rtl="0" eaLnBrk="0" fontAlgn="base" hangingPunct="0">
              <a:spcBef>
                <a:spcPct val="0"/>
              </a:spcBef>
              <a:spcAft>
                <a:spcPct val="0"/>
              </a:spcAft>
              <a:defRPr kumimoji="1" sz="2700" b="1">
                <a:solidFill>
                  <a:schemeClr val="tx2"/>
                </a:solidFill>
                <a:latin typeface="Arial" charset="0"/>
                <a:cs typeface="Arial" charset="0"/>
              </a:defRPr>
            </a:lvl2pPr>
            <a:lvl3pPr algn="r" rtl="0" eaLnBrk="0" fontAlgn="base" hangingPunct="0">
              <a:spcBef>
                <a:spcPct val="0"/>
              </a:spcBef>
              <a:spcAft>
                <a:spcPct val="0"/>
              </a:spcAft>
              <a:defRPr kumimoji="1" sz="2700" b="1">
                <a:solidFill>
                  <a:schemeClr val="tx2"/>
                </a:solidFill>
                <a:latin typeface="Arial" charset="0"/>
                <a:cs typeface="Arial" charset="0"/>
              </a:defRPr>
            </a:lvl3pPr>
            <a:lvl4pPr algn="r" rtl="0" eaLnBrk="0" fontAlgn="base" hangingPunct="0">
              <a:spcBef>
                <a:spcPct val="0"/>
              </a:spcBef>
              <a:spcAft>
                <a:spcPct val="0"/>
              </a:spcAft>
              <a:defRPr kumimoji="1" sz="2700" b="1">
                <a:solidFill>
                  <a:schemeClr val="tx2"/>
                </a:solidFill>
                <a:latin typeface="Arial" charset="0"/>
                <a:cs typeface="Arial" charset="0"/>
              </a:defRPr>
            </a:lvl4pPr>
            <a:lvl5pPr algn="r" rtl="0" eaLnBrk="0" fontAlgn="base" hangingPunct="0">
              <a:spcBef>
                <a:spcPct val="0"/>
              </a:spcBef>
              <a:spcAft>
                <a:spcPct val="0"/>
              </a:spcAft>
              <a:defRPr kumimoji="1" sz="2700" b="1">
                <a:solidFill>
                  <a:schemeClr val="tx2"/>
                </a:solidFill>
                <a:latin typeface="Arial" charset="0"/>
                <a:cs typeface="Arial" charset="0"/>
              </a:defRPr>
            </a:lvl5pPr>
            <a:lvl6pPr marL="457200" algn="r" rtl="0" eaLnBrk="1" fontAlgn="base" hangingPunct="1">
              <a:spcBef>
                <a:spcPct val="0"/>
              </a:spcBef>
              <a:spcAft>
                <a:spcPct val="0"/>
              </a:spcAft>
              <a:defRPr kumimoji="1" sz="2700" b="1">
                <a:solidFill>
                  <a:schemeClr val="tx2"/>
                </a:solidFill>
                <a:latin typeface="Arial" charset="0"/>
                <a:cs typeface="Arial" charset="0"/>
              </a:defRPr>
            </a:lvl6pPr>
            <a:lvl7pPr marL="914400" algn="r" rtl="0" eaLnBrk="1" fontAlgn="base" hangingPunct="1">
              <a:spcBef>
                <a:spcPct val="0"/>
              </a:spcBef>
              <a:spcAft>
                <a:spcPct val="0"/>
              </a:spcAft>
              <a:defRPr kumimoji="1" sz="2700" b="1">
                <a:solidFill>
                  <a:schemeClr val="tx2"/>
                </a:solidFill>
                <a:latin typeface="Arial" charset="0"/>
                <a:cs typeface="Arial" charset="0"/>
              </a:defRPr>
            </a:lvl7pPr>
            <a:lvl8pPr marL="1371600" algn="r" rtl="0" eaLnBrk="1" fontAlgn="base" hangingPunct="1">
              <a:spcBef>
                <a:spcPct val="0"/>
              </a:spcBef>
              <a:spcAft>
                <a:spcPct val="0"/>
              </a:spcAft>
              <a:defRPr kumimoji="1" sz="2700" b="1">
                <a:solidFill>
                  <a:schemeClr val="tx2"/>
                </a:solidFill>
                <a:latin typeface="Arial" charset="0"/>
                <a:cs typeface="Arial" charset="0"/>
              </a:defRPr>
            </a:lvl8pPr>
            <a:lvl9pPr marL="1828800" algn="r" rtl="0" eaLnBrk="1" fontAlgn="base" hangingPunct="1">
              <a:spcBef>
                <a:spcPct val="0"/>
              </a:spcBef>
              <a:spcAft>
                <a:spcPct val="0"/>
              </a:spcAft>
              <a:defRPr kumimoji="1" sz="2700" b="1">
                <a:solidFill>
                  <a:schemeClr val="tx2"/>
                </a:solidFill>
                <a:latin typeface="Arial" charset="0"/>
                <a:cs typeface="Arial" charset="0"/>
              </a:defRPr>
            </a:lvl9pPr>
          </a:lstStyle>
          <a:p>
            <a:r>
              <a:rPr lang="en-US" altLang="ja-JP" kern="0" smtClean="0"/>
              <a:t>Click to edit Master title style</a:t>
            </a:r>
            <a:endParaRPr lang="en-US" kern="0"/>
          </a:p>
        </p:txBody>
      </p:sp>
    </p:spTree>
    <p:extLst>
      <p:ext uri="{BB962C8B-B14F-4D97-AF65-F5344CB8AC3E}">
        <p14:creationId xmlns:p14="http://schemas.microsoft.com/office/powerpoint/2010/main" val="955381586"/>
      </p:ext>
    </p:extLst>
  </p:cSld>
  <p:clrMapOvr>
    <a:masterClrMapping/>
  </p:clrMapOvr>
</p:sldLayout>
</file>

<file path=ppt/slideLayouts/slideLayout2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3482887185"/>
      </p:ext>
    </p:extLst>
  </p:cSld>
  <p:clrMapOvr>
    <a:masterClrMapping/>
  </p:clrMapOvr>
</p:sldLayout>
</file>

<file path=ppt/slideLayouts/slideLayout2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219200"/>
            <a:ext cx="2057400" cy="4906963"/>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57200" y="1219200"/>
            <a:ext cx="6019800" cy="4906963"/>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dirty="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7" name="Title 1"/>
          <p:cNvSpPr txBox="1">
            <a:spLocks/>
          </p:cNvSpPr>
          <p:nvPr userDrawn="1"/>
        </p:nvSpPr>
        <p:spPr bwMode="auto">
          <a:xfrm>
            <a:off x="2667000" y="152400"/>
            <a:ext cx="6019800"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rtl="0" eaLnBrk="0" fontAlgn="base" hangingPunct="0">
              <a:spcBef>
                <a:spcPct val="0"/>
              </a:spcBef>
              <a:spcAft>
                <a:spcPct val="0"/>
              </a:spcAft>
              <a:defRPr kumimoji="1" sz="2700" b="1">
                <a:solidFill>
                  <a:schemeClr val="tx2"/>
                </a:solidFill>
                <a:latin typeface="+mj-lt"/>
                <a:ea typeface="+mj-ea"/>
                <a:cs typeface="+mj-cs"/>
              </a:defRPr>
            </a:lvl1pPr>
            <a:lvl2pPr algn="r" rtl="0" eaLnBrk="0" fontAlgn="base" hangingPunct="0">
              <a:spcBef>
                <a:spcPct val="0"/>
              </a:spcBef>
              <a:spcAft>
                <a:spcPct val="0"/>
              </a:spcAft>
              <a:defRPr kumimoji="1" sz="2700" b="1">
                <a:solidFill>
                  <a:schemeClr val="tx2"/>
                </a:solidFill>
                <a:latin typeface="Arial" charset="0"/>
                <a:cs typeface="Arial" charset="0"/>
              </a:defRPr>
            </a:lvl2pPr>
            <a:lvl3pPr algn="r" rtl="0" eaLnBrk="0" fontAlgn="base" hangingPunct="0">
              <a:spcBef>
                <a:spcPct val="0"/>
              </a:spcBef>
              <a:spcAft>
                <a:spcPct val="0"/>
              </a:spcAft>
              <a:defRPr kumimoji="1" sz="2700" b="1">
                <a:solidFill>
                  <a:schemeClr val="tx2"/>
                </a:solidFill>
                <a:latin typeface="Arial" charset="0"/>
                <a:cs typeface="Arial" charset="0"/>
              </a:defRPr>
            </a:lvl3pPr>
            <a:lvl4pPr algn="r" rtl="0" eaLnBrk="0" fontAlgn="base" hangingPunct="0">
              <a:spcBef>
                <a:spcPct val="0"/>
              </a:spcBef>
              <a:spcAft>
                <a:spcPct val="0"/>
              </a:spcAft>
              <a:defRPr kumimoji="1" sz="2700" b="1">
                <a:solidFill>
                  <a:schemeClr val="tx2"/>
                </a:solidFill>
                <a:latin typeface="Arial" charset="0"/>
                <a:cs typeface="Arial" charset="0"/>
              </a:defRPr>
            </a:lvl4pPr>
            <a:lvl5pPr algn="r" rtl="0" eaLnBrk="0" fontAlgn="base" hangingPunct="0">
              <a:spcBef>
                <a:spcPct val="0"/>
              </a:spcBef>
              <a:spcAft>
                <a:spcPct val="0"/>
              </a:spcAft>
              <a:defRPr kumimoji="1" sz="2700" b="1">
                <a:solidFill>
                  <a:schemeClr val="tx2"/>
                </a:solidFill>
                <a:latin typeface="Arial" charset="0"/>
                <a:cs typeface="Arial" charset="0"/>
              </a:defRPr>
            </a:lvl5pPr>
            <a:lvl6pPr marL="457200" algn="r" rtl="0" eaLnBrk="1" fontAlgn="base" hangingPunct="1">
              <a:spcBef>
                <a:spcPct val="0"/>
              </a:spcBef>
              <a:spcAft>
                <a:spcPct val="0"/>
              </a:spcAft>
              <a:defRPr kumimoji="1" sz="2700" b="1">
                <a:solidFill>
                  <a:schemeClr val="tx2"/>
                </a:solidFill>
                <a:latin typeface="Arial" charset="0"/>
                <a:cs typeface="Arial" charset="0"/>
              </a:defRPr>
            </a:lvl6pPr>
            <a:lvl7pPr marL="914400" algn="r" rtl="0" eaLnBrk="1" fontAlgn="base" hangingPunct="1">
              <a:spcBef>
                <a:spcPct val="0"/>
              </a:spcBef>
              <a:spcAft>
                <a:spcPct val="0"/>
              </a:spcAft>
              <a:defRPr kumimoji="1" sz="2700" b="1">
                <a:solidFill>
                  <a:schemeClr val="tx2"/>
                </a:solidFill>
                <a:latin typeface="Arial" charset="0"/>
                <a:cs typeface="Arial" charset="0"/>
              </a:defRPr>
            </a:lvl7pPr>
            <a:lvl8pPr marL="1371600" algn="r" rtl="0" eaLnBrk="1" fontAlgn="base" hangingPunct="1">
              <a:spcBef>
                <a:spcPct val="0"/>
              </a:spcBef>
              <a:spcAft>
                <a:spcPct val="0"/>
              </a:spcAft>
              <a:defRPr kumimoji="1" sz="2700" b="1">
                <a:solidFill>
                  <a:schemeClr val="tx2"/>
                </a:solidFill>
                <a:latin typeface="Arial" charset="0"/>
                <a:cs typeface="Arial" charset="0"/>
              </a:defRPr>
            </a:lvl8pPr>
            <a:lvl9pPr marL="1828800" algn="r" rtl="0" eaLnBrk="1" fontAlgn="base" hangingPunct="1">
              <a:spcBef>
                <a:spcPct val="0"/>
              </a:spcBef>
              <a:spcAft>
                <a:spcPct val="0"/>
              </a:spcAft>
              <a:defRPr kumimoji="1" sz="2700" b="1">
                <a:solidFill>
                  <a:schemeClr val="tx2"/>
                </a:solidFill>
                <a:latin typeface="Arial" charset="0"/>
                <a:cs typeface="Arial" charset="0"/>
              </a:defRPr>
            </a:lvl9pPr>
          </a:lstStyle>
          <a:p>
            <a:r>
              <a:rPr lang="en-US" altLang="ja-JP" kern="0" smtClean="0"/>
              <a:t>Click to edit Master title style</a:t>
            </a:r>
            <a:endParaRPr lang="en-US" kern="0"/>
          </a:p>
        </p:txBody>
      </p:sp>
    </p:spTree>
    <p:extLst>
      <p:ext uri="{BB962C8B-B14F-4D97-AF65-F5344CB8AC3E}">
        <p14:creationId xmlns:p14="http://schemas.microsoft.com/office/powerpoint/2010/main" val="1854933159"/>
      </p:ext>
    </p:extLst>
  </p:cSld>
  <p:clrMapOvr>
    <a:masterClrMapping/>
  </p:clrMapOvr>
</p:sldLayout>
</file>

<file path=ppt/slideLayouts/slideLayout234.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6" name="Content Placeholder 2"/>
          <p:cNvSpPr>
            <a:spLocks noGrp="1"/>
          </p:cNvSpPr>
          <p:nvPr>
            <p:ph idx="1"/>
          </p:nvPr>
        </p:nvSpPr>
        <p:spPr>
          <a:xfrm>
            <a:off x="457200" y="1219200"/>
            <a:ext cx="8229600" cy="4906963"/>
          </a:xfrm>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vi-VN"/>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7"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9" name="Title 1"/>
          <p:cNvSpPr>
            <a:spLocks noGrp="1"/>
          </p:cNvSpPr>
          <p:nvPr>
            <p:ph type="title"/>
          </p:nvPr>
        </p:nvSpPr>
        <p:spPr>
          <a:xfrm>
            <a:off x="2667000" y="152400"/>
            <a:ext cx="6019800" cy="828675"/>
          </a:xfrm>
        </p:spPr>
        <p:txBody>
          <a:bodyPr/>
          <a:lstStyle/>
          <a:p>
            <a:r>
              <a:rPr lang="en-US" altLang="ja-JP" smtClean="0"/>
              <a:t>Click to edit Master title style</a:t>
            </a:r>
            <a:endParaRPr lang="en-US"/>
          </a:p>
        </p:txBody>
      </p:sp>
    </p:spTree>
    <p:extLst>
      <p:ext uri="{BB962C8B-B14F-4D97-AF65-F5344CB8AC3E}">
        <p14:creationId xmlns:p14="http://schemas.microsoft.com/office/powerpoint/2010/main" val="498174329"/>
      </p:ext>
    </p:extLst>
  </p:cSld>
  <p:clrMapOvr>
    <a:masterClrMapping/>
  </p:clrMapOvr>
</p:sldLayout>
</file>

<file path=ppt/slideLayouts/slideLayout235.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6" name="Content Placeholder 2"/>
          <p:cNvSpPr>
            <a:spLocks noGrp="1"/>
          </p:cNvSpPr>
          <p:nvPr>
            <p:ph idx="1"/>
          </p:nvPr>
        </p:nvSpPr>
        <p:spPr>
          <a:xfrm>
            <a:off x="457200" y="1219200"/>
            <a:ext cx="8229600" cy="4906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7"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9" name="Title 1"/>
          <p:cNvSpPr>
            <a:spLocks noGrp="1"/>
          </p:cNvSpPr>
          <p:nvPr>
            <p:ph type="title"/>
          </p:nvPr>
        </p:nvSpPr>
        <p:spPr>
          <a:xfrm>
            <a:off x="2667000" y="152400"/>
            <a:ext cx="6019800" cy="828675"/>
          </a:xfrm>
        </p:spPr>
        <p:txBody>
          <a:bodyPr/>
          <a:lstStyle/>
          <a:p>
            <a:r>
              <a:rPr lang="en-US" altLang="ja-JP" smtClean="0"/>
              <a:t>Click to edit Master title style</a:t>
            </a:r>
            <a:endParaRPr lang="en-US"/>
          </a:p>
        </p:txBody>
      </p:sp>
    </p:spTree>
    <p:extLst>
      <p:ext uri="{BB962C8B-B14F-4D97-AF65-F5344CB8AC3E}">
        <p14:creationId xmlns:p14="http://schemas.microsoft.com/office/powerpoint/2010/main" val="3212538367"/>
      </p:ext>
    </p:extLst>
  </p:cSld>
  <p:clrMapOvr>
    <a:masterClrMapping/>
  </p:clrMapOvr>
</p:sldLayout>
</file>

<file path=ppt/slideLayouts/slideLayout236.xml><?xml version="1.0" encoding="utf-8"?>
<p:sldLayout xmlns:a="http://schemas.openxmlformats.org/drawingml/2006/main" xmlns:r="http://schemas.openxmlformats.org/officeDocument/2006/relationships" xmlns:p="http://schemas.openxmlformats.org/presentationml/2006/main" preserve="1" userDrawn="1">
  <p:cSld name="Title, Text, and Content">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304800" y="1143000"/>
            <a:ext cx="4152900" cy="4114800"/>
          </a:xfr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10100" y="1143000"/>
            <a:ext cx="4152900" cy="4114800"/>
          </a:xfr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8" name="Title 1"/>
          <p:cNvSpPr>
            <a:spLocks noGrp="1"/>
          </p:cNvSpPr>
          <p:nvPr>
            <p:ph type="title"/>
          </p:nvPr>
        </p:nvSpPr>
        <p:spPr>
          <a:xfrm>
            <a:off x="2667000" y="152400"/>
            <a:ext cx="6019800" cy="828675"/>
          </a:xfrm>
        </p:spPr>
        <p:txBody>
          <a:bodyPr/>
          <a:lstStyle/>
          <a:p>
            <a:r>
              <a:rPr lang="en-US" altLang="ja-JP" smtClean="0"/>
              <a:t>Click to edit Master title style</a:t>
            </a:r>
            <a:endParaRPr lang="en-US"/>
          </a:p>
        </p:txBody>
      </p:sp>
    </p:spTree>
    <p:extLst>
      <p:ext uri="{BB962C8B-B14F-4D97-AF65-F5344CB8AC3E}">
        <p14:creationId xmlns:p14="http://schemas.microsoft.com/office/powerpoint/2010/main" val="1124723943"/>
      </p:ext>
    </p:extLst>
  </p:cSld>
  <p:clrMapOvr>
    <a:masterClrMapping/>
  </p:clrMapOvr>
</p:sldLayout>
</file>

<file path=ppt/slideLayouts/slideLayout23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p:cNvGrpSpPr>
            <a:grpSpLocks/>
          </p:cNvGrpSpPr>
          <p:nvPr userDrawn="1"/>
        </p:nvGrpSpPr>
        <p:grpSpPr bwMode="auto">
          <a:xfrm>
            <a:off x="0" y="2235200"/>
            <a:ext cx="9144000" cy="4046538"/>
            <a:chOff x="0" y="1536"/>
            <a:chExt cx="5760" cy="2549"/>
          </a:xfrm>
        </p:grpSpPr>
        <p:sp>
          <p:nvSpPr>
            <p:cNvPr id="3" name="Rectangle 3"/>
            <p:cNvSpPr>
              <a:spLocks noChangeArrowheads="1"/>
            </p:cNvSpPr>
            <p:nvPr userDrawn="1"/>
          </p:nvSpPr>
          <p:spPr bwMode="hidden">
            <a:xfrm rot="-1424751">
              <a:off x="2121" y="2592"/>
              <a:ext cx="3072" cy="384"/>
            </a:xfrm>
            <a:prstGeom prst="rect">
              <a:avLst/>
            </a:prstGeom>
            <a:gradFill rotWithShape="0">
              <a:gsLst>
                <a:gs pos="0">
                  <a:schemeClr val="bg1">
                    <a:gamma/>
                    <a:shade val="94118"/>
                    <a:invGamma/>
                  </a:schemeClr>
                </a:gs>
                <a:gs pos="50000">
                  <a:schemeClr val="bg1"/>
                </a:gs>
                <a:gs pos="100000">
                  <a:schemeClr val="bg1">
                    <a:gamma/>
                    <a:shade val="94118"/>
                    <a:invGamma/>
                  </a:schemeClr>
                </a:gs>
              </a:gsLst>
              <a:lin ang="18900000" scaled="1"/>
            </a:gradFill>
            <a:ln w="25400">
              <a:solidFill>
                <a:schemeClr val="tx1"/>
              </a:solidFill>
              <a:miter lim="800000"/>
              <a:headEnd/>
              <a:tailEnd/>
            </a:ln>
            <a:effectLst/>
            <a:extLst/>
          </p:spPr>
          <p:txBody>
            <a:bodyPr wrap="none" anchor="ct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eaLnBrk="0" fontAlgn="base" hangingPunct="0">
                <a:spcBef>
                  <a:spcPct val="0"/>
                </a:spcBef>
                <a:spcAft>
                  <a:spcPct val="0"/>
                </a:spcAft>
                <a:defRPr kumimoji="1" sz="2400">
                  <a:solidFill>
                    <a:schemeClr val="tx1"/>
                  </a:solidFill>
                  <a:latin typeface="Times New Roman" pitchFamily="18" charset="0"/>
                </a:defRPr>
              </a:lvl6pPr>
              <a:lvl7pPr marL="2971800" indent="-228600" eaLnBrk="0" fontAlgn="base" hangingPunct="0">
                <a:spcBef>
                  <a:spcPct val="0"/>
                </a:spcBef>
                <a:spcAft>
                  <a:spcPct val="0"/>
                </a:spcAft>
                <a:defRPr kumimoji="1" sz="2400">
                  <a:solidFill>
                    <a:schemeClr val="tx1"/>
                  </a:solidFill>
                  <a:latin typeface="Times New Roman" pitchFamily="18" charset="0"/>
                </a:defRPr>
              </a:lvl7pPr>
              <a:lvl8pPr marL="3429000" indent="-228600" eaLnBrk="0" fontAlgn="base" hangingPunct="0">
                <a:spcBef>
                  <a:spcPct val="0"/>
                </a:spcBef>
                <a:spcAft>
                  <a:spcPct val="0"/>
                </a:spcAft>
                <a:defRPr kumimoji="1" sz="2400">
                  <a:solidFill>
                    <a:schemeClr val="tx1"/>
                  </a:solidFill>
                  <a:latin typeface="Times New Roman" pitchFamily="18" charset="0"/>
                </a:defRPr>
              </a:lvl8pPr>
              <a:lvl9pPr marL="3886200" indent="-228600" eaLnBrk="0" fontAlgn="base" hangingPunct="0">
                <a:spcBef>
                  <a:spcPct val="0"/>
                </a:spcBef>
                <a:spcAft>
                  <a:spcPct val="0"/>
                </a:spcAft>
                <a:defRPr kumimoji="1" sz="2400">
                  <a:solidFill>
                    <a:schemeClr val="tx1"/>
                  </a:solidFill>
                  <a:latin typeface="Times New Roman" pitchFamily="18" charset="0"/>
                </a:defRPr>
              </a:lvl9pPr>
            </a:lstStyle>
            <a:p>
              <a:pPr eaLnBrk="1" hangingPunct="1">
                <a:defRPr/>
              </a:pPr>
              <a:endParaRPr kumimoji="0" lang="en-US" altLang="ja-JP" smtClean="0">
                <a:solidFill>
                  <a:schemeClr val="bg2"/>
                </a:solidFill>
                <a:latin typeface="Arial" pitchFamily="34" charset="0"/>
                <a:ea typeface="ＭＳ Ｐゴシック" pitchFamily="50" charset="-128"/>
                <a:cs typeface="Arial" pitchFamily="34" charset="0"/>
              </a:endParaRPr>
            </a:p>
          </p:txBody>
        </p:sp>
        <p:sp>
          <p:nvSpPr>
            <p:cNvPr id="4" name="Freeform 4"/>
            <p:cNvSpPr>
              <a:spLocks/>
            </p:cNvSpPr>
            <p:nvPr userDrawn="1"/>
          </p:nvSpPr>
          <p:spPr bwMode="hidden">
            <a:xfrm>
              <a:off x="0" y="2664"/>
              <a:ext cx="2688" cy="1224"/>
            </a:xfrm>
            <a:custGeom>
              <a:avLst/>
              <a:gdLst>
                <a:gd name="T0" fmla="*/ 0 w 2688"/>
                <a:gd name="T1" fmla="*/ 0 h 1224"/>
                <a:gd name="T2" fmla="*/ 960 w 2688"/>
                <a:gd name="T3" fmla="*/ 552 h 1224"/>
                <a:gd name="T4" fmla="*/ 1968 w 2688"/>
                <a:gd name="T5" fmla="*/ 264 h 1224"/>
                <a:gd name="T6" fmla="*/ 2028 w 2688"/>
                <a:gd name="T7" fmla="*/ 270 h 1224"/>
                <a:gd name="T8" fmla="*/ 2661 w 2688"/>
                <a:gd name="T9" fmla="*/ 528 h 1224"/>
                <a:gd name="T10" fmla="*/ 2688 w 2688"/>
                <a:gd name="T11" fmla="*/ 648 h 1224"/>
                <a:gd name="T12" fmla="*/ 2304 w 2688"/>
                <a:gd name="T13" fmla="*/ 1080 h 1224"/>
                <a:gd name="T14" fmla="*/ 1584 w 2688"/>
                <a:gd name="T15" fmla="*/ 1224 h 1224"/>
                <a:gd name="T16" fmla="*/ 1296 w 2688"/>
                <a:gd name="T17" fmla="*/ 936 h 1224"/>
                <a:gd name="T18" fmla="*/ 864 w 2688"/>
                <a:gd name="T19" fmla="*/ 1032 h 1224"/>
                <a:gd name="T20" fmla="*/ 0 w 2688"/>
                <a:gd name="T21" fmla="*/ 552 h 1224"/>
                <a:gd name="T22" fmla="*/ 0 w 2688"/>
                <a:gd name="T23" fmla="*/ 0 h 122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688" h="1224">
                  <a:moveTo>
                    <a:pt x="0" y="0"/>
                  </a:moveTo>
                  <a:lnTo>
                    <a:pt x="960" y="552"/>
                  </a:lnTo>
                  <a:lnTo>
                    <a:pt x="1968" y="264"/>
                  </a:lnTo>
                  <a:lnTo>
                    <a:pt x="2028" y="270"/>
                  </a:lnTo>
                  <a:lnTo>
                    <a:pt x="2661" y="528"/>
                  </a:lnTo>
                  <a:lnTo>
                    <a:pt x="2688" y="648"/>
                  </a:lnTo>
                  <a:lnTo>
                    <a:pt x="2304" y="1080"/>
                  </a:lnTo>
                  <a:lnTo>
                    <a:pt x="1584" y="1224"/>
                  </a:lnTo>
                  <a:lnTo>
                    <a:pt x="1296" y="936"/>
                  </a:lnTo>
                  <a:lnTo>
                    <a:pt x="864" y="1032"/>
                  </a:lnTo>
                  <a:lnTo>
                    <a:pt x="0" y="552"/>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5" name="Freeform 5"/>
            <p:cNvSpPr>
              <a:spLocks/>
            </p:cNvSpPr>
            <p:nvPr userDrawn="1"/>
          </p:nvSpPr>
          <p:spPr bwMode="hidden">
            <a:xfrm>
              <a:off x="3359" y="1536"/>
              <a:ext cx="2401" cy="1232"/>
            </a:xfrm>
            <a:custGeom>
              <a:avLst/>
              <a:gdLst>
                <a:gd name="T0" fmla="*/ 2208 w 2401"/>
                <a:gd name="T1" fmla="*/ 15 h 1232"/>
                <a:gd name="T2" fmla="*/ 2088 w 2401"/>
                <a:gd name="T3" fmla="*/ 57 h 1232"/>
                <a:gd name="T4" fmla="*/ 1951 w 2401"/>
                <a:gd name="T5" fmla="*/ 99 h 1232"/>
                <a:gd name="T6" fmla="*/ 1704 w 2401"/>
                <a:gd name="T7" fmla="*/ 135 h 1232"/>
                <a:gd name="T8" fmla="*/ 1314 w 2401"/>
                <a:gd name="T9" fmla="*/ 177 h 1232"/>
                <a:gd name="T10" fmla="*/ 1176 w 2401"/>
                <a:gd name="T11" fmla="*/ 189 h 1232"/>
                <a:gd name="T12" fmla="*/ 1122 w 2401"/>
                <a:gd name="T13" fmla="*/ 195 h 1232"/>
                <a:gd name="T14" fmla="*/ 1075 w 2401"/>
                <a:gd name="T15" fmla="*/ 231 h 1232"/>
                <a:gd name="T16" fmla="*/ 924 w 2401"/>
                <a:gd name="T17" fmla="*/ 321 h 1232"/>
                <a:gd name="T18" fmla="*/ 840 w 2401"/>
                <a:gd name="T19" fmla="*/ 369 h 1232"/>
                <a:gd name="T20" fmla="*/ 630 w 2401"/>
                <a:gd name="T21" fmla="*/ 458 h 1232"/>
                <a:gd name="T22" fmla="*/ 529 w 2401"/>
                <a:gd name="T23" fmla="*/ 500 h 1232"/>
                <a:gd name="T24" fmla="*/ 487 w 2401"/>
                <a:gd name="T25" fmla="*/ 542 h 1232"/>
                <a:gd name="T26" fmla="*/ 457 w 2401"/>
                <a:gd name="T27" fmla="*/ 590 h 1232"/>
                <a:gd name="T28" fmla="*/ 402 w 2401"/>
                <a:gd name="T29" fmla="*/ 638 h 1232"/>
                <a:gd name="T30" fmla="*/ 330 w 2401"/>
                <a:gd name="T31" fmla="*/ 758 h 1232"/>
                <a:gd name="T32" fmla="*/ 312 w 2401"/>
                <a:gd name="T33" fmla="*/ 788 h 1232"/>
                <a:gd name="T34" fmla="*/ 252 w 2401"/>
                <a:gd name="T35" fmla="*/ 824 h 1232"/>
                <a:gd name="T36" fmla="*/ 84 w 2401"/>
                <a:gd name="T37" fmla="*/ 926 h 1232"/>
                <a:gd name="T38" fmla="*/ 0 w 2401"/>
                <a:gd name="T39" fmla="*/ 992 h 1232"/>
                <a:gd name="T40" fmla="*/ 12 w 2401"/>
                <a:gd name="T41" fmla="*/ 1040 h 1232"/>
                <a:gd name="T42" fmla="*/ 132 w 2401"/>
                <a:gd name="T43" fmla="*/ 1034 h 1232"/>
                <a:gd name="T44" fmla="*/ 336 w 2401"/>
                <a:gd name="T45" fmla="*/ 980 h 1232"/>
                <a:gd name="T46" fmla="*/ 529 w 2401"/>
                <a:gd name="T47" fmla="*/ 896 h 1232"/>
                <a:gd name="T48" fmla="*/ 576 w 2401"/>
                <a:gd name="T49" fmla="*/ 872 h 1232"/>
                <a:gd name="T50" fmla="*/ 714 w 2401"/>
                <a:gd name="T51" fmla="*/ 848 h 1232"/>
                <a:gd name="T52" fmla="*/ 966 w 2401"/>
                <a:gd name="T53" fmla="*/ 794 h 1232"/>
                <a:gd name="T54" fmla="*/ 1212 w 2401"/>
                <a:gd name="T55" fmla="*/ 782 h 1232"/>
                <a:gd name="T56" fmla="*/ 1416 w 2401"/>
                <a:gd name="T57" fmla="*/ 872 h 1232"/>
                <a:gd name="T58" fmla="*/ 1464 w 2401"/>
                <a:gd name="T59" fmla="*/ 932 h 1232"/>
                <a:gd name="T60" fmla="*/ 1440 w 2401"/>
                <a:gd name="T61" fmla="*/ 992 h 1232"/>
                <a:gd name="T62" fmla="*/ 1302 w 2401"/>
                <a:gd name="T63" fmla="*/ 1040 h 1232"/>
                <a:gd name="T64" fmla="*/ 1158 w 2401"/>
                <a:gd name="T65" fmla="*/ 1100 h 1232"/>
                <a:gd name="T66" fmla="*/ 1093 w 2401"/>
                <a:gd name="T67" fmla="*/ 1148 h 1232"/>
                <a:gd name="T68" fmla="*/ 1075 w 2401"/>
                <a:gd name="T69" fmla="*/ 1208 h 1232"/>
                <a:gd name="T70" fmla="*/ 1093 w 2401"/>
                <a:gd name="T71" fmla="*/ 1232 h 1232"/>
                <a:gd name="T72" fmla="*/ 1152 w 2401"/>
                <a:gd name="T73" fmla="*/ 1226 h 1232"/>
                <a:gd name="T74" fmla="*/ 1332 w 2401"/>
                <a:gd name="T75" fmla="*/ 1208 h 1232"/>
                <a:gd name="T76" fmla="*/ 1434 w 2401"/>
                <a:gd name="T77" fmla="*/ 1184 h 1232"/>
                <a:gd name="T78" fmla="*/ 1464 w 2401"/>
                <a:gd name="T79" fmla="*/ 1172 h 1232"/>
                <a:gd name="T80" fmla="*/ 1578 w 2401"/>
                <a:gd name="T81" fmla="*/ 1130 h 1232"/>
                <a:gd name="T82" fmla="*/ 1758 w 2401"/>
                <a:gd name="T83" fmla="*/ 1064 h 1232"/>
                <a:gd name="T84" fmla="*/ 1872 w 2401"/>
                <a:gd name="T85" fmla="*/ 962 h 1232"/>
                <a:gd name="T86" fmla="*/ 1986 w 2401"/>
                <a:gd name="T87" fmla="*/ 800 h 1232"/>
                <a:gd name="T88" fmla="*/ 2166 w 2401"/>
                <a:gd name="T89" fmla="*/ 650 h 1232"/>
                <a:gd name="T90" fmla="*/ 2257 w 2401"/>
                <a:gd name="T91" fmla="*/ 590 h 1232"/>
                <a:gd name="T92" fmla="*/ 2400 w 2401"/>
                <a:gd name="T93" fmla="*/ 57 h 123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2401" h="1232">
                  <a:moveTo>
                    <a:pt x="2310" y="3"/>
                  </a:moveTo>
                  <a:lnTo>
                    <a:pt x="2280" y="3"/>
                  </a:lnTo>
                  <a:lnTo>
                    <a:pt x="2208" y="15"/>
                  </a:lnTo>
                  <a:lnTo>
                    <a:pt x="2136" y="27"/>
                  </a:lnTo>
                  <a:lnTo>
                    <a:pt x="2112" y="39"/>
                  </a:lnTo>
                  <a:lnTo>
                    <a:pt x="2088" y="57"/>
                  </a:lnTo>
                  <a:lnTo>
                    <a:pt x="2082" y="63"/>
                  </a:lnTo>
                  <a:lnTo>
                    <a:pt x="2076" y="69"/>
                  </a:lnTo>
                  <a:lnTo>
                    <a:pt x="1951" y="99"/>
                  </a:lnTo>
                  <a:lnTo>
                    <a:pt x="1896" y="111"/>
                  </a:lnTo>
                  <a:lnTo>
                    <a:pt x="1836" y="117"/>
                  </a:lnTo>
                  <a:lnTo>
                    <a:pt x="1704" y="135"/>
                  </a:lnTo>
                  <a:lnTo>
                    <a:pt x="1572" y="153"/>
                  </a:lnTo>
                  <a:lnTo>
                    <a:pt x="1434" y="165"/>
                  </a:lnTo>
                  <a:lnTo>
                    <a:pt x="1314" y="177"/>
                  </a:lnTo>
                  <a:lnTo>
                    <a:pt x="1260" y="183"/>
                  </a:lnTo>
                  <a:lnTo>
                    <a:pt x="1212" y="189"/>
                  </a:lnTo>
                  <a:lnTo>
                    <a:pt x="1176" y="189"/>
                  </a:lnTo>
                  <a:lnTo>
                    <a:pt x="1146" y="195"/>
                  </a:lnTo>
                  <a:lnTo>
                    <a:pt x="1128" y="195"/>
                  </a:lnTo>
                  <a:lnTo>
                    <a:pt x="1122" y="195"/>
                  </a:lnTo>
                  <a:lnTo>
                    <a:pt x="1116" y="201"/>
                  </a:lnTo>
                  <a:lnTo>
                    <a:pt x="1105" y="207"/>
                  </a:lnTo>
                  <a:lnTo>
                    <a:pt x="1075" y="231"/>
                  </a:lnTo>
                  <a:lnTo>
                    <a:pt x="1026" y="261"/>
                  </a:lnTo>
                  <a:lnTo>
                    <a:pt x="972" y="291"/>
                  </a:lnTo>
                  <a:lnTo>
                    <a:pt x="924" y="321"/>
                  </a:lnTo>
                  <a:lnTo>
                    <a:pt x="876" y="345"/>
                  </a:lnTo>
                  <a:lnTo>
                    <a:pt x="846" y="363"/>
                  </a:lnTo>
                  <a:lnTo>
                    <a:pt x="840" y="369"/>
                  </a:lnTo>
                  <a:lnTo>
                    <a:pt x="834" y="369"/>
                  </a:lnTo>
                  <a:lnTo>
                    <a:pt x="732" y="417"/>
                  </a:lnTo>
                  <a:lnTo>
                    <a:pt x="630" y="458"/>
                  </a:lnTo>
                  <a:lnTo>
                    <a:pt x="588" y="476"/>
                  </a:lnTo>
                  <a:lnTo>
                    <a:pt x="552" y="488"/>
                  </a:lnTo>
                  <a:lnTo>
                    <a:pt x="529" y="500"/>
                  </a:lnTo>
                  <a:lnTo>
                    <a:pt x="517" y="506"/>
                  </a:lnTo>
                  <a:lnTo>
                    <a:pt x="499" y="524"/>
                  </a:lnTo>
                  <a:lnTo>
                    <a:pt x="487" y="542"/>
                  </a:lnTo>
                  <a:lnTo>
                    <a:pt x="481" y="560"/>
                  </a:lnTo>
                  <a:lnTo>
                    <a:pt x="481" y="578"/>
                  </a:lnTo>
                  <a:lnTo>
                    <a:pt x="457" y="590"/>
                  </a:lnTo>
                  <a:lnTo>
                    <a:pt x="438" y="596"/>
                  </a:lnTo>
                  <a:lnTo>
                    <a:pt x="420" y="614"/>
                  </a:lnTo>
                  <a:lnTo>
                    <a:pt x="402" y="638"/>
                  </a:lnTo>
                  <a:lnTo>
                    <a:pt x="366" y="698"/>
                  </a:lnTo>
                  <a:lnTo>
                    <a:pt x="348" y="728"/>
                  </a:lnTo>
                  <a:lnTo>
                    <a:pt x="330" y="758"/>
                  </a:lnTo>
                  <a:lnTo>
                    <a:pt x="324" y="776"/>
                  </a:lnTo>
                  <a:lnTo>
                    <a:pt x="318" y="782"/>
                  </a:lnTo>
                  <a:lnTo>
                    <a:pt x="312" y="788"/>
                  </a:lnTo>
                  <a:lnTo>
                    <a:pt x="300" y="794"/>
                  </a:lnTo>
                  <a:lnTo>
                    <a:pt x="282" y="806"/>
                  </a:lnTo>
                  <a:lnTo>
                    <a:pt x="252" y="824"/>
                  </a:lnTo>
                  <a:lnTo>
                    <a:pt x="199" y="854"/>
                  </a:lnTo>
                  <a:lnTo>
                    <a:pt x="151" y="884"/>
                  </a:lnTo>
                  <a:lnTo>
                    <a:pt x="84" y="926"/>
                  </a:lnTo>
                  <a:lnTo>
                    <a:pt x="30" y="962"/>
                  </a:lnTo>
                  <a:lnTo>
                    <a:pt x="12" y="974"/>
                  </a:lnTo>
                  <a:lnTo>
                    <a:pt x="0" y="992"/>
                  </a:lnTo>
                  <a:lnTo>
                    <a:pt x="0" y="1004"/>
                  </a:lnTo>
                  <a:lnTo>
                    <a:pt x="0" y="1022"/>
                  </a:lnTo>
                  <a:lnTo>
                    <a:pt x="12" y="1040"/>
                  </a:lnTo>
                  <a:lnTo>
                    <a:pt x="42" y="1046"/>
                  </a:lnTo>
                  <a:lnTo>
                    <a:pt x="84" y="1046"/>
                  </a:lnTo>
                  <a:lnTo>
                    <a:pt x="132" y="1034"/>
                  </a:lnTo>
                  <a:lnTo>
                    <a:pt x="193" y="1022"/>
                  </a:lnTo>
                  <a:lnTo>
                    <a:pt x="264" y="1004"/>
                  </a:lnTo>
                  <a:lnTo>
                    <a:pt x="336" y="980"/>
                  </a:lnTo>
                  <a:lnTo>
                    <a:pt x="408" y="950"/>
                  </a:lnTo>
                  <a:lnTo>
                    <a:pt x="475" y="920"/>
                  </a:lnTo>
                  <a:lnTo>
                    <a:pt x="529" y="896"/>
                  </a:lnTo>
                  <a:lnTo>
                    <a:pt x="564" y="878"/>
                  </a:lnTo>
                  <a:lnTo>
                    <a:pt x="570" y="872"/>
                  </a:lnTo>
                  <a:lnTo>
                    <a:pt x="576" y="872"/>
                  </a:lnTo>
                  <a:lnTo>
                    <a:pt x="606" y="872"/>
                  </a:lnTo>
                  <a:lnTo>
                    <a:pt x="648" y="866"/>
                  </a:lnTo>
                  <a:lnTo>
                    <a:pt x="714" y="848"/>
                  </a:lnTo>
                  <a:lnTo>
                    <a:pt x="793" y="830"/>
                  </a:lnTo>
                  <a:lnTo>
                    <a:pt x="876" y="812"/>
                  </a:lnTo>
                  <a:lnTo>
                    <a:pt x="966" y="794"/>
                  </a:lnTo>
                  <a:lnTo>
                    <a:pt x="1063" y="782"/>
                  </a:lnTo>
                  <a:lnTo>
                    <a:pt x="1152" y="776"/>
                  </a:lnTo>
                  <a:lnTo>
                    <a:pt x="1212" y="782"/>
                  </a:lnTo>
                  <a:lnTo>
                    <a:pt x="1284" y="806"/>
                  </a:lnTo>
                  <a:lnTo>
                    <a:pt x="1357" y="836"/>
                  </a:lnTo>
                  <a:lnTo>
                    <a:pt x="1416" y="872"/>
                  </a:lnTo>
                  <a:lnTo>
                    <a:pt x="1434" y="890"/>
                  </a:lnTo>
                  <a:lnTo>
                    <a:pt x="1452" y="908"/>
                  </a:lnTo>
                  <a:lnTo>
                    <a:pt x="1464" y="932"/>
                  </a:lnTo>
                  <a:lnTo>
                    <a:pt x="1464" y="950"/>
                  </a:lnTo>
                  <a:lnTo>
                    <a:pt x="1458" y="968"/>
                  </a:lnTo>
                  <a:lnTo>
                    <a:pt x="1440" y="992"/>
                  </a:lnTo>
                  <a:lnTo>
                    <a:pt x="1410" y="1004"/>
                  </a:lnTo>
                  <a:lnTo>
                    <a:pt x="1369" y="1022"/>
                  </a:lnTo>
                  <a:lnTo>
                    <a:pt x="1302" y="1040"/>
                  </a:lnTo>
                  <a:lnTo>
                    <a:pt x="1248" y="1064"/>
                  </a:lnTo>
                  <a:lnTo>
                    <a:pt x="1200" y="1082"/>
                  </a:lnTo>
                  <a:lnTo>
                    <a:pt x="1158" y="1100"/>
                  </a:lnTo>
                  <a:lnTo>
                    <a:pt x="1128" y="1118"/>
                  </a:lnTo>
                  <a:lnTo>
                    <a:pt x="1110" y="1130"/>
                  </a:lnTo>
                  <a:lnTo>
                    <a:pt x="1093" y="1148"/>
                  </a:lnTo>
                  <a:lnTo>
                    <a:pt x="1081" y="1160"/>
                  </a:lnTo>
                  <a:lnTo>
                    <a:pt x="1069" y="1190"/>
                  </a:lnTo>
                  <a:lnTo>
                    <a:pt x="1075" y="1208"/>
                  </a:lnTo>
                  <a:lnTo>
                    <a:pt x="1081" y="1220"/>
                  </a:lnTo>
                  <a:lnTo>
                    <a:pt x="1087" y="1226"/>
                  </a:lnTo>
                  <a:lnTo>
                    <a:pt x="1093" y="1232"/>
                  </a:lnTo>
                  <a:lnTo>
                    <a:pt x="1110" y="1232"/>
                  </a:lnTo>
                  <a:lnTo>
                    <a:pt x="1128" y="1226"/>
                  </a:lnTo>
                  <a:lnTo>
                    <a:pt x="1152" y="1226"/>
                  </a:lnTo>
                  <a:lnTo>
                    <a:pt x="1212" y="1220"/>
                  </a:lnTo>
                  <a:lnTo>
                    <a:pt x="1272" y="1214"/>
                  </a:lnTo>
                  <a:lnTo>
                    <a:pt x="1332" y="1208"/>
                  </a:lnTo>
                  <a:lnTo>
                    <a:pt x="1393" y="1196"/>
                  </a:lnTo>
                  <a:lnTo>
                    <a:pt x="1416" y="1190"/>
                  </a:lnTo>
                  <a:lnTo>
                    <a:pt x="1434" y="1184"/>
                  </a:lnTo>
                  <a:lnTo>
                    <a:pt x="1446" y="1178"/>
                  </a:lnTo>
                  <a:lnTo>
                    <a:pt x="1452" y="1178"/>
                  </a:lnTo>
                  <a:lnTo>
                    <a:pt x="1464" y="1172"/>
                  </a:lnTo>
                  <a:lnTo>
                    <a:pt x="1488" y="1166"/>
                  </a:lnTo>
                  <a:lnTo>
                    <a:pt x="1530" y="1148"/>
                  </a:lnTo>
                  <a:lnTo>
                    <a:pt x="1578" y="1130"/>
                  </a:lnTo>
                  <a:lnTo>
                    <a:pt x="1681" y="1094"/>
                  </a:lnTo>
                  <a:lnTo>
                    <a:pt x="1722" y="1076"/>
                  </a:lnTo>
                  <a:lnTo>
                    <a:pt x="1758" y="1064"/>
                  </a:lnTo>
                  <a:lnTo>
                    <a:pt x="1812" y="1040"/>
                  </a:lnTo>
                  <a:lnTo>
                    <a:pt x="1848" y="1004"/>
                  </a:lnTo>
                  <a:lnTo>
                    <a:pt x="1872" y="962"/>
                  </a:lnTo>
                  <a:lnTo>
                    <a:pt x="1890" y="932"/>
                  </a:lnTo>
                  <a:lnTo>
                    <a:pt x="1932" y="866"/>
                  </a:lnTo>
                  <a:lnTo>
                    <a:pt x="1986" y="800"/>
                  </a:lnTo>
                  <a:lnTo>
                    <a:pt x="2046" y="740"/>
                  </a:lnTo>
                  <a:lnTo>
                    <a:pt x="2112" y="692"/>
                  </a:lnTo>
                  <a:lnTo>
                    <a:pt x="2166" y="650"/>
                  </a:lnTo>
                  <a:lnTo>
                    <a:pt x="2214" y="620"/>
                  </a:lnTo>
                  <a:lnTo>
                    <a:pt x="2244" y="596"/>
                  </a:lnTo>
                  <a:lnTo>
                    <a:pt x="2257" y="590"/>
                  </a:lnTo>
                  <a:lnTo>
                    <a:pt x="2400" y="518"/>
                  </a:lnTo>
                  <a:lnTo>
                    <a:pt x="2400" y="57"/>
                  </a:lnTo>
                  <a:lnTo>
                    <a:pt x="2401" y="0"/>
                  </a:lnTo>
                  <a:lnTo>
                    <a:pt x="2310" y="3"/>
                  </a:lnTo>
                  <a:close/>
                </a:path>
              </a:pathLst>
            </a:custGeom>
            <a:solidFill>
              <a:schemeClr val="bg2"/>
            </a:solidFill>
            <a:ln w="25400">
              <a:solidFill>
                <a:schemeClr val="tx1"/>
              </a:solidFill>
              <a:round/>
              <a:headEnd/>
              <a:tailEnd/>
            </a:ln>
          </p:spPr>
          <p:txBody>
            <a:bodyPr/>
            <a:lstStyle/>
            <a:p>
              <a:endParaRPr lang="ja-JP" altLang="en-US"/>
            </a:p>
          </p:txBody>
        </p:sp>
        <p:sp>
          <p:nvSpPr>
            <p:cNvPr id="6" name="Freeform 6"/>
            <p:cNvSpPr>
              <a:spLocks/>
            </p:cNvSpPr>
            <p:nvPr userDrawn="1"/>
          </p:nvSpPr>
          <p:spPr bwMode="hidden">
            <a:xfrm>
              <a:off x="3792" y="1536"/>
              <a:ext cx="1968" cy="762"/>
            </a:xfrm>
            <a:custGeom>
              <a:avLst/>
              <a:gdLst>
                <a:gd name="T0" fmla="*/ 965 w 1968"/>
                <a:gd name="T1" fmla="*/ 165 h 762"/>
                <a:gd name="T2" fmla="*/ 696 w 1968"/>
                <a:gd name="T3" fmla="*/ 200 h 762"/>
                <a:gd name="T4" fmla="*/ 693 w 1968"/>
                <a:gd name="T5" fmla="*/ 237 h 762"/>
                <a:gd name="T6" fmla="*/ 924 w 1968"/>
                <a:gd name="T7" fmla="*/ 258 h 762"/>
                <a:gd name="T8" fmla="*/ 993 w 1968"/>
                <a:gd name="T9" fmla="*/ 267 h 762"/>
                <a:gd name="T10" fmla="*/ 681 w 1968"/>
                <a:gd name="T11" fmla="*/ 291 h 762"/>
                <a:gd name="T12" fmla="*/ 633 w 1968"/>
                <a:gd name="T13" fmla="*/ 309 h 762"/>
                <a:gd name="T14" fmla="*/ 645 w 1968"/>
                <a:gd name="T15" fmla="*/ 336 h 762"/>
                <a:gd name="T16" fmla="*/ 672 w 1968"/>
                <a:gd name="T17" fmla="*/ 351 h 762"/>
                <a:gd name="T18" fmla="*/ 984 w 1968"/>
                <a:gd name="T19" fmla="*/ 333 h 762"/>
                <a:gd name="T20" fmla="*/ 1080 w 1968"/>
                <a:gd name="T21" fmla="*/ 357 h 762"/>
                <a:gd name="T22" fmla="*/ 624 w 1968"/>
                <a:gd name="T23" fmla="*/ 492 h 762"/>
                <a:gd name="T24" fmla="*/ 616 w 1968"/>
                <a:gd name="T25" fmla="*/ 536 h 762"/>
                <a:gd name="T26" fmla="*/ 8 w 1968"/>
                <a:gd name="T27" fmla="*/ 724 h 762"/>
                <a:gd name="T28" fmla="*/ 0 w 1968"/>
                <a:gd name="T29" fmla="*/ 756 h 762"/>
                <a:gd name="T30" fmla="*/ 27 w 1968"/>
                <a:gd name="T31" fmla="*/ 762 h 762"/>
                <a:gd name="T32" fmla="*/ 664 w 1968"/>
                <a:gd name="T33" fmla="*/ 564 h 762"/>
                <a:gd name="T34" fmla="*/ 856 w 1968"/>
                <a:gd name="T35" fmla="*/ 600 h 762"/>
                <a:gd name="T36" fmla="*/ 1158 w 1968"/>
                <a:gd name="T37" fmla="*/ 507 h 762"/>
                <a:gd name="T38" fmla="*/ 1434 w 1968"/>
                <a:gd name="T39" fmla="*/ 465 h 762"/>
                <a:gd name="T40" fmla="*/ 1572 w 1968"/>
                <a:gd name="T41" fmla="*/ 368 h 762"/>
                <a:gd name="T42" fmla="*/ 1712 w 1968"/>
                <a:gd name="T43" fmla="*/ 340 h 762"/>
                <a:gd name="T44" fmla="*/ 1856 w 1968"/>
                <a:gd name="T45" fmla="*/ 328 h 762"/>
                <a:gd name="T46" fmla="*/ 1968 w 1968"/>
                <a:gd name="T47" fmla="*/ 330 h 762"/>
                <a:gd name="T48" fmla="*/ 1968 w 1968"/>
                <a:gd name="T49" fmla="*/ 0 h 762"/>
                <a:gd name="T50" fmla="*/ 1934 w 1968"/>
                <a:gd name="T51" fmla="*/ 3 h 762"/>
                <a:gd name="T52" fmla="*/ 1832 w 1968"/>
                <a:gd name="T53" fmla="*/ 5 h 762"/>
                <a:gd name="T54" fmla="*/ 1682 w 1968"/>
                <a:gd name="T55" fmla="*/ 35 h 762"/>
                <a:gd name="T56" fmla="*/ 1643 w 1968"/>
                <a:gd name="T57" fmla="*/ 72 h 762"/>
                <a:gd name="T58" fmla="*/ 1392 w 1968"/>
                <a:gd name="T59" fmla="*/ 119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968" h="762">
                  <a:moveTo>
                    <a:pt x="965" y="165"/>
                  </a:moveTo>
                  <a:lnTo>
                    <a:pt x="696" y="200"/>
                  </a:lnTo>
                  <a:lnTo>
                    <a:pt x="693" y="237"/>
                  </a:lnTo>
                  <a:lnTo>
                    <a:pt x="924" y="258"/>
                  </a:lnTo>
                  <a:lnTo>
                    <a:pt x="993" y="267"/>
                  </a:lnTo>
                  <a:lnTo>
                    <a:pt x="681" y="291"/>
                  </a:lnTo>
                  <a:lnTo>
                    <a:pt x="633" y="309"/>
                  </a:lnTo>
                  <a:lnTo>
                    <a:pt x="645" y="336"/>
                  </a:lnTo>
                  <a:lnTo>
                    <a:pt x="672" y="351"/>
                  </a:lnTo>
                  <a:lnTo>
                    <a:pt x="984" y="333"/>
                  </a:lnTo>
                  <a:lnTo>
                    <a:pt x="1080" y="357"/>
                  </a:lnTo>
                  <a:lnTo>
                    <a:pt x="624" y="492"/>
                  </a:lnTo>
                  <a:lnTo>
                    <a:pt x="616" y="536"/>
                  </a:lnTo>
                  <a:lnTo>
                    <a:pt x="8" y="724"/>
                  </a:lnTo>
                  <a:lnTo>
                    <a:pt x="0" y="756"/>
                  </a:lnTo>
                  <a:lnTo>
                    <a:pt x="27" y="762"/>
                  </a:lnTo>
                  <a:lnTo>
                    <a:pt x="664" y="564"/>
                  </a:lnTo>
                  <a:lnTo>
                    <a:pt x="856" y="600"/>
                  </a:lnTo>
                  <a:lnTo>
                    <a:pt x="1158" y="507"/>
                  </a:lnTo>
                  <a:lnTo>
                    <a:pt x="1434" y="465"/>
                  </a:lnTo>
                  <a:lnTo>
                    <a:pt x="1572" y="368"/>
                  </a:lnTo>
                  <a:lnTo>
                    <a:pt x="1712" y="340"/>
                  </a:lnTo>
                  <a:lnTo>
                    <a:pt x="1856" y="328"/>
                  </a:lnTo>
                  <a:lnTo>
                    <a:pt x="1968" y="330"/>
                  </a:lnTo>
                  <a:lnTo>
                    <a:pt x="1968" y="0"/>
                  </a:lnTo>
                  <a:lnTo>
                    <a:pt x="1934" y="3"/>
                  </a:lnTo>
                  <a:lnTo>
                    <a:pt x="1832" y="5"/>
                  </a:lnTo>
                  <a:lnTo>
                    <a:pt x="1682" y="35"/>
                  </a:lnTo>
                  <a:lnTo>
                    <a:pt x="1643" y="72"/>
                  </a:lnTo>
                  <a:lnTo>
                    <a:pt x="1392" y="119"/>
                  </a:lnTo>
                </a:path>
              </a:pathLst>
            </a:custGeom>
            <a:gradFill rotWithShape="0">
              <a:gsLst>
                <a:gs pos="0">
                  <a:schemeClr val="bg2">
                    <a:gamma/>
                    <a:tint val="81961"/>
                    <a:invGamma/>
                  </a:schemeClr>
                </a:gs>
                <a:gs pos="100000">
                  <a:schemeClr val="bg2"/>
                </a:gs>
              </a:gsLst>
              <a:lin ang="2700000" scaled="1"/>
            </a:gradFill>
            <a:ln>
              <a:noFill/>
            </a:ln>
            <a:extLst/>
          </p:spPr>
          <p:txBody>
            <a:bodyPr/>
            <a:lstStyle/>
            <a:p>
              <a:pPr>
                <a:defRPr/>
              </a:pPr>
              <a:endParaRPr kumimoji="0" lang="en-US">
                <a:cs typeface="Arial" pitchFamily="34" charset="0"/>
              </a:endParaRPr>
            </a:p>
          </p:txBody>
        </p:sp>
        <p:sp>
          <p:nvSpPr>
            <p:cNvPr id="7" name="Freeform 7"/>
            <p:cNvSpPr>
              <a:spLocks/>
            </p:cNvSpPr>
            <p:nvPr userDrawn="1"/>
          </p:nvSpPr>
          <p:spPr bwMode="hidden">
            <a:xfrm>
              <a:off x="3839" y="1836"/>
              <a:ext cx="528" cy="275"/>
            </a:xfrm>
            <a:custGeom>
              <a:avLst/>
              <a:gdLst>
                <a:gd name="T0" fmla="*/ 0 w 526"/>
                <a:gd name="T1" fmla="*/ 275 h 275"/>
                <a:gd name="T2" fmla="*/ 0 w 526"/>
                <a:gd name="T3" fmla="*/ 269 h 275"/>
                <a:gd name="T4" fmla="*/ 6 w 526"/>
                <a:gd name="T5" fmla="*/ 251 h 275"/>
                <a:gd name="T6" fmla="*/ 6 w 526"/>
                <a:gd name="T7" fmla="*/ 239 h 275"/>
                <a:gd name="T8" fmla="*/ 12 w 526"/>
                <a:gd name="T9" fmla="*/ 227 h 275"/>
                <a:gd name="T10" fmla="*/ 18 w 526"/>
                <a:gd name="T11" fmla="*/ 221 h 275"/>
                <a:gd name="T12" fmla="*/ 36 w 526"/>
                <a:gd name="T13" fmla="*/ 215 h 275"/>
                <a:gd name="T14" fmla="*/ 77 w 526"/>
                <a:gd name="T15" fmla="*/ 203 h 275"/>
                <a:gd name="T16" fmla="*/ 153 w 526"/>
                <a:gd name="T17" fmla="*/ 179 h 275"/>
                <a:gd name="T18" fmla="*/ 225 w 526"/>
                <a:gd name="T19" fmla="*/ 143 h 275"/>
                <a:gd name="T20" fmla="*/ 267 w 526"/>
                <a:gd name="T21" fmla="*/ 120 h 275"/>
                <a:gd name="T22" fmla="*/ 315 w 526"/>
                <a:gd name="T23" fmla="*/ 96 h 275"/>
                <a:gd name="T24" fmla="*/ 425 w 526"/>
                <a:gd name="T25" fmla="*/ 48 h 275"/>
                <a:gd name="T26" fmla="*/ 474 w 526"/>
                <a:gd name="T27" fmla="*/ 30 h 275"/>
                <a:gd name="T28" fmla="*/ 510 w 526"/>
                <a:gd name="T29" fmla="*/ 12 h 275"/>
                <a:gd name="T30" fmla="*/ 534 w 526"/>
                <a:gd name="T31" fmla="*/ 6 h 275"/>
                <a:gd name="T32" fmla="*/ 552 w 526"/>
                <a:gd name="T33" fmla="*/ 0 h 275"/>
                <a:gd name="T34" fmla="*/ 558 w 526"/>
                <a:gd name="T35" fmla="*/ 0 h 275"/>
                <a:gd name="T36" fmla="*/ 552 w 526"/>
                <a:gd name="T37" fmla="*/ 6 h 275"/>
                <a:gd name="T38" fmla="*/ 540 w 526"/>
                <a:gd name="T39" fmla="*/ 12 h 275"/>
                <a:gd name="T40" fmla="*/ 516 w 526"/>
                <a:gd name="T41" fmla="*/ 24 h 275"/>
                <a:gd name="T42" fmla="*/ 492 w 526"/>
                <a:gd name="T43" fmla="*/ 42 h 275"/>
                <a:gd name="T44" fmla="*/ 468 w 526"/>
                <a:gd name="T45" fmla="*/ 54 h 275"/>
                <a:gd name="T46" fmla="*/ 425 w 526"/>
                <a:gd name="T47" fmla="*/ 78 h 275"/>
                <a:gd name="T48" fmla="*/ 356 w 526"/>
                <a:gd name="T49" fmla="*/ 108 h 275"/>
                <a:gd name="T50" fmla="*/ 291 w 526"/>
                <a:gd name="T51" fmla="*/ 143 h 275"/>
                <a:gd name="T52" fmla="*/ 131 w 526"/>
                <a:gd name="T53" fmla="*/ 221 h 275"/>
                <a:gd name="T54" fmla="*/ 65 w 526"/>
                <a:gd name="T55" fmla="*/ 251 h 275"/>
                <a:gd name="T56" fmla="*/ 0 w 526"/>
                <a:gd name="T57" fmla="*/ 275 h 275"/>
                <a:gd name="T58" fmla="*/ 0 w 526"/>
                <a:gd name="T59" fmla="*/ 275 h 27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526" h="275">
                  <a:moveTo>
                    <a:pt x="0" y="275"/>
                  </a:moveTo>
                  <a:lnTo>
                    <a:pt x="0" y="269"/>
                  </a:lnTo>
                  <a:lnTo>
                    <a:pt x="6" y="251"/>
                  </a:lnTo>
                  <a:lnTo>
                    <a:pt x="6" y="239"/>
                  </a:lnTo>
                  <a:lnTo>
                    <a:pt x="12" y="227"/>
                  </a:lnTo>
                  <a:lnTo>
                    <a:pt x="18" y="221"/>
                  </a:lnTo>
                  <a:lnTo>
                    <a:pt x="36" y="215"/>
                  </a:lnTo>
                  <a:lnTo>
                    <a:pt x="77" y="203"/>
                  </a:lnTo>
                  <a:lnTo>
                    <a:pt x="137" y="179"/>
                  </a:lnTo>
                  <a:lnTo>
                    <a:pt x="209" y="143"/>
                  </a:lnTo>
                  <a:lnTo>
                    <a:pt x="251" y="120"/>
                  </a:lnTo>
                  <a:lnTo>
                    <a:pt x="299" y="96"/>
                  </a:lnTo>
                  <a:lnTo>
                    <a:pt x="394" y="48"/>
                  </a:lnTo>
                  <a:lnTo>
                    <a:pt x="442" y="30"/>
                  </a:lnTo>
                  <a:lnTo>
                    <a:pt x="478" y="12"/>
                  </a:lnTo>
                  <a:lnTo>
                    <a:pt x="502" y="6"/>
                  </a:lnTo>
                  <a:lnTo>
                    <a:pt x="520" y="0"/>
                  </a:lnTo>
                  <a:lnTo>
                    <a:pt x="526" y="0"/>
                  </a:lnTo>
                  <a:lnTo>
                    <a:pt x="520" y="6"/>
                  </a:lnTo>
                  <a:lnTo>
                    <a:pt x="508" y="12"/>
                  </a:lnTo>
                  <a:lnTo>
                    <a:pt x="484" y="24"/>
                  </a:lnTo>
                  <a:lnTo>
                    <a:pt x="460" y="42"/>
                  </a:lnTo>
                  <a:lnTo>
                    <a:pt x="436" y="54"/>
                  </a:lnTo>
                  <a:lnTo>
                    <a:pt x="394" y="78"/>
                  </a:lnTo>
                  <a:lnTo>
                    <a:pt x="340" y="108"/>
                  </a:lnTo>
                  <a:lnTo>
                    <a:pt x="275" y="143"/>
                  </a:lnTo>
                  <a:lnTo>
                    <a:pt x="131" y="221"/>
                  </a:lnTo>
                  <a:lnTo>
                    <a:pt x="65" y="251"/>
                  </a:lnTo>
                  <a:lnTo>
                    <a:pt x="0" y="27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8" name="Freeform 8"/>
            <p:cNvSpPr>
              <a:spLocks/>
            </p:cNvSpPr>
            <p:nvPr userDrawn="1"/>
          </p:nvSpPr>
          <p:spPr bwMode="hidden">
            <a:xfrm>
              <a:off x="3676" y="2015"/>
              <a:ext cx="721" cy="306"/>
            </a:xfrm>
            <a:custGeom>
              <a:avLst/>
              <a:gdLst>
                <a:gd name="T0" fmla="*/ 48 w 718"/>
                <a:gd name="T1" fmla="*/ 216 h 306"/>
                <a:gd name="T2" fmla="*/ 30 w 718"/>
                <a:gd name="T3" fmla="*/ 252 h 306"/>
                <a:gd name="T4" fmla="*/ 12 w 718"/>
                <a:gd name="T5" fmla="*/ 282 h 306"/>
                <a:gd name="T6" fmla="*/ 6 w 718"/>
                <a:gd name="T7" fmla="*/ 300 h 306"/>
                <a:gd name="T8" fmla="*/ 0 w 718"/>
                <a:gd name="T9" fmla="*/ 306 h 306"/>
                <a:gd name="T10" fmla="*/ 48 w 718"/>
                <a:gd name="T11" fmla="*/ 276 h 306"/>
                <a:gd name="T12" fmla="*/ 84 w 718"/>
                <a:gd name="T13" fmla="*/ 252 h 306"/>
                <a:gd name="T14" fmla="*/ 108 w 718"/>
                <a:gd name="T15" fmla="*/ 234 h 306"/>
                <a:gd name="T16" fmla="*/ 136 w 718"/>
                <a:gd name="T17" fmla="*/ 228 h 306"/>
                <a:gd name="T18" fmla="*/ 142 w 718"/>
                <a:gd name="T19" fmla="*/ 228 h 306"/>
                <a:gd name="T20" fmla="*/ 160 w 718"/>
                <a:gd name="T21" fmla="*/ 222 h 306"/>
                <a:gd name="T22" fmla="*/ 184 w 718"/>
                <a:gd name="T23" fmla="*/ 216 h 306"/>
                <a:gd name="T24" fmla="*/ 214 w 718"/>
                <a:gd name="T25" fmla="*/ 204 h 306"/>
                <a:gd name="T26" fmla="*/ 291 w 718"/>
                <a:gd name="T27" fmla="*/ 180 h 306"/>
                <a:gd name="T28" fmla="*/ 403 w 718"/>
                <a:gd name="T29" fmla="*/ 156 h 306"/>
                <a:gd name="T30" fmla="*/ 493 w 718"/>
                <a:gd name="T31" fmla="*/ 126 h 306"/>
                <a:gd name="T32" fmla="*/ 576 w 718"/>
                <a:gd name="T33" fmla="*/ 102 h 306"/>
                <a:gd name="T34" fmla="*/ 609 w 718"/>
                <a:gd name="T35" fmla="*/ 90 h 306"/>
                <a:gd name="T36" fmla="*/ 652 w 718"/>
                <a:gd name="T37" fmla="*/ 84 h 306"/>
                <a:gd name="T38" fmla="*/ 670 w 718"/>
                <a:gd name="T39" fmla="*/ 78 h 306"/>
                <a:gd name="T40" fmla="*/ 676 w 718"/>
                <a:gd name="T41" fmla="*/ 72 h 306"/>
                <a:gd name="T42" fmla="*/ 682 w 718"/>
                <a:gd name="T43" fmla="*/ 66 h 306"/>
                <a:gd name="T44" fmla="*/ 700 w 718"/>
                <a:gd name="T45" fmla="*/ 60 h 306"/>
                <a:gd name="T46" fmla="*/ 742 w 718"/>
                <a:gd name="T47" fmla="*/ 30 h 306"/>
                <a:gd name="T48" fmla="*/ 760 w 718"/>
                <a:gd name="T49" fmla="*/ 18 h 306"/>
                <a:gd name="T50" fmla="*/ 766 w 718"/>
                <a:gd name="T51" fmla="*/ 6 h 306"/>
                <a:gd name="T52" fmla="*/ 760 w 718"/>
                <a:gd name="T53" fmla="*/ 0 h 306"/>
                <a:gd name="T54" fmla="*/ 736 w 718"/>
                <a:gd name="T55" fmla="*/ 0 h 306"/>
                <a:gd name="T56" fmla="*/ 676 w 718"/>
                <a:gd name="T57" fmla="*/ 0 h 306"/>
                <a:gd name="T58" fmla="*/ 618 w 718"/>
                <a:gd name="T59" fmla="*/ 0 h 306"/>
                <a:gd name="T60" fmla="*/ 576 w 718"/>
                <a:gd name="T61" fmla="*/ 0 h 306"/>
                <a:gd name="T62" fmla="*/ 546 w 718"/>
                <a:gd name="T63" fmla="*/ 18 h 306"/>
                <a:gd name="T64" fmla="*/ 517 w 718"/>
                <a:gd name="T65" fmla="*/ 42 h 306"/>
                <a:gd name="T66" fmla="*/ 499 w 718"/>
                <a:gd name="T67" fmla="*/ 54 h 306"/>
                <a:gd name="T68" fmla="*/ 481 w 718"/>
                <a:gd name="T69" fmla="*/ 60 h 306"/>
                <a:gd name="T70" fmla="*/ 457 w 718"/>
                <a:gd name="T71" fmla="*/ 60 h 306"/>
                <a:gd name="T72" fmla="*/ 421 w 718"/>
                <a:gd name="T73" fmla="*/ 66 h 306"/>
                <a:gd name="T74" fmla="*/ 367 w 718"/>
                <a:gd name="T75" fmla="*/ 84 h 306"/>
                <a:gd name="T76" fmla="*/ 327 w 718"/>
                <a:gd name="T77" fmla="*/ 108 h 306"/>
                <a:gd name="T78" fmla="*/ 303 w 718"/>
                <a:gd name="T79" fmla="*/ 126 h 306"/>
                <a:gd name="T80" fmla="*/ 291 w 718"/>
                <a:gd name="T81" fmla="*/ 132 h 306"/>
                <a:gd name="T82" fmla="*/ 273 w 718"/>
                <a:gd name="T83" fmla="*/ 138 h 306"/>
                <a:gd name="T84" fmla="*/ 237 w 718"/>
                <a:gd name="T85" fmla="*/ 138 h 306"/>
                <a:gd name="T86" fmla="*/ 202 w 718"/>
                <a:gd name="T87" fmla="*/ 138 h 306"/>
                <a:gd name="T88" fmla="*/ 196 w 718"/>
                <a:gd name="T89" fmla="*/ 138 h 306"/>
                <a:gd name="T90" fmla="*/ 190 w 718"/>
                <a:gd name="T91" fmla="*/ 138 h 306"/>
                <a:gd name="T92" fmla="*/ 114 w 718"/>
                <a:gd name="T93" fmla="*/ 162 h 306"/>
                <a:gd name="T94" fmla="*/ 48 w 718"/>
                <a:gd name="T95" fmla="*/ 216 h 306"/>
                <a:gd name="T96" fmla="*/ 48 w 718"/>
                <a:gd name="T97" fmla="*/ 216 h 30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718" h="306">
                  <a:moveTo>
                    <a:pt x="48" y="216"/>
                  </a:moveTo>
                  <a:lnTo>
                    <a:pt x="30" y="252"/>
                  </a:lnTo>
                  <a:lnTo>
                    <a:pt x="12" y="282"/>
                  </a:lnTo>
                  <a:lnTo>
                    <a:pt x="6" y="300"/>
                  </a:lnTo>
                  <a:lnTo>
                    <a:pt x="0" y="306"/>
                  </a:lnTo>
                  <a:lnTo>
                    <a:pt x="48" y="276"/>
                  </a:lnTo>
                  <a:lnTo>
                    <a:pt x="84" y="252"/>
                  </a:lnTo>
                  <a:lnTo>
                    <a:pt x="108" y="234"/>
                  </a:lnTo>
                  <a:lnTo>
                    <a:pt x="120" y="228"/>
                  </a:lnTo>
                  <a:lnTo>
                    <a:pt x="126" y="228"/>
                  </a:lnTo>
                  <a:lnTo>
                    <a:pt x="144" y="222"/>
                  </a:lnTo>
                  <a:lnTo>
                    <a:pt x="168" y="216"/>
                  </a:lnTo>
                  <a:lnTo>
                    <a:pt x="198" y="204"/>
                  </a:lnTo>
                  <a:lnTo>
                    <a:pt x="275" y="180"/>
                  </a:lnTo>
                  <a:lnTo>
                    <a:pt x="371" y="156"/>
                  </a:lnTo>
                  <a:lnTo>
                    <a:pt x="461" y="126"/>
                  </a:lnTo>
                  <a:lnTo>
                    <a:pt x="544" y="102"/>
                  </a:lnTo>
                  <a:lnTo>
                    <a:pt x="574" y="90"/>
                  </a:lnTo>
                  <a:lnTo>
                    <a:pt x="604" y="84"/>
                  </a:lnTo>
                  <a:lnTo>
                    <a:pt x="622" y="78"/>
                  </a:lnTo>
                  <a:lnTo>
                    <a:pt x="628" y="72"/>
                  </a:lnTo>
                  <a:lnTo>
                    <a:pt x="634" y="66"/>
                  </a:lnTo>
                  <a:lnTo>
                    <a:pt x="652" y="60"/>
                  </a:lnTo>
                  <a:lnTo>
                    <a:pt x="694" y="30"/>
                  </a:lnTo>
                  <a:lnTo>
                    <a:pt x="712" y="18"/>
                  </a:lnTo>
                  <a:lnTo>
                    <a:pt x="718" y="6"/>
                  </a:lnTo>
                  <a:lnTo>
                    <a:pt x="712" y="0"/>
                  </a:lnTo>
                  <a:lnTo>
                    <a:pt x="688" y="0"/>
                  </a:lnTo>
                  <a:lnTo>
                    <a:pt x="628" y="0"/>
                  </a:lnTo>
                  <a:lnTo>
                    <a:pt x="580" y="0"/>
                  </a:lnTo>
                  <a:lnTo>
                    <a:pt x="544" y="0"/>
                  </a:lnTo>
                  <a:lnTo>
                    <a:pt x="514" y="18"/>
                  </a:lnTo>
                  <a:lnTo>
                    <a:pt x="485" y="42"/>
                  </a:lnTo>
                  <a:lnTo>
                    <a:pt x="467" y="54"/>
                  </a:lnTo>
                  <a:lnTo>
                    <a:pt x="449" y="60"/>
                  </a:lnTo>
                  <a:lnTo>
                    <a:pt x="425" y="60"/>
                  </a:lnTo>
                  <a:lnTo>
                    <a:pt x="389" y="66"/>
                  </a:lnTo>
                  <a:lnTo>
                    <a:pt x="347" y="84"/>
                  </a:lnTo>
                  <a:lnTo>
                    <a:pt x="311" y="108"/>
                  </a:lnTo>
                  <a:lnTo>
                    <a:pt x="287" y="126"/>
                  </a:lnTo>
                  <a:lnTo>
                    <a:pt x="275" y="132"/>
                  </a:lnTo>
                  <a:lnTo>
                    <a:pt x="257" y="138"/>
                  </a:lnTo>
                  <a:lnTo>
                    <a:pt x="221" y="138"/>
                  </a:lnTo>
                  <a:lnTo>
                    <a:pt x="186" y="138"/>
                  </a:lnTo>
                  <a:lnTo>
                    <a:pt x="180" y="138"/>
                  </a:lnTo>
                  <a:lnTo>
                    <a:pt x="174" y="138"/>
                  </a:lnTo>
                  <a:lnTo>
                    <a:pt x="114" y="162"/>
                  </a:lnTo>
                  <a:lnTo>
                    <a:pt x="48" y="21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9" name="Freeform 9"/>
            <p:cNvSpPr>
              <a:spLocks/>
            </p:cNvSpPr>
            <p:nvPr userDrawn="1"/>
          </p:nvSpPr>
          <p:spPr bwMode="hidden">
            <a:xfrm>
              <a:off x="3358" y="1890"/>
              <a:ext cx="2400" cy="881"/>
            </a:xfrm>
            <a:custGeom>
              <a:avLst/>
              <a:gdLst>
                <a:gd name="T0" fmla="*/ 2357 w 2392"/>
                <a:gd name="T1" fmla="*/ 54 h 881"/>
                <a:gd name="T2" fmla="*/ 2309 w 2392"/>
                <a:gd name="T3" fmla="*/ 54 h 881"/>
                <a:gd name="T4" fmla="*/ 2261 w 2392"/>
                <a:gd name="T5" fmla="*/ 66 h 881"/>
                <a:gd name="T6" fmla="*/ 2133 w 2392"/>
                <a:gd name="T7" fmla="*/ 101 h 881"/>
                <a:gd name="T8" fmla="*/ 2068 w 2392"/>
                <a:gd name="T9" fmla="*/ 119 h 881"/>
                <a:gd name="T10" fmla="*/ 1958 w 2392"/>
                <a:gd name="T11" fmla="*/ 167 h 881"/>
                <a:gd name="T12" fmla="*/ 1932 w 2392"/>
                <a:gd name="T13" fmla="*/ 245 h 881"/>
                <a:gd name="T14" fmla="*/ 1938 w 2392"/>
                <a:gd name="T15" fmla="*/ 305 h 881"/>
                <a:gd name="T16" fmla="*/ 1854 w 2392"/>
                <a:gd name="T17" fmla="*/ 317 h 881"/>
                <a:gd name="T18" fmla="*/ 1683 w 2392"/>
                <a:gd name="T19" fmla="*/ 263 h 881"/>
                <a:gd name="T20" fmla="*/ 1587 w 2392"/>
                <a:gd name="T21" fmla="*/ 257 h 881"/>
                <a:gd name="T22" fmla="*/ 1479 w 2392"/>
                <a:gd name="T23" fmla="*/ 311 h 881"/>
                <a:gd name="T24" fmla="*/ 1411 w 2392"/>
                <a:gd name="T25" fmla="*/ 353 h 881"/>
                <a:gd name="T26" fmla="*/ 1381 w 2392"/>
                <a:gd name="T27" fmla="*/ 359 h 881"/>
                <a:gd name="T28" fmla="*/ 1278 w 2392"/>
                <a:gd name="T29" fmla="*/ 371 h 881"/>
                <a:gd name="T30" fmla="*/ 1224 w 2392"/>
                <a:gd name="T31" fmla="*/ 365 h 881"/>
                <a:gd name="T32" fmla="*/ 1117 w 2392"/>
                <a:gd name="T33" fmla="*/ 371 h 881"/>
                <a:gd name="T34" fmla="*/ 1005 w 2392"/>
                <a:gd name="T35" fmla="*/ 383 h 881"/>
                <a:gd name="T36" fmla="*/ 969 w 2392"/>
                <a:gd name="T37" fmla="*/ 401 h 881"/>
                <a:gd name="T38" fmla="*/ 867 w 2392"/>
                <a:gd name="T39" fmla="*/ 419 h 881"/>
                <a:gd name="T40" fmla="*/ 826 w 2392"/>
                <a:gd name="T41" fmla="*/ 419 h 881"/>
                <a:gd name="T42" fmla="*/ 696 w 2392"/>
                <a:gd name="T43" fmla="*/ 437 h 881"/>
                <a:gd name="T44" fmla="*/ 630 w 2392"/>
                <a:gd name="T45" fmla="*/ 473 h 881"/>
                <a:gd name="T46" fmla="*/ 535 w 2392"/>
                <a:gd name="T47" fmla="*/ 467 h 881"/>
                <a:gd name="T48" fmla="*/ 447 w 2392"/>
                <a:gd name="T49" fmla="*/ 491 h 881"/>
                <a:gd name="T50" fmla="*/ 429 w 2392"/>
                <a:gd name="T51" fmla="*/ 539 h 881"/>
                <a:gd name="T52" fmla="*/ 363 w 2392"/>
                <a:gd name="T53" fmla="*/ 569 h 881"/>
                <a:gd name="T54" fmla="*/ 238 w 2392"/>
                <a:gd name="T55" fmla="*/ 599 h 881"/>
                <a:gd name="T56" fmla="*/ 138 w 2392"/>
                <a:gd name="T57" fmla="*/ 647 h 881"/>
                <a:gd name="T58" fmla="*/ 108 w 2392"/>
                <a:gd name="T59" fmla="*/ 659 h 881"/>
                <a:gd name="T60" fmla="*/ 0 w 2392"/>
                <a:gd name="T61" fmla="*/ 671 h 881"/>
                <a:gd name="T62" fmla="*/ 84 w 2392"/>
                <a:gd name="T63" fmla="*/ 695 h 881"/>
                <a:gd name="T64" fmla="*/ 279 w 2392"/>
                <a:gd name="T65" fmla="*/ 653 h 881"/>
                <a:gd name="T66" fmla="*/ 505 w 2392"/>
                <a:gd name="T67" fmla="*/ 569 h 881"/>
                <a:gd name="T68" fmla="*/ 600 w 2392"/>
                <a:gd name="T69" fmla="*/ 521 h 881"/>
                <a:gd name="T70" fmla="*/ 678 w 2392"/>
                <a:gd name="T71" fmla="*/ 515 h 881"/>
                <a:gd name="T72" fmla="*/ 921 w 2392"/>
                <a:gd name="T73" fmla="*/ 461 h 881"/>
                <a:gd name="T74" fmla="*/ 1212 w 2392"/>
                <a:gd name="T75" fmla="*/ 425 h 881"/>
                <a:gd name="T76" fmla="*/ 1358 w 2392"/>
                <a:gd name="T77" fmla="*/ 461 h 881"/>
                <a:gd name="T78" fmla="*/ 1497 w 2392"/>
                <a:gd name="T79" fmla="*/ 533 h 881"/>
                <a:gd name="T80" fmla="*/ 1515 w 2392"/>
                <a:gd name="T81" fmla="*/ 617 h 881"/>
                <a:gd name="T82" fmla="*/ 1456 w 2392"/>
                <a:gd name="T83" fmla="*/ 653 h 881"/>
                <a:gd name="T84" fmla="*/ 1290 w 2392"/>
                <a:gd name="T85" fmla="*/ 701 h 881"/>
                <a:gd name="T86" fmla="*/ 1176 w 2392"/>
                <a:gd name="T87" fmla="*/ 755 h 881"/>
                <a:gd name="T88" fmla="*/ 1129 w 2392"/>
                <a:gd name="T89" fmla="*/ 809 h 881"/>
                <a:gd name="T90" fmla="*/ 1141 w 2392"/>
                <a:gd name="T91" fmla="*/ 869 h 881"/>
                <a:gd name="T92" fmla="*/ 1170 w 2392"/>
                <a:gd name="T93" fmla="*/ 881 h 881"/>
                <a:gd name="T94" fmla="*/ 1272 w 2392"/>
                <a:gd name="T95" fmla="*/ 869 h 881"/>
                <a:gd name="T96" fmla="*/ 1468 w 2392"/>
                <a:gd name="T97" fmla="*/ 857 h 881"/>
                <a:gd name="T98" fmla="*/ 1521 w 2392"/>
                <a:gd name="T99" fmla="*/ 851 h 881"/>
                <a:gd name="T100" fmla="*/ 1563 w 2392"/>
                <a:gd name="T101" fmla="*/ 833 h 881"/>
                <a:gd name="T102" fmla="*/ 1771 w 2392"/>
                <a:gd name="T103" fmla="*/ 743 h 881"/>
                <a:gd name="T104" fmla="*/ 1902 w 2392"/>
                <a:gd name="T105" fmla="*/ 689 h 881"/>
                <a:gd name="T106" fmla="*/ 1986 w 2392"/>
                <a:gd name="T107" fmla="*/ 581 h 881"/>
                <a:gd name="T108" fmla="*/ 2151 w 2392"/>
                <a:gd name="T109" fmla="*/ 389 h 881"/>
                <a:gd name="T110" fmla="*/ 2329 w 2392"/>
                <a:gd name="T111" fmla="*/ 269 h 881"/>
                <a:gd name="T112" fmla="*/ 2377 w 2392"/>
                <a:gd name="T113" fmla="*/ 239 h 881"/>
                <a:gd name="T114" fmla="*/ 2520 w 2392"/>
                <a:gd name="T115" fmla="*/ 0 h 881"/>
                <a:gd name="T116" fmla="*/ 2430 w 2392"/>
                <a:gd name="T117" fmla="*/ 36 h 881"/>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392" h="881">
                  <a:moveTo>
                    <a:pt x="2302" y="36"/>
                  </a:moveTo>
                  <a:lnTo>
                    <a:pt x="2266" y="48"/>
                  </a:lnTo>
                  <a:lnTo>
                    <a:pt x="2231" y="54"/>
                  </a:lnTo>
                  <a:lnTo>
                    <a:pt x="2201" y="54"/>
                  </a:lnTo>
                  <a:lnTo>
                    <a:pt x="2195" y="54"/>
                  </a:lnTo>
                  <a:lnTo>
                    <a:pt x="2189" y="54"/>
                  </a:lnTo>
                  <a:lnTo>
                    <a:pt x="2177" y="60"/>
                  </a:lnTo>
                  <a:lnTo>
                    <a:pt x="2147" y="66"/>
                  </a:lnTo>
                  <a:lnTo>
                    <a:pt x="2105" y="78"/>
                  </a:lnTo>
                  <a:lnTo>
                    <a:pt x="2057" y="89"/>
                  </a:lnTo>
                  <a:lnTo>
                    <a:pt x="2021" y="101"/>
                  </a:lnTo>
                  <a:lnTo>
                    <a:pt x="1997" y="107"/>
                  </a:lnTo>
                  <a:lnTo>
                    <a:pt x="1973" y="113"/>
                  </a:lnTo>
                  <a:lnTo>
                    <a:pt x="1956" y="119"/>
                  </a:lnTo>
                  <a:lnTo>
                    <a:pt x="1926" y="131"/>
                  </a:lnTo>
                  <a:lnTo>
                    <a:pt x="1896" y="137"/>
                  </a:lnTo>
                  <a:lnTo>
                    <a:pt x="1860" y="167"/>
                  </a:lnTo>
                  <a:lnTo>
                    <a:pt x="1842" y="191"/>
                  </a:lnTo>
                  <a:lnTo>
                    <a:pt x="1836" y="221"/>
                  </a:lnTo>
                  <a:lnTo>
                    <a:pt x="1836" y="245"/>
                  </a:lnTo>
                  <a:lnTo>
                    <a:pt x="1842" y="269"/>
                  </a:lnTo>
                  <a:lnTo>
                    <a:pt x="1842" y="293"/>
                  </a:lnTo>
                  <a:lnTo>
                    <a:pt x="1842" y="305"/>
                  </a:lnTo>
                  <a:lnTo>
                    <a:pt x="1824" y="323"/>
                  </a:lnTo>
                  <a:lnTo>
                    <a:pt x="1794" y="329"/>
                  </a:lnTo>
                  <a:lnTo>
                    <a:pt x="1758" y="317"/>
                  </a:lnTo>
                  <a:lnTo>
                    <a:pt x="1716" y="299"/>
                  </a:lnTo>
                  <a:lnTo>
                    <a:pt x="1657" y="275"/>
                  </a:lnTo>
                  <a:lnTo>
                    <a:pt x="1597" y="263"/>
                  </a:lnTo>
                  <a:lnTo>
                    <a:pt x="1543" y="257"/>
                  </a:lnTo>
                  <a:lnTo>
                    <a:pt x="1519" y="257"/>
                  </a:lnTo>
                  <a:lnTo>
                    <a:pt x="1507" y="257"/>
                  </a:lnTo>
                  <a:lnTo>
                    <a:pt x="1489" y="263"/>
                  </a:lnTo>
                  <a:lnTo>
                    <a:pt x="1459" y="275"/>
                  </a:lnTo>
                  <a:lnTo>
                    <a:pt x="1399" y="311"/>
                  </a:lnTo>
                  <a:lnTo>
                    <a:pt x="1376" y="329"/>
                  </a:lnTo>
                  <a:lnTo>
                    <a:pt x="1352" y="341"/>
                  </a:lnTo>
                  <a:lnTo>
                    <a:pt x="1334" y="353"/>
                  </a:lnTo>
                  <a:lnTo>
                    <a:pt x="1328" y="359"/>
                  </a:lnTo>
                  <a:lnTo>
                    <a:pt x="1322" y="359"/>
                  </a:lnTo>
                  <a:lnTo>
                    <a:pt x="1310" y="359"/>
                  </a:lnTo>
                  <a:lnTo>
                    <a:pt x="1286" y="365"/>
                  </a:lnTo>
                  <a:lnTo>
                    <a:pt x="1262" y="365"/>
                  </a:lnTo>
                  <a:lnTo>
                    <a:pt x="1214" y="371"/>
                  </a:lnTo>
                  <a:lnTo>
                    <a:pt x="1196" y="371"/>
                  </a:lnTo>
                  <a:lnTo>
                    <a:pt x="1178" y="365"/>
                  </a:lnTo>
                  <a:lnTo>
                    <a:pt x="1160" y="365"/>
                  </a:lnTo>
                  <a:lnTo>
                    <a:pt x="1130" y="365"/>
                  </a:lnTo>
                  <a:lnTo>
                    <a:pt x="1095" y="365"/>
                  </a:lnTo>
                  <a:lnTo>
                    <a:pt x="1053" y="371"/>
                  </a:lnTo>
                  <a:lnTo>
                    <a:pt x="1017" y="377"/>
                  </a:lnTo>
                  <a:lnTo>
                    <a:pt x="981" y="377"/>
                  </a:lnTo>
                  <a:lnTo>
                    <a:pt x="957" y="383"/>
                  </a:lnTo>
                  <a:lnTo>
                    <a:pt x="945" y="389"/>
                  </a:lnTo>
                  <a:lnTo>
                    <a:pt x="939" y="395"/>
                  </a:lnTo>
                  <a:lnTo>
                    <a:pt x="921" y="401"/>
                  </a:lnTo>
                  <a:lnTo>
                    <a:pt x="879" y="407"/>
                  </a:lnTo>
                  <a:lnTo>
                    <a:pt x="837" y="419"/>
                  </a:lnTo>
                  <a:lnTo>
                    <a:pt x="819" y="419"/>
                  </a:lnTo>
                  <a:lnTo>
                    <a:pt x="808" y="419"/>
                  </a:lnTo>
                  <a:lnTo>
                    <a:pt x="796" y="419"/>
                  </a:lnTo>
                  <a:lnTo>
                    <a:pt x="778" y="419"/>
                  </a:lnTo>
                  <a:lnTo>
                    <a:pt x="754" y="419"/>
                  </a:lnTo>
                  <a:lnTo>
                    <a:pt x="724" y="425"/>
                  </a:lnTo>
                  <a:lnTo>
                    <a:pt x="664" y="437"/>
                  </a:lnTo>
                  <a:lnTo>
                    <a:pt x="640" y="449"/>
                  </a:lnTo>
                  <a:lnTo>
                    <a:pt x="616" y="461"/>
                  </a:lnTo>
                  <a:lnTo>
                    <a:pt x="598" y="473"/>
                  </a:lnTo>
                  <a:lnTo>
                    <a:pt x="580" y="473"/>
                  </a:lnTo>
                  <a:lnTo>
                    <a:pt x="538" y="473"/>
                  </a:lnTo>
                  <a:lnTo>
                    <a:pt x="503" y="467"/>
                  </a:lnTo>
                  <a:lnTo>
                    <a:pt x="461" y="473"/>
                  </a:lnTo>
                  <a:lnTo>
                    <a:pt x="443" y="479"/>
                  </a:lnTo>
                  <a:lnTo>
                    <a:pt x="431" y="491"/>
                  </a:lnTo>
                  <a:lnTo>
                    <a:pt x="425" y="509"/>
                  </a:lnTo>
                  <a:lnTo>
                    <a:pt x="419" y="533"/>
                  </a:lnTo>
                  <a:lnTo>
                    <a:pt x="413" y="539"/>
                  </a:lnTo>
                  <a:lnTo>
                    <a:pt x="407" y="545"/>
                  </a:lnTo>
                  <a:lnTo>
                    <a:pt x="389" y="551"/>
                  </a:lnTo>
                  <a:lnTo>
                    <a:pt x="347" y="569"/>
                  </a:lnTo>
                  <a:lnTo>
                    <a:pt x="299" y="587"/>
                  </a:lnTo>
                  <a:lnTo>
                    <a:pt x="257" y="593"/>
                  </a:lnTo>
                  <a:lnTo>
                    <a:pt x="222" y="599"/>
                  </a:lnTo>
                  <a:lnTo>
                    <a:pt x="180" y="617"/>
                  </a:lnTo>
                  <a:lnTo>
                    <a:pt x="150" y="641"/>
                  </a:lnTo>
                  <a:lnTo>
                    <a:pt x="138" y="647"/>
                  </a:lnTo>
                  <a:lnTo>
                    <a:pt x="132" y="653"/>
                  </a:lnTo>
                  <a:lnTo>
                    <a:pt x="126" y="659"/>
                  </a:lnTo>
                  <a:lnTo>
                    <a:pt x="108" y="659"/>
                  </a:lnTo>
                  <a:lnTo>
                    <a:pt x="96" y="653"/>
                  </a:lnTo>
                  <a:lnTo>
                    <a:pt x="90" y="653"/>
                  </a:lnTo>
                  <a:lnTo>
                    <a:pt x="0" y="671"/>
                  </a:lnTo>
                  <a:lnTo>
                    <a:pt x="12" y="689"/>
                  </a:lnTo>
                  <a:lnTo>
                    <a:pt x="42" y="695"/>
                  </a:lnTo>
                  <a:lnTo>
                    <a:pt x="84" y="695"/>
                  </a:lnTo>
                  <a:lnTo>
                    <a:pt x="132" y="683"/>
                  </a:lnTo>
                  <a:lnTo>
                    <a:pt x="192" y="671"/>
                  </a:lnTo>
                  <a:lnTo>
                    <a:pt x="263" y="653"/>
                  </a:lnTo>
                  <a:lnTo>
                    <a:pt x="335" y="629"/>
                  </a:lnTo>
                  <a:lnTo>
                    <a:pt x="407" y="599"/>
                  </a:lnTo>
                  <a:lnTo>
                    <a:pt x="473" y="569"/>
                  </a:lnTo>
                  <a:lnTo>
                    <a:pt x="527" y="545"/>
                  </a:lnTo>
                  <a:lnTo>
                    <a:pt x="562" y="527"/>
                  </a:lnTo>
                  <a:lnTo>
                    <a:pt x="568" y="521"/>
                  </a:lnTo>
                  <a:lnTo>
                    <a:pt x="574" y="521"/>
                  </a:lnTo>
                  <a:lnTo>
                    <a:pt x="604" y="521"/>
                  </a:lnTo>
                  <a:lnTo>
                    <a:pt x="646" y="515"/>
                  </a:lnTo>
                  <a:lnTo>
                    <a:pt x="712" y="497"/>
                  </a:lnTo>
                  <a:lnTo>
                    <a:pt x="790" y="479"/>
                  </a:lnTo>
                  <a:lnTo>
                    <a:pt x="873" y="461"/>
                  </a:lnTo>
                  <a:lnTo>
                    <a:pt x="963" y="443"/>
                  </a:lnTo>
                  <a:lnTo>
                    <a:pt x="1059" y="431"/>
                  </a:lnTo>
                  <a:lnTo>
                    <a:pt x="1148" y="425"/>
                  </a:lnTo>
                  <a:lnTo>
                    <a:pt x="1178" y="425"/>
                  </a:lnTo>
                  <a:lnTo>
                    <a:pt x="1214" y="437"/>
                  </a:lnTo>
                  <a:lnTo>
                    <a:pt x="1292" y="461"/>
                  </a:lnTo>
                  <a:lnTo>
                    <a:pt x="1340" y="479"/>
                  </a:lnTo>
                  <a:lnTo>
                    <a:pt x="1382" y="503"/>
                  </a:lnTo>
                  <a:lnTo>
                    <a:pt x="1417" y="533"/>
                  </a:lnTo>
                  <a:lnTo>
                    <a:pt x="1441" y="563"/>
                  </a:lnTo>
                  <a:lnTo>
                    <a:pt x="1447" y="587"/>
                  </a:lnTo>
                  <a:lnTo>
                    <a:pt x="1435" y="617"/>
                  </a:lnTo>
                  <a:lnTo>
                    <a:pt x="1423" y="629"/>
                  </a:lnTo>
                  <a:lnTo>
                    <a:pt x="1405" y="641"/>
                  </a:lnTo>
                  <a:lnTo>
                    <a:pt x="1376" y="653"/>
                  </a:lnTo>
                  <a:lnTo>
                    <a:pt x="1346" y="665"/>
                  </a:lnTo>
                  <a:lnTo>
                    <a:pt x="1280" y="683"/>
                  </a:lnTo>
                  <a:lnTo>
                    <a:pt x="1226" y="701"/>
                  </a:lnTo>
                  <a:lnTo>
                    <a:pt x="1178" y="719"/>
                  </a:lnTo>
                  <a:lnTo>
                    <a:pt x="1142" y="743"/>
                  </a:lnTo>
                  <a:lnTo>
                    <a:pt x="1112" y="755"/>
                  </a:lnTo>
                  <a:lnTo>
                    <a:pt x="1089" y="773"/>
                  </a:lnTo>
                  <a:lnTo>
                    <a:pt x="1077" y="791"/>
                  </a:lnTo>
                  <a:lnTo>
                    <a:pt x="1065" y="809"/>
                  </a:lnTo>
                  <a:lnTo>
                    <a:pt x="1059" y="833"/>
                  </a:lnTo>
                  <a:lnTo>
                    <a:pt x="1065" y="857"/>
                  </a:lnTo>
                  <a:lnTo>
                    <a:pt x="1077" y="869"/>
                  </a:lnTo>
                  <a:lnTo>
                    <a:pt x="1083" y="875"/>
                  </a:lnTo>
                  <a:lnTo>
                    <a:pt x="1089" y="881"/>
                  </a:lnTo>
                  <a:lnTo>
                    <a:pt x="1106" y="881"/>
                  </a:lnTo>
                  <a:lnTo>
                    <a:pt x="1124" y="875"/>
                  </a:lnTo>
                  <a:lnTo>
                    <a:pt x="1148" y="875"/>
                  </a:lnTo>
                  <a:lnTo>
                    <a:pt x="1208" y="869"/>
                  </a:lnTo>
                  <a:lnTo>
                    <a:pt x="1268" y="863"/>
                  </a:lnTo>
                  <a:lnTo>
                    <a:pt x="1328" y="863"/>
                  </a:lnTo>
                  <a:lnTo>
                    <a:pt x="1388" y="857"/>
                  </a:lnTo>
                  <a:lnTo>
                    <a:pt x="1411" y="857"/>
                  </a:lnTo>
                  <a:lnTo>
                    <a:pt x="1429" y="851"/>
                  </a:lnTo>
                  <a:lnTo>
                    <a:pt x="1441" y="851"/>
                  </a:lnTo>
                  <a:lnTo>
                    <a:pt x="1447" y="851"/>
                  </a:lnTo>
                  <a:lnTo>
                    <a:pt x="1459" y="845"/>
                  </a:lnTo>
                  <a:lnTo>
                    <a:pt x="1483" y="833"/>
                  </a:lnTo>
                  <a:lnTo>
                    <a:pt x="1525" y="815"/>
                  </a:lnTo>
                  <a:lnTo>
                    <a:pt x="1573" y="791"/>
                  </a:lnTo>
                  <a:lnTo>
                    <a:pt x="1675" y="743"/>
                  </a:lnTo>
                  <a:lnTo>
                    <a:pt x="1716" y="725"/>
                  </a:lnTo>
                  <a:lnTo>
                    <a:pt x="1752" y="713"/>
                  </a:lnTo>
                  <a:lnTo>
                    <a:pt x="1806" y="689"/>
                  </a:lnTo>
                  <a:lnTo>
                    <a:pt x="1842" y="653"/>
                  </a:lnTo>
                  <a:lnTo>
                    <a:pt x="1866" y="611"/>
                  </a:lnTo>
                  <a:lnTo>
                    <a:pt x="1884" y="581"/>
                  </a:lnTo>
                  <a:lnTo>
                    <a:pt x="1926" y="515"/>
                  </a:lnTo>
                  <a:lnTo>
                    <a:pt x="1979" y="449"/>
                  </a:lnTo>
                  <a:lnTo>
                    <a:pt x="2039" y="389"/>
                  </a:lnTo>
                  <a:lnTo>
                    <a:pt x="2105" y="341"/>
                  </a:lnTo>
                  <a:lnTo>
                    <a:pt x="2159" y="299"/>
                  </a:lnTo>
                  <a:lnTo>
                    <a:pt x="2207" y="269"/>
                  </a:lnTo>
                  <a:lnTo>
                    <a:pt x="2237" y="245"/>
                  </a:lnTo>
                  <a:lnTo>
                    <a:pt x="2249" y="239"/>
                  </a:lnTo>
                  <a:lnTo>
                    <a:pt x="2392" y="167"/>
                  </a:lnTo>
                  <a:lnTo>
                    <a:pt x="2392" y="60"/>
                  </a:lnTo>
                  <a:lnTo>
                    <a:pt x="2392" y="0"/>
                  </a:lnTo>
                  <a:lnTo>
                    <a:pt x="2344" y="18"/>
                  </a:lnTo>
                  <a:lnTo>
                    <a:pt x="2302" y="3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0" name="Freeform 10"/>
            <p:cNvSpPr>
              <a:spLocks/>
            </p:cNvSpPr>
            <p:nvPr userDrawn="1"/>
          </p:nvSpPr>
          <p:spPr bwMode="hidden">
            <a:xfrm>
              <a:off x="3839" y="1854"/>
              <a:ext cx="577" cy="258"/>
            </a:xfrm>
            <a:custGeom>
              <a:avLst/>
              <a:gdLst>
                <a:gd name="T0" fmla="*/ 30 w 550"/>
                <a:gd name="T1" fmla="*/ 245 h 257"/>
                <a:gd name="T2" fmla="*/ 18 w 550"/>
                <a:gd name="T3" fmla="*/ 251 h 257"/>
                <a:gd name="T4" fmla="*/ 6 w 550"/>
                <a:gd name="T5" fmla="*/ 257 h 257"/>
                <a:gd name="T6" fmla="*/ 0 w 550"/>
                <a:gd name="T7" fmla="*/ 257 h 257"/>
                <a:gd name="T8" fmla="*/ 305 w 550"/>
                <a:gd name="T9" fmla="*/ 113 h 257"/>
                <a:gd name="T10" fmla="*/ 520 w 550"/>
                <a:gd name="T11" fmla="*/ 0 h 257"/>
                <a:gd name="T12" fmla="*/ 526 w 550"/>
                <a:gd name="T13" fmla="*/ 6 h 257"/>
                <a:gd name="T14" fmla="*/ 544 w 550"/>
                <a:gd name="T15" fmla="*/ 18 h 257"/>
                <a:gd name="T16" fmla="*/ 550 w 550"/>
                <a:gd name="T17" fmla="*/ 24 h 257"/>
                <a:gd name="T18" fmla="*/ 550 w 550"/>
                <a:gd name="T19" fmla="*/ 36 h 257"/>
                <a:gd name="T20" fmla="*/ 544 w 550"/>
                <a:gd name="T21" fmla="*/ 42 h 257"/>
                <a:gd name="T22" fmla="*/ 526 w 550"/>
                <a:gd name="T23" fmla="*/ 54 h 257"/>
                <a:gd name="T24" fmla="*/ 514 w 550"/>
                <a:gd name="T25" fmla="*/ 60 h 257"/>
                <a:gd name="T26" fmla="*/ 502 w 550"/>
                <a:gd name="T27" fmla="*/ 66 h 257"/>
                <a:gd name="T28" fmla="*/ 448 w 550"/>
                <a:gd name="T29" fmla="*/ 84 h 257"/>
                <a:gd name="T30" fmla="*/ 382 w 550"/>
                <a:gd name="T31" fmla="*/ 113 h 257"/>
                <a:gd name="T32" fmla="*/ 305 w 550"/>
                <a:gd name="T33" fmla="*/ 143 h 257"/>
                <a:gd name="T34" fmla="*/ 227 w 550"/>
                <a:gd name="T35" fmla="*/ 173 h 257"/>
                <a:gd name="T36" fmla="*/ 149 w 550"/>
                <a:gd name="T37" fmla="*/ 203 h 257"/>
                <a:gd name="T38" fmla="*/ 83 w 550"/>
                <a:gd name="T39" fmla="*/ 227 h 257"/>
                <a:gd name="T40" fmla="*/ 30 w 550"/>
                <a:gd name="T41" fmla="*/ 245 h 257"/>
                <a:gd name="T42" fmla="*/ 30 w 550"/>
                <a:gd name="T43" fmla="*/ 245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50" h="257">
                  <a:moveTo>
                    <a:pt x="30" y="245"/>
                  </a:moveTo>
                  <a:lnTo>
                    <a:pt x="18" y="251"/>
                  </a:lnTo>
                  <a:lnTo>
                    <a:pt x="6" y="257"/>
                  </a:lnTo>
                  <a:lnTo>
                    <a:pt x="0" y="257"/>
                  </a:lnTo>
                  <a:lnTo>
                    <a:pt x="305" y="113"/>
                  </a:lnTo>
                  <a:lnTo>
                    <a:pt x="520" y="0"/>
                  </a:lnTo>
                  <a:lnTo>
                    <a:pt x="526" y="6"/>
                  </a:lnTo>
                  <a:lnTo>
                    <a:pt x="544" y="18"/>
                  </a:lnTo>
                  <a:lnTo>
                    <a:pt x="550" y="24"/>
                  </a:lnTo>
                  <a:lnTo>
                    <a:pt x="550" y="36"/>
                  </a:lnTo>
                  <a:lnTo>
                    <a:pt x="544" y="42"/>
                  </a:lnTo>
                  <a:lnTo>
                    <a:pt x="526" y="54"/>
                  </a:lnTo>
                  <a:lnTo>
                    <a:pt x="514" y="60"/>
                  </a:lnTo>
                  <a:lnTo>
                    <a:pt x="502" y="66"/>
                  </a:lnTo>
                  <a:lnTo>
                    <a:pt x="448" y="84"/>
                  </a:lnTo>
                  <a:lnTo>
                    <a:pt x="382" y="113"/>
                  </a:lnTo>
                  <a:lnTo>
                    <a:pt x="305" y="143"/>
                  </a:lnTo>
                  <a:lnTo>
                    <a:pt x="227" y="173"/>
                  </a:lnTo>
                  <a:lnTo>
                    <a:pt x="149" y="203"/>
                  </a:lnTo>
                  <a:lnTo>
                    <a:pt x="83" y="227"/>
                  </a:lnTo>
                  <a:lnTo>
                    <a:pt x="30" y="245"/>
                  </a:lnTo>
                  <a:lnTo>
                    <a:pt x="30" y="245"/>
                  </a:lnTo>
                  <a:close/>
                </a:path>
              </a:pathLst>
            </a:custGeom>
            <a:gradFill rotWithShape="0">
              <a:gsLst>
                <a:gs pos="0">
                  <a:schemeClr val="bg2">
                    <a:gamma/>
                    <a:tint val="94118"/>
                    <a:invGamma/>
                  </a:schemeClr>
                </a:gs>
                <a:gs pos="100000">
                  <a:schemeClr val="bg2"/>
                </a:gs>
              </a:gsLst>
              <a:lin ang="2700000" scaled="1"/>
            </a:gradFill>
            <a:ln>
              <a:noFill/>
            </a:ln>
            <a:extLst/>
          </p:spPr>
          <p:txBody>
            <a:bodyPr/>
            <a:lstStyle/>
            <a:p>
              <a:pPr>
                <a:defRPr/>
              </a:pPr>
              <a:endParaRPr kumimoji="0" lang="en-US">
                <a:cs typeface="Arial" pitchFamily="34" charset="0"/>
              </a:endParaRPr>
            </a:p>
          </p:txBody>
        </p:sp>
        <p:sp>
          <p:nvSpPr>
            <p:cNvPr id="11" name="Freeform 11"/>
            <p:cNvSpPr>
              <a:spLocks/>
            </p:cNvSpPr>
            <p:nvPr userDrawn="1"/>
          </p:nvSpPr>
          <p:spPr bwMode="hidden">
            <a:xfrm>
              <a:off x="5327" y="1642"/>
              <a:ext cx="5" cy="1"/>
            </a:xfrm>
            <a:custGeom>
              <a:avLst/>
              <a:gdLst>
                <a:gd name="T0" fmla="*/ 0 w 5"/>
                <a:gd name="T1" fmla="*/ 0 h 1"/>
                <a:gd name="T2" fmla="*/ 5 w 5"/>
                <a:gd name="T3" fmla="*/ 0 h 1"/>
                <a:gd name="T4" fmla="*/ 0 w 5"/>
                <a:gd name="T5" fmla="*/ 0 h 1"/>
                <a:gd name="T6" fmla="*/ 0 w 5"/>
                <a:gd name="T7" fmla="*/ 0 h 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 h="1">
                  <a:moveTo>
                    <a:pt x="0" y="0"/>
                  </a:moveTo>
                  <a:lnTo>
                    <a:pt x="5" y="0"/>
                  </a:lnTo>
                  <a:lnTo>
                    <a:pt x="0" y="0"/>
                  </a:lnTo>
                  <a:close/>
                </a:path>
              </a:pathLst>
            </a:custGeom>
            <a:solidFill>
              <a:srgbClr val="FED1A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2" name="Freeform 12"/>
            <p:cNvSpPr>
              <a:spLocks/>
            </p:cNvSpPr>
            <p:nvPr userDrawn="1"/>
          </p:nvSpPr>
          <p:spPr bwMode="hidden">
            <a:xfrm>
              <a:off x="3839" y="1728"/>
              <a:ext cx="716" cy="383"/>
            </a:xfrm>
            <a:custGeom>
              <a:avLst/>
              <a:gdLst>
                <a:gd name="T0" fmla="*/ 659 w 716"/>
                <a:gd name="T1" fmla="*/ 6 h 383"/>
                <a:gd name="T2" fmla="*/ 588 w 716"/>
                <a:gd name="T3" fmla="*/ 42 h 383"/>
                <a:gd name="T4" fmla="*/ 515 w 716"/>
                <a:gd name="T5" fmla="*/ 84 h 383"/>
                <a:gd name="T6" fmla="*/ 509 w 716"/>
                <a:gd name="T7" fmla="*/ 90 h 383"/>
                <a:gd name="T8" fmla="*/ 485 w 716"/>
                <a:gd name="T9" fmla="*/ 102 h 383"/>
                <a:gd name="T10" fmla="*/ 455 w 716"/>
                <a:gd name="T11" fmla="*/ 120 h 383"/>
                <a:gd name="T12" fmla="*/ 425 w 716"/>
                <a:gd name="T13" fmla="*/ 138 h 383"/>
                <a:gd name="T14" fmla="*/ 371 w 716"/>
                <a:gd name="T15" fmla="*/ 168 h 383"/>
                <a:gd name="T16" fmla="*/ 306 w 716"/>
                <a:gd name="T17" fmla="*/ 198 h 383"/>
                <a:gd name="T18" fmla="*/ 186 w 716"/>
                <a:gd name="T19" fmla="*/ 251 h 383"/>
                <a:gd name="T20" fmla="*/ 131 w 716"/>
                <a:gd name="T21" fmla="*/ 269 h 383"/>
                <a:gd name="T22" fmla="*/ 89 w 716"/>
                <a:gd name="T23" fmla="*/ 287 h 383"/>
                <a:gd name="T24" fmla="*/ 53 w 716"/>
                <a:gd name="T25" fmla="*/ 305 h 383"/>
                <a:gd name="T26" fmla="*/ 36 w 716"/>
                <a:gd name="T27" fmla="*/ 311 h 383"/>
                <a:gd name="T28" fmla="*/ 12 w 716"/>
                <a:gd name="T29" fmla="*/ 329 h 383"/>
                <a:gd name="T30" fmla="*/ 0 w 716"/>
                <a:gd name="T31" fmla="*/ 353 h 383"/>
                <a:gd name="T32" fmla="*/ 0 w 716"/>
                <a:gd name="T33" fmla="*/ 371 h 383"/>
                <a:gd name="T34" fmla="*/ 0 w 716"/>
                <a:gd name="T35" fmla="*/ 383 h 383"/>
                <a:gd name="T36" fmla="*/ 0 w 716"/>
                <a:gd name="T37" fmla="*/ 383 h 383"/>
                <a:gd name="T38" fmla="*/ 12 w 716"/>
                <a:gd name="T39" fmla="*/ 371 h 383"/>
                <a:gd name="T40" fmla="*/ 30 w 716"/>
                <a:gd name="T41" fmla="*/ 353 h 383"/>
                <a:gd name="T42" fmla="*/ 53 w 716"/>
                <a:gd name="T43" fmla="*/ 335 h 383"/>
                <a:gd name="T44" fmla="*/ 77 w 716"/>
                <a:gd name="T45" fmla="*/ 317 h 383"/>
                <a:gd name="T46" fmla="*/ 101 w 716"/>
                <a:gd name="T47" fmla="*/ 311 h 383"/>
                <a:gd name="T48" fmla="*/ 131 w 716"/>
                <a:gd name="T49" fmla="*/ 299 h 383"/>
                <a:gd name="T50" fmla="*/ 204 w 716"/>
                <a:gd name="T51" fmla="*/ 269 h 383"/>
                <a:gd name="T52" fmla="*/ 240 w 716"/>
                <a:gd name="T53" fmla="*/ 251 h 383"/>
                <a:gd name="T54" fmla="*/ 270 w 716"/>
                <a:gd name="T55" fmla="*/ 239 h 383"/>
                <a:gd name="T56" fmla="*/ 294 w 716"/>
                <a:gd name="T57" fmla="*/ 228 h 383"/>
                <a:gd name="T58" fmla="*/ 312 w 716"/>
                <a:gd name="T59" fmla="*/ 222 h 383"/>
                <a:gd name="T60" fmla="*/ 330 w 716"/>
                <a:gd name="T61" fmla="*/ 210 h 383"/>
                <a:gd name="T62" fmla="*/ 365 w 716"/>
                <a:gd name="T63" fmla="*/ 186 h 383"/>
                <a:gd name="T64" fmla="*/ 419 w 716"/>
                <a:gd name="T65" fmla="*/ 156 h 383"/>
                <a:gd name="T66" fmla="*/ 473 w 716"/>
                <a:gd name="T67" fmla="*/ 120 h 383"/>
                <a:gd name="T68" fmla="*/ 527 w 716"/>
                <a:gd name="T69" fmla="*/ 90 h 383"/>
                <a:gd name="T70" fmla="*/ 576 w 716"/>
                <a:gd name="T71" fmla="*/ 60 h 383"/>
                <a:gd name="T72" fmla="*/ 612 w 716"/>
                <a:gd name="T73" fmla="*/ 42 h 383"/>
                <a:gd name="T74" fmla="*/ 629 w 716"/>
                <a:gd name="T75" fmla="*/ 36 h 383"/>
                <a:gd name="T76" fmla="*/ 647 w 716"/>
                <a:gd name="T77" fmla="*/ 30 h 383"/>
                <a:gd name="T78" fmla="*/ 677 w 716"/>
                <a:gd name="T79" fmla="*/ 18 h 383"/>
                <a:gd name="T80" fmla="*/ 701 w 716"/>
                <a:gd name="T81" fmla="*/ 6 h 383"/>
                <a:gd name="T82" fmla="*/ 713 w 716"/>
                <a:gd name="T83" fmla="*/ 0 h 383"/>
                <a:gd name="T84" fmla="*/ 713 w 716"/>
                <a:gd name="T85" fmla="*/ 0 h 383"/>
                <a:gd name="T86" fmla="*/ 659 w 716"/>
                <a:gd name="T87" fmla="*/ 6 h 383"/>
                <a:gd name="T88" fmla="*/ 716 w 716"/>
                <a:gd name="T89" fmla="*/ 63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16" h="383">
                  <a:moveTo>
                    <a:pt x="659" y="6"/>
                  </a:moveTo>
                  <a:lnTo>
                    <a:pt x="588" y="42"/>
                  </a:lnTo>
                  <a:lnTo>
                    <a:pt x="515" y="84"/>
                  </a:lnTo>
                  <a:lnTo>
                    <a:pt x="509" y="90"/>
                  </a:lnTo>
                  <a:lnTo>
                    <a:pt x="485" y="102"/>
                  </a:lnTo>
                  <a:lnTo>
                    <a:pt x="455" y="120"/>
                  </a:lnTo>
                  <a:lnTo>
                    <a:pt x="425" y="138"/>
                  </a:lnTo>
                  <a:lnTo>
                    <a:pt x="371" y="168"/>
                  </a:lnTo>
                  <a:lnTo>
                    <a:pt x="306" y="198"/>
                  </a:lnTo>
                  <a:lnTo>
                    <a:pt x="186" y="251"/>
                  </a:lnTo>
                  <a:lnTo>
                    <a:pt x="131" y="269"/>
                  </a:lnTo>
                  <a:lnTo>
                    <a:pt x="89" y="287"/>
                  </a:lnTo>
                  <a:lnTo>
                    <a:pt x="53" y="305"/>
                  </a:lnTo>
                  <a:lnTo>
                    <a:pt x="36" y="311"/>
                  </a:lnTo>
                  <a:lnTo>
                    <a:pt x="12" y="329"/>
                  </a:lnTo>
                  <a:lnTo>
                    <a:pt x="0" y="353"/>
                  </a:lnTo>
                  <a:lnTo>
                    <a:pt x="0" y="371"/>
                  </a:lnTo>
                  <a:lnTo>
                    <a:pt x="0" y="383"/>
                  </a:lnTo>
                  <a:lnTo>
                    <a:pt x="0" y="383"/>
                  </a:lnTo>
                  <a:lnTo>
                    <a:pt x="12" y="371"/>
                  </a:lnTo>
                  <a:lnTo>
                    <a:pt x="30" y="353"/>
                  </a:lnTo>
                  <a:lnTo>
                    <a:pt x="53" y="335"/>
                  </a:lnTo>
                  <a:lnTo>
                    <a:pt x="77" y="317"/>
                  </a:lnTo>
                  <a:lnTo>
                    <a:pt x="101" y="311"/>
                  </a:lnTo>
                  <a:lnTo>
                    <a:pt x="131" y="299"/>
                  </a:lnTo>
                  <a:lnTo>
                    <a:pt x="204" y="269"/>
                  </a:lnTo>
                  <a:lnTo>
                    <a:pt x="240" y="251"/>
                  </a:lnTo>
                  <a:lnTo>
                    <a:pt x="270" y="239"/>
                  </a:lnTo>
                  <a:lnTo>
                    <a:pt x="294" y="228"/>
                  </a:lnTo>
                  <a:lnTo>
                    <a:pt x="312" y="222"/>
                  </a:lnTo>
                  <a:lnTo>
                    <a:pt x="330" y="210"/>
                  </a:lnTo>
                  <a:lnTo>
                    <a:pt x="365" y="186"/>
                  </a:lnTo>
                  <a:lnTo>
                    <a:pt x="419" y="156"/>
                  </a:lnTo>
                  <a:lnTo>
                    <a:pt x="473" y="120"/>
                  </a:lnTo>
                  <a:lnTo>
                    <a:pt x="527" y="90"/>
                  </a:lnTo>
                  <a:lnTo>
                    <a:pt x="576" y="60"/>
                  </a:lnTo>
                  <a:lnTo>
                    <a:pt x="612" y="42"/>
                  </a:lnTo>
                  <a:lnTo>
                    <a:pt x="629" y="36"/>
                  </a:lnTo>
                  <a:lnTo>
                    <a:pt x="647" y="30"/>
                  </a:lnTo>
                  <a:lnTo>
                    <a:pt x="677" y="18"/>
                  </a:lnTo>
                  <a:lnTo>
                    <a:pt x="701" y="6"/>
                  </a:lnTo>
                  <a:lnTo>
                    <a:pt x="713" y="0"/>
                  </a:lnTo>
                  <a:lnTo>
                    <a:pt x="713" y="0"/>
                  </a:lnTo>
                  <a:lnTo>
                    <a:pt x="659" y="6"/>
                  </a:lnTo>
                  <a:lnTo>
                    <a:pt x="716" y="63"/>
                  </a:lnTo>
                </a:path>
              </a:pathLst>
            </a:custGeom>
            <a:gradFill rotWithShape="0">
              <a:gsLst>
                <a:gs pos="0">
                  <a:schemeClr val="bg2">
                    <a:gamma/>
                    <a:tint val="94118"/>
                    <a:invGamma/>
                  </a:schemeClr>
                </a:gs>
                <a:gs pos="100000">
                  <a:schemeClr val="bg2"/>
                </a:gs>
              </a:gsLst>
              <a:lin ang="2700000" scaled="1"/>
            </a:gradFill>
            <a:ln>
              <a:noFill/>
            </a:ln>
            <a:extLst/>
          </p:spPr>
          <p:txBody>
            <a:bodyPr/>
            <a:lstStyle/>
            <a:p>
              <a:pPr>
                <a:defRPr/>
              </a:pPr>
              <a:endParaRPr kumimoji="0" lang="en-US">
                <a:cs typeface="Arial" pitchFamily="34" charset="0"/>
              </a:endParaRPr>
            </a:p>
          </p:txBody>
        </p:sp>
        <p:sp>
          <p:nvSpPr>
            <p:cNvPr id="13" name="Freeform 13"/>
            <p:cNvSpPr>
              <a:spLocks/>
            </p:cNvSpPr>
            <p:nvPr userDrawn="1"/>
          </p:nvSpPr>
          <p:spPr bwMode="hidden">
            <a:xfrm>
              <a:off x="3453" y="2271"/>
              <a:ext cx="318" cy="225"/>
            </a:xfrm>
            <a:custGeom>
              <a:avLst/>
              <a:gdLst>
                <a:gd name="T0" fmla="*/ 6 w 318"/>
                <a:gd name="T1" fmla="*/ 225 h 225"/>
                <a:gd name="T2" fmla="*/ 0 w 318"/>
                <a:gd name="T3" fmla="*/ 195 h 225"/>
                <a:gd name="T4" fmla="*/ 315 w 318"/>
                <a:gd name="T5" fmla="*/ 0 h 225"/>
                <a:gd name="T6" fmla="*/ 303 w 318"/>
                <a:gd name="T7" fmla="*/ 27 h 225"/>
                <a:gd name="T8" fmla="*/ 318 w 318"/>
                <a:gd name="T9" fmla="*/ 42 h 225"/>
              </a:gdLst>
              <a:ahLst/>
              <a:cxnLst>
                <a:cxn ang="0">
                  <a:pos x="T0" y="T1"/>
                </a:cxn>
                <a:cxn ang="0">
                  <a:pos x="T2" y="T3"/>
                </a:cxn>
                <a:cxn ang="0">
                  <a:pos x="T4" y="T5"/>
                </a:cxn>
                <a:cxn ang="0">
                  <a:pos x="T6" y="T7"/>
                </a:cxn>
                <a:cxn ang="0">
                  <a:pos x="T8" y="T9"/>
                </a:cxn>
              </a:cxnLst>
              <a:rect l="0" t="0" r="r" b="b"/>
              <a:pathLst>
                <a:path w="318" h="225">
                  <a:moveTo>
                    <a:pt x="6" y="225"/>
                  </a:moveTo>
                  <a:lnTo>
                    <a:pt x="0" y="195"/>
                  </a:lnTo>
                  <a:lnTo>
                    <a:pt x="315" y="0"/>
                  </a:lnTo>
                  <a:lnTo>
                    <a:pt x="303" y="27"/>
                  </a:lnTo>
                  <a:lnTo>
                    <a:pt x="318" y="42"/>
                  </a:lnTo>
                </a:path>
              </a:pathLst>
            </a:custGeom>
            <a:gradFill rotWithShape="0">
              <a:gsLst>
                <a:gs pos="0">
                  <a:schemeClr val="bg2">
                    <a:gamma/>
                    <a:tint val="94118"/>
                    <a:invGamma/>
                  </a:schemeClr>
                </a:gs>
                <a:gs pos="100000">
                  <a:schemeClr val="bg2"/>
                </a:gs>
              </a:gsLst>
              <a:lin ang="2700000" scaled="1"/>
            </a:gradFill>
            <a:ln>
              <a:noFill/>
            </a:ln>
            <a:extLst/>
          </p:spPr>
          <p:txBody>
            <a:bodyPr/>
            <a:lstStyle/>
            <a:p>
              <a:pPr>
                <a:defRPr/>
              </a:pPr>
              <a:endParaRPr kumimoji="0" lang="en-US">
                <a:cs typeface="Arial" pitchFamily="34" charset="0"/>
              </a:endParaRPr>
            </a:p>
          </p:txBody>
        </p:sp>
        <p:sp>
          <p:nvSpPr>
            <p:cNvPr id="14" name="Freeform 14"/>
            <p:cNvSpPr>
              <a:spLocks/>
            </p:cNvSpPr>
            <p:nvPr userDrawn="1"/>
          </p:nvSpPr>
          <p:spPr bwMode="hidden">
            <a:xfrm>
              <a:off x="0" y="2658"/>
              <a:ext cx="2595" cy="933"/>
            </a:xfrm>
            <a:custGeom>
              <a:avLst/>
              <a:gdLst>
                <a:gd name="T0" fmla="*/ 1050 w 2595"/>
                <a:gd name="T1" fmla="*/ 657 h 933"/>
                <a:gd name="T2" fmla="*/ 1581 w 2595"/>
                <a:gd name="T3" fmla="*/ 690 h 933"/>
                <a:gd name="T4" fmla="*/ 1671 w 2595"/>
                <a:gd name="T5" fmla="*/ 723 h 933"/>
                <a:gd name="T6" fmla="*/ 1176 w 2595"/>
                <a:gd name="T7" fmla="*/ 621 h 933"/>
                <a:gd name="T8" fmla="*/ 1854 w 2595"/>
                <a:gd name="T9" fmla="*/ 567 h 933"/>
                <a:gd name="T10" fmla="*/ 1869 w 2595"/>
                <a:gd name="T11" fmla="*/ 612 h 933"/>
                <a:gd name="T12" fmla="*/ 2103 w 2595"/>
                <a:gd name="T13" fmla="*/ 861 h 933"/>
                <a:gd name="T14" fmla="*/ 1883 w 2595"/>
                <a:gd name="T15" fmla="*/ 520 h 933"/>
                <a:gd name="T16" fmla="*/ 1842 w 2595"/>
                <a:gd name="T17" fmla="*/ 490 h 933"/>
                <a:gd name="T18" fmla="*/ 1770 w 2595"/>
                <a:gd name="T19" fmla="*/ 466 h 933"/>
                <a:gd name="T20" fmla="*/ 1740 w 2595"/>
                <a:gd name="T21" fmla="*/ 448 h 933"/>
                <a:gd name="T22" fmla="*/ 1758 w 2595"/>
                <a:gd name="T23" fmla="*/ 436 h 933"/>
                <a:gd name="T24" fmla="*/ 1830 w 2595"/>
                <a:gd name="T25" fmla="*/ 430 h 933"/>
                <a:gd name="T26" fmla="*/ 1877 w 2595"/>
                <a:gd name="T27" fmla="*/ 424 h 933"/>
                <a:gd name="T28" fmla="*/ 1955 w 2595"/>
                <a:gd name="T29" fmla="*/ 394 h 933"/>
                <a:gd name="T30" fmla="*/ 2052 w 2595"/>
                <a:gd name="T31" fmla="*/ 396 h 933"/>
                <a:gd name="T32" fmla="*/ 2253 w 2595"/>
                <a:gd name="T33" fmla="*/ 732 h 933"/>
                <a:gd name="T34" fmla="*/ 2415 w 2595"/>
                <a:gd name="T35" fmla="*/ 933 h 933"/>
                <a:gd name="T36" fmla="*/ 2397 w 2595"/>
                <a:gd name="T37" fmla="*/ 828 h 933"/>
                <a:gd name="T38" fmla="*/ 2088 w 2595"/>
                <a:gd name="T39" fmla="*/ 400 h 933"/>
                <a:gd name="T40" fmla="*/ 2046 w 2595"/>
                <a:gd name="T41" fmla="*/ 346 h 933"/>
                <a:gd name="T42" fmla="*/ 1997 w 2595"/>
                <a:gd name="T43" fmla="*/ 304 h 933"/>
                <a:gd name="T44" fmla="*/ 1967 w 2595"/>
                <a:gd name="T45" fmla="*/ 286 h 933"/>
                <a:gd name="T46" fmla="*/ 1973 w 2595"/>
                <a:gd name="T47" fmla="*/ 286 h 933"/>
                <a:gd name="T48" fmla="*/ 2009 w 2595"/>
                <a:gd name="T49" fmla="*/ 286 h 933"/>
                <a:gd name="T50" fmla="*/ 2082 w 2595"/>
                <a:gd name="T51" fmla="*/ 322 h 933"/>
                <a:gd name="T52" fmla="*/ 2199 w 2595"/>
                <a:gd name="T53" fmla="*/ 384 h 933"/>
                <a:gd name="T54" fmla="*/ 2394 w 2595"/>
                <a:gd name="T55" fmla="*/ 448 h 933"/>
                <a:gd name="T56" fmla="*/ 2595 w 2595"/>
                <a:gd name="T57" fmla="*/ 516 h 933"/>
                <a:gd name="T58" fmla="*/ 2388 w 2595"/>
                <a:gd name="T59" fmla="*/ 424 h 933"/>
                <a:gd name="T60" fmla="*/ 2219 w 2595"/>
                <a:gd name="T61" fmla="*/ 340 h 933"/>
                <a:gd name="T62" fmla="*/ 2052 w 2595"/>
                <a:gd name="T63" fmla="*/ 280 h 933"/>
                <a:gd name="T64" fmla="*/ 1955 w 2595"/>
                <a:gd name="T65" fmla="*/ 262 h 933"/>
                <a:gd name="T66" fmla="*/ 1877 w 2595"/>
                <a:gd name="T67" fmla="*/ 274 h 933"/>
                <a:gd name="T68" fmla="*/ 1752 w 2595"/>
                <a:gd name="T69" fmla="*/ 274 h 933"/>
                <a:gd name="T70" fmla="*/ 1661 w 2595"/>
                <a:gd name="T71" fmla="*/ 292 h 933"/>
                <a:gd name="T72" fmla="*/ 1607 w 2595"/>
                <a:gd name="T73" fmla="*/ 316 h 933"/>
                <a:gd name="T74" fmla="*/ 1589 w 2595"/>
                <a:gd name="T75" fmla="*/ 322 h 933"/>
                <a:gd name="T76" fmla="*/ 1409 w 2595"/>
                <a:gd name="T77" fmla="*/ 358 h 933"/>
                <a:gd name="T78" fmla="*/ 1152 w 2595"/>
                <a:gd name="T79" fmla="*/ 442 h 933"/>
                <a:gd name="T80" fmla="*/ 966 w 2595"/>
                <a:gd name="T81" fmla="*/ 460 h 933"/>
                <a:gd name="T82" fmla="*/ 870 w 2595"/>
                <a:gd name="T83" fmla="*/ 442 h 933"/>
                <a:gd name="T84" fmla="*/ 828 w 2595"/>
                <a:gd name="T85" fmla="*/ 430 h 933"/>
                <a:gd name="T86" fmla="*/ 743 w 2595"/>
                <a:gd name="T87" fmla="*/ 388 h 933"/>
                <a:gd name="T88" fmla="*/ 636 w 2595"/>
                <a:gd name="T89" fmla="*/ 334 h 933"/>
                <a:gd name="T90" fmla="*/ 467 w 2595"/>
                <a:gd name="T91" fmla="*/ 256 h 933"/>
                <a:gd name="T92" fmla="*/ 0 w 2595"/>
                <a:gd name="T93" fmla="*/ 0 h 933"/>
                <a:gd name="T94" fmla="*/ 585 w 2595"/>
                <a:gd name="T95" fmla="*/ 390 h 933"/>
                <a:gd name="T96" fmla="*/ 849 w 2595"/>
                <a:gd name="T97" fmla="*/ 543 h 933"/>
                <a:gd name="T98" fmla="*/ 897 w 2595"/>
                <a:gd name="T99" fmla="*/ 621 h 9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595" h="933">
                  <a:moveTo>
                    <a:pt x="981" y="675"/>
                  </a:moveTo>
                  <a:lnTo>
                    <a:pt x="1050" y="657"/>
                  </a:lnTo>
                  <a:lnTo>
                    <a:pt x="1143" y="651"/>
                  </a:lnTo>
                  <a:lnTo>
                    <a:pt x="1581" y="690"/>
                  </a:lnTo>
                  <a:lnTo>
                    <a:pt x="1623" y="738"/>
                  </a:lnTo>
                  <a:lnTo>
                    <a:pt x="1671" y="723"/>
                  </a:lnTo>
                  <a:lnTo>
                    <a:pt x="1656" y="675"/>
                  </a:lnTo>
                  <a:lnTo>
                    <a:pt x="1176" y="621"/>
                  </a:lnTo>
                  <a:lnTo>
                    <a:pt x="1797" y="534"/>
                  </a:lnTo>
                  <a:lnTo>
                    <a:pt x="1854" y="567"/>
                  </a:lnTo>
                  <a:lnTo>
                    <a:pt x="1881" y="585"/>
                  </a:lnTo>
                  <a:lnTo>
                    <a:pt x="1869" y="612"/>
                  </a:lnTo>
                  <a:lnTo>
                    <a:pt x="1995" y="852"/>
                  </a:lnTo>
                  <a:lnTo>
                    <a:pt x="2103" y="861"/>
                  </a:lnTo>
                  <a:lnTo>
                    <a:pt x="1889" y="538"/>
                  </a:lnTo>
                  <a:lnTo>
                    <a:pt x="1883" y="520"/>
                  </a:lnTo>
                  <a:lnTo>
                    <a:pt x="1872" y="508"/>
                  </a:lnTo>
                  <a:lnTo>
                    <a:pt x="1842" y="490"/>
                  </a:lnTo>
                  <a:lnTo>
                    <a:pt x="1806" y="478"/>
                  </a:lnTo>
                  <a:lnTo>
                    <a:pt x="1770" y="466"/>
                  </a:lnTo>
                  <a:lnTo>
                    <a:pt x="1752" y="454"/>
                  </a:lnTo>
                  <a:lnTo>
                    <a:pt x="1740" y="448"/>
                  </a:lnTo>
                  <a:lnTo>
                    <a:pt x="1746" y="436"/>
                  </a:lnTo>
                  <a:lnTo>
                    <a:pt x="1758" y="436"/>
                  </a:lnTo>
                  <a:lnTo>
                    <a:pt x="1782" y="430"/>
                  </a:lnTo>
                  <a:lnTo>
                    <a:pt x="1830" y="430"/>
                  </a:lnTo>
                  <a:lnTo>
                    <a:pt x="1854" y="430"/>
                  </a:lnTo>
                  <a:lnTo>
                    <a:pt x="1877" y="424"/>
                  </a:lnTo>
                  <a:lnTo>
                    <a:pt x="1925" y="400"/>
                  </a:lnTo>
                  <a:lnTo>
                    <a:pt x="1955" y="394"/>
                  </a:lnTo>
                  <a:lnTo>
                    <a:pt x="1979" y="394"/>
                  </a:lnTo>
                  <a:lnTo>
                    <a:pt x="2052" y="396"/>
                  </a:lnTo>
                  <a:lnTo>
                    <a:pt x="2046" y="456"/>
                  </a:lnTo>
                  <a:lnTo>
                    <a:pt x="2253" y="732"/>
                  </a:lnTo>
                  <a:lnTo>
                    <a:pt x="2334" y="816"/>
                  </a:lnTo>
                  <a:lnTo>
                    <a:pt x="2415" y="933"/>
                  </a:lnTo>
                  <a:lnTo>
                    <a:pt x="2430" y="909"/>
                  </a:lnTo>
                  <a:lnTo>
                    <a:pt x="2397" y="828"/>
                  </a:lnTo>
                  <a:lnTo>
                    <a:pt x="2094" y="412"/>
                  </a:lnTo>
                  <a:lnTo>
                    <a:pt x="2088" y="400"/>
                  </a:lnTo>
                  <a:lnTo>
                    <a:pt x="2076" y="376"/>
                  </a:lnTo>
                  <a:lnTo>
                    <a:pt x="2046" y="346"/>
                  </a:lnTo>
                  <a:lnTo>
                    <a:pt x="2015" y="322"/>
                  </a:lnTo>
                  <a:lnTo>
                    <a:pt x="1997" y="304"/>
                  </a:lnTo>
                  <a:lnTo>
                    <a:pt x="1979" y="292"/>
                  </a:lnTo>
                  <a:lnTo>
                    <a:pt x="1967" y="286"/>
                  </a:lnTo>
                  <a:lnTo>
                    <a:pt x="1967" y="286"/>
                  </a:lnTo>
                  <a:lnTo>
                    <a:pt x="1973" y="286"/>
                  </a:lnTo>
                  <a:lnTo>
                    <a:pt x="1985" y="286"/>
                  </a:lnTo>
                  <a:lnTo>
                    <a:pt x="2009" y="286"/>
                  </a:lnTo>
                  <a:lnTo>
                    <a:pt x="2040" y="298"/>
                  </a:lnTo>
                  <a:lnTo>
                    <a:pt x="2082" y="322"/>
                  </a:lnTo>
                  <a:lnTo>
                    <a:pt x="2124" y="348"/>
                  </a:lnTo>
                  <a:lnTo>
                    <a:pt x="2199" y="384"/>
                  </a:lnTo>
                  <a:lnTo>
                    <a:pt x="2325" y="426"/>
                  </a:lnTo>
                  <a:lnTo>
                    <a:pt x="2394" y="448"/>
                  </a:lnTo>
                  <a:lnTo>
                    <a:pt x="2523" y="522"/>
                  </a:lnTo>
                  <a:lnTo>
                    <a:pt x="2595" y="516"/>
                  </a:lnTo>
                  <a:lnTo>
                    <a:pt x="2442" y="454"/>
                  </a:lnTo>
                  <a:lnTo>
                    <a:pt x="2388" y="424"/>
                  </a:lnTo>
                  <a:lnTo>
                    <a:pt x="2327" y="388"/>
                  </a:lnTo>
                  <a:lnTo>
                    <a:pt x="2219" y="340"/>
                  </a:lnTo>
                  <a:lnTo>
                    <a:pt x="2106" y="292"/>
                  </a:lnTo>
                  <a:lnTo>
                    <a:pt x="2052" y="280"/>
                  </a:lnTo>
                  <a:lnTo>
                    <a:pt x="2003" y="268"/>
                  </a:lnTo>
                  <a:lnTo>
                    <a:pt x="1955" y="262"/>
                  </a:lnTo>
                  <a:lnTo>
                    <a:pt x="1919" y="268"/>
                  </a:lnTo>
                  <a:lnTo>
                    <a:pt x="1877" y="274"/>
                  </a:lnTo>
                  <a:lnTo>
                    <a:pt x="1812" y="274"/>
                  </a:lnTo>
                  <a:lnTo>
                    <a:pt x="1752" y="274"/>
                  </a:lnTo>
                  <a:lnTo>
                    <a:pt x="1703" y="286"/>
                  </a:lnTo>
                  <a:lnTo>
                    <a:pt x="1661" y="292"/>
                  </a:lnTo>
                  <a:lnTo>
                    <a:pt x="1631" y="304"/>
                  </a:lnTo>
                  <a:lnTo>
                    <a:pt x="1607" y="316"/>
                  </a:lnTo>
                  <a:lnTo>
                    <a:pt x="1595" y="322"/>
                  </a:lnTo>
                  <a:lnTo>
                    <a:pt x="1589" y="322"/>
                  </a:lnTo>
                  <a:lnTo>
                    <a:pt x="1500" y="334"/>
                  </a:lnTo>
                  <a:lnTo>
                    <a:pt x="1409" y="358"/>
                  </a:lnTo>
                  <a:lnTo>
                    <a:pt x="1236" y="418"/>
                  </a:lnTo>
                  <a:lnTo>
                    <a:pt x="1152" y="442"/>
                  </a:lnTo>
                  <a:lnTo>
                    <a:pt x="1061" y="460"/>
                  </a:lnTo>
                  <a:lnTo>
                    <a:pt x="966" y="460"/>
                  </a:lnTo>
                  <a:lnTo>
                    <a:pt x="918" y="454"/>
                  </a:lnTo>
                  <a:lnTo>
                    <a:pt x="870" y="442"/>
                  </a:lnTo>
                  <a:lnTo>
                    <a:pt x="858" y="436"/>
                  </a:lnTo>
                  <a:lnTo>
                    <a:pt x="828" y="430"/>
                  </a:lnTo>
                  <a:lnTo>
                    <a:pt x="791" y="412"/>
                  </a:lnTo>
                  <a:lnTo>
                    <a:pt x="743" y="388"/>
                  </a:lnTo>
                  <a:lnTo>
                    <a:pt x="690" y="364"/>
                  </a:lnTo>
                  <a:lnTo>
                    <a:pt x="636" y="334"/>
                  </a:lnTo>
                  <a:lnTo>
                    <a:pt x="515" y="280"/>
                  </a:lnTo>
                  <a:lnTo>
                    <a:pt x="467" y="256"/>
                  </a:lnTo>
                  <a:lnTo>
                    <a:pt x="443" y="244"/>
                  </a:lnTo>
                  <a:lnTo>
                    <a:pt x="0" y="0"/>
                  </a:lnTo>
                  <a:lnTo>
                    <a:pt x="123" y="120"/>
                  </a:lnTo>
                  <a:lnTo>
                    <a:pt x="585" y="390"/>
                  </a:lnTo>
                  <a:lnTo>
                    <a:pt x="708" y="462"/>
                  </a:lnTo>
                  <a:lnTo>
                    <a:pt x="849" y="543"/>
                  </a:lnTo>
                  <a:lnTo>
                    <a:pt x="882" y="564"/>
                  </a:lnTo>
                  <a:lnTo>
                    <a:pt x="897" y="621"/>
                  </a:lnTo>
                  <a:lnTo>
                    <a:pt x="981" y="675"/>
                  </a:lnTo>
                  <a:close/>
                </a:path>
              </a:pathLst>
            </a:custGeom>
            <a:gradFill rotWithShape="0">
              <a:gsLst>
                <a:gs pos="0">
                  <a:schemeClr val="bg2">
                    <a:gamma/>
                    <a:tint val="81961"/>
                    <a:invGamma/>
                  </a:schemeClr>
                </a:gs>
                <a:gs pos="100000">
                  <a:schemeClr val="bg2"/>
                </a:gs>
              </a:gsLst>
              <a:lin ang="2700000" scaled="1"/>
            </a:gradFill>
            <a:ln>
              <a:noFill/>
            </a:ln>
            <a:extLst/>
          </p:spPr>
          <p:txBody>
            <a:bodyPr/>
            <a:lstStyle/>
            <a:p>
              <a:pPr>
                <a:defRPr/>
              </a:pPr>
              <a:endParaRPr kumimoji="0" lang="en-US">
                <a:cs typeface="Arial" pitchFamily="34" charset="0"/>
              </a:endParaRPr>
            </a:p>
          </p:txBody>
        </p:sp>
        <p:sp>
          <p:nvSpPr>
            <p:cNvPr id="15" name="Freeform 15"/>
            <p:cNvSpPr>
              <a:spLocks/>
            </p:cNvSpPr>
            <p:nvPr userDrawn="1"/>
          </p:nvSpPr>
          <p:spPr bwMode="hidden">
            <a:xfrm>
              <a:off x="0" y="2994"/>
              <a:ext cx="2723" cy="1091"/>
            </a:xfrm>
            <a:custGeom>
              <a:avLst/>
              <a:gdLst>
                <a:gd name="T0" fmla="*/ 2370 w 2723"/>
                <a:gd name="T1" fmla="*/ 72 h 1091"/>
                <a:gd name="T2" fmla="*/ 2597 w 2723"/>
                <a:gd name="T3" fmla="*/ 198 h 1091"/>
                <a:gd name="T4" fmla="*/ 2639 w 2723"/>
                <a:gd name="T5" fmla="*/ 276 h 1091"/>
                <a:gd name="T6" fmla="*/ 2453 w 2723"/>
                <a:gd name="T7" fmla="*/ 264 h 1091"/>
                <a:gd name="T8" fmla="*/ 2297 w 2723"/>
                <a:gd name="T9" fmla="*/ 204 h 1091"/>
                <a:gd name="T10" fmla="*/ 2112 w 2723"/>
                <a:gd name="T11" fmla="*/ 66 h 1091"/>
                <a:gd name="T12" fmla="*/ 2088 w 2723"/>
                <a:gd name="T13" fmla="*/ 72 h 1091"/>
                <a:gd name="T14" fmla="*/ 2106 w 2723"/>
                <a:gd name="T15" fmla="*/ 114 h 1091"/>
                <a:gd name="T16" fmla="*/ 2412 w 2723"/>
                <a:gd name="T17" fmla="*/ 552 h 1091"/>
                <a:gd name="T18" fmla="*/ 2279 w 2723"/>
                <a:gd name="T19" fmla="*/ 564 h 1091"/>
                <a:gd name="T20" fmla="*/ 2189 w 2723"/>
                <a:gd name="T21" fmla="*/ 492 h 1091"/>
                <a:gd name="T22" fmla="*/ 2058 w 2723"/>
                <a:gd name="T23" fmla="*/ 330 h 1091"/>
                <a:gd name="T24" fmla="*/ 1991 w 2723"/>
                <a:gd name="T25" fmla="*/ 234 h 1091"/>
                <a:gd name="T26" fmla="*/ 1949 w 2723"/>
                <a:gd name="T27" fmla="*/ 174 h 1091"/>
                <a:gd name="T28" fmla="*/ 1824 w 2723"/>
                <a:gd name="T29" fmla="*/ 132 h 1091"/>
                <a:gd name="T30" fmla="*/ 1794 w 2723"/>
                <a:gd name="T31" fmla="*/ 144 h 1091"/>
                <a:gd name="T32" fmla="*/ 1895 w 2723"/>
                <a:gd name="T33" fmla="*/ 222 h 1091"/>
                <a:gd name="T34" fmla="*/ 1943 w 2723"/>
                <a:gd name="T35" fmla="*/ 366 h 1091"/>
                <a:gd name="T36" fmla="*/ 2064 w 2723"/>
                <a:gd name="T37" fmla="*/ 630 h 1091"/>
                <a:gd name="T38" fmla="*/ 2052 w 2723"/>
                <a:gd name="T39" fmla="*/ 695 h 1091"/>
                <a:gd name="T40" fmla="*/ 1955 w 2723"/>
                <a:gd name="T41" fmla="*/ 683 h 1091"/>
                <a:gd name="T42" fmla="*/ 1913 w 2723"/>
                <a:gd name="T43" fmla="*/ 636 h 1091"/>
                <a:gd name="T44" fmla="*/ 1703 w 2723"/>
                <a:gd name="T45" fmla="*/ 312 h 1091"/>
                <a:gd name="T46" fmla="*/ 1637 w 2723"/>
                <a:gd name="T47" fmla="*/ 276 h 1091"/>
                <a:gd name="T48" fmla="*/ 1643 w 2723"/>
                <a:gd name="T49" fmla="*/ 318 h 1091"/>
                <a:gd name="T50" fmla="*/ 1673 w 2723"/>
                <a:gd name="T51" fmla="*/ 408 h 1091"/>
                <a:gd name="T52" fmla="*/ 1716 w 2723"/>
                <a:gd name="T53" fmla="*/ 779 h 1091"/>
                <a:gd name="T54" fmla="*/ 1691 w 2723"/>
                <a:gd name="T55" fmla="*/ 737 h 1091"/>
                <a:gd name="T56" fmla="*/ 1613 w 2723"/>
                <a:gd name="T57" fmla="*/ 582 h 1091"/>
                <a:gd name="T58" fmla="*/ 1494 w 2723"/>
                <a:gd name="T59" fmla="*/ 480 h 1091"/>
                <a:gd name="T60" fmla="*/ 1248 w 2723"/>
                <a:gd name="T61" fmla="*/ 528 h 1091"/>
                <a:gd name="T62" fmla="*/ 996 w 2723"/>
                <a:gd name="T63" fmla="*/ 630 h 1091"/>
                <a:gd name="T64" fmla="*/ 714 w 2723"/>
                <a:gd name="T65" fmla="*/ 534 h 1091"/>
                <a:gd name="T66" fmla="*/ 198 w 2723"/>
                <a:gd name="T67" fmla="*/ 288 h 1091"/>
                <a:gd name="T68" fmla="*/ 0 w 2723"/>
                <a:gd name="T69" fmla="*/ 460 h 1091"/>
                <a:gd name="T70" fmla="*/ 288 w 2723"/>
                <a:gd name="T71" fmla="*/ 570 h 1091"/>
                <a:gd name="T72" fmla="*/ 461 w 2723"/>
                <a:gd name="T73" fmla="*/ 654 h 1091"/>
                <a:gd name="T74" fmla="*/ 725 w 2723"/>
                <a:gd name="T75" fmla="*/ 755 h 1091"/>
                <a:gd name="T76" fmla="*/ 966 w 2723"/>
                <a:gd name="T77" fmla="*/ 791 h 1091"/>
                <a:gd name="T78" fmla="*/ 1176 w 2723"/>
                <a:gd name="T79" fmla="*/ 779 h 1091"/>
                <a:gd name="T80" fmla="*/ 1278 w 2723"/>
                <a:gd name="T81" fmla="*/ 791 h 1091"/>
                <a:gd name="T82" fmla="*/ 1404 w 2723"/>
                <a:gd name="T83" fmla="*/ 845 h 1091"/>
                <a:gd name="T84" fmla="*/ 1416 w 2723"/>
                <a:gd name="T85" fmla="*/ 887 h 1091"/>
                <a:gd name="T86" fmla="*/ 1361 w 2723"/>
                <a:gd name="T87" fmla="*/ 923 h 1091"/>
                <a:gd name="T88" fmla="*/ 1385 w 2723"/>
                <a:gd name="T89" fmla="*/ 1007 h 1091"/>
                <a:gd name="T90" fmla="*/ 1494 w 2723"/>
                <a:gd name="T91" fmla="*/ 1085 h 1091"/>
                <a:gd name="T92" fmla="*/ 1697 w 2723"/>
                <a:gd name="T93" fmla="*/ 1043 h 1091"/>
                <a:gd name="T94" fmla="*/ 1812 w 2723"/>
                <a:gd name="T95" fmla="*/ 989 h 1091"/>
                <a:gd name="T96" fmla="*/ 1973 w 2723"/>
                <a:gd name="T97" fmla="*/ 917 h 1091"/>
                <a:gd name="T98" fmla="*/ 2201 w 2723"/>
                <a:gd name="T99" fmla="*/ 899 h 1091"/>
                <a:gd name="T100" fmla="*/ 2364 w 2723"/>
                <a:gd name="T101" fmla="*/ 863 h 1091"/>
                <a:gd name="T102" fmla="*/ 2400 w 2723"/>
                <a:gd name="T103" fmla="*/ 743 h 1091"/>
                <a:gd name="T104" fmla="*/ 2471 w 2723"/>
                <a:gd name="T105" fmla="*/ 701 h 1091"/>
                <a:gd name="T106" fmla="*/ 2621 w 2723"/>
                <a:gd name="T107" fmla="*/ 504 h 1091"/>
                <a:gd name="T108" fmla="*/ 2693 w 2723"/>
                <a:gd name="T109" fmla="*/ 374 h 1091"/>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2723" h="1091">
                  <a:moveTo>
                    <a:pt x="2723" y="299"/>
                  </a:moveTo>
                  <a:lnTo>
                    <a:pt x="2715" y="240"/>
                  </a:lnTo>
                  <a:lnTo>
                    <a:pt x="2656" y="195"/>
                  </a:lnTo>
                  <a:lnTo>
                    <a:pt x="2370" y="72"/>
                  </a:lnTo>
                  <a:lnTo>
                    <a:pt x="2303" y="54"/>
                  </a:lnTo>
                  <a:lnTo>
                    <a:pt x="2585" y="186"/>
                  </a:lnTo>
                  <a:lnTo>
                    <a:pt x="2591" y="192"/>
                  </a:lnTo>
                  <a:lnTo>
                    <a:pt x="2597" y="198"/>
                  </a:lnTo>
                  <a:lnTo>
                    <a:pt x="2621" y="228"/>
                  </a:lnTo>
                  <a:lnTo>
                    <a:pt x="2639" y="258"/>
                  </a:lnTo>
                  <a:lnTo>
                    <a:pt x="2646" y="270"/>
                  </a:lnTo>
                  <a:lnTo>
                    <a:pt x="2639" y="276"/>
                  </a:lnTo>
                  <a:lnTo>
                    <a:pt x="2603" y="282"/>
                  </a:lnTo>
                  <a:lnTo>
                    <a:pt x="2555" y="282"/>
                  </a:lnTo>
                  <a:lnTo>
                    <a:pt x="2507" y="276"/>
                  </a:lnTo>
                  <a:lnTo>
                    <a:pt x="2453" y="264"/>
                  </a:lnTo>
                  <a:lnTo>
                    <a:pt x="2394" y="246"/>
                  </a:lnTo>
                  <a:lnTo>
                    <a:pt x="2340" y="222"/>
                  </a:lnTo>
                  <a:lnTo>
                    <a:pt x="2321" y="216"/>
                  </a:lnTo>
                  <a:lnTo>
                    <a:pt x="2297" y="204"/>
                  </a:lnTo>
                  <a:lnTo>
                    <a:pt x="2171" y="126"/>
                  </a:lnTo>
                  <a:lnTo>
                    <a:pt x="2165" y="120"/>
                  </a:lnTo>
                  <a:lnTo>
                    <a:pt x="2154" y="102"/>
                  </a:lnTo>
                  <a:lnTo>
                    <a:pt x="2112" y="66"/>
                  </a:lnTo>
                  <a:lnTo>
                    <a:pt x="2064" y="24"/>
                  </a:lnTo>
                  <a:lnTo>
                    <a:pt x="2046" y="6"/>
                  </a:lnTo>
                  <a:lnTo>
                    <a:pt x="2034" y="0"/>
                  </a:lnTo>
                  <a:lnTo>
                    <a:pt x="2088" y="72"/>
                  </a:lnTo>
                  <a:lnTo>
                    <a:pt x="2106" y="108"/>
                  </a:lnTo>
                  <a:lnTo>
                    <a:pt x="2106" y="114"/>
                  </a:lnTo>
                  <a:lnTo>
                    <a:pt x="2112" y="114"/>
                  </a:lnTo>
                  <a:lnTo>
                    <a:pt x="2406" y="516"/>
                  </a:lnTo>
                  <a:lnTo>
                    <a:pt x="2412" y="534"/>
                  </a:lnTo>
                  <a:lnTo>
                    <a:pt x="2412" y="552"/>
                  </a:lnTo>
                  <a:lnTo>
                    <a:pt x="2394" y="576"/>
                  </a:lnTo>
                  <a:lnTo>
                    <a:pt x="2364" y="588"/>
                  </a:lnTo>
                  <a:lnTo>
                    <a:pt x="2321" y="588"/>
                  </a:lnTo>
                  <a:lnTo>
                    <a:pt x="2279" y="564"/>
                  </a:lnTo>
                  <a:lnTo>
                    <a:pt x="2237" y="534"/>
                  </a:lnTo>
                  <a:lnTo>
                    <a:pt x="2201" y="504"/>
                  </a:lnTo>
                  <a:lnTo>
                    <a:pt x="2195" y="498"/>
                  </a:lnTo>
                  <a:lnTo>
                    <a:pt x="2189" y="492"/>
                  </a:lnTo>
                  <a:lnTo>
                    <a:pt x="2171" y="462"/>
                  </a:lnTo>
                  <a:lnTo>
                    <a:pt x="2142" y="420"/>
                  </a:lnTo>
                  <a:lnTo>
                    <a:pt x="2100" y="378"/>
                  </a:lnTo>
                  <a:lnTo>
                    <a:pt x="2058" y="330"/>
                  </a:lnTo>
                  <a:lnTo>
                    <a:pt x="2040" y="318"/>
                  </a:lnTo>
                  <a:lnTo>
                    <a:pt x="2028" y="300"/>
                  </a:lnTo>
                  <a:lnTo>
                    <a:pt x="2009" y="264"/>
                  </a:lnTo>
                  <a:lnTo>
                    <a:pt x="1991" y="234"/>
                  </a:lnTo>
                  <a:lnTo>
                    <a:pt x="1985" y="210"/>
                  </a:lnTo>
                  <a:lnTo>
                    <a:pt x="1973" y="192"/>
                  </a:lnTo>
                  <a:lnTo>
                    <a:pt x="1967" y="180"/>
                  </a:lnTo>
                  <a:lnTo>
                    <a:pt x="1949" y="174"/>
                  </a:lnTo>
                  <a:lnTo>
                    <a:pt x="1907" y="156"/>
                  </a:lnTo>
                  <a:lnTo>
                    <a:pt x="1860" y="138"/>
                  </a:lnTo>
                  <a:lnTo>
                    <a:pt x="1836" y="132"/>
                  </a:lnTo>
                  <a:lnTo>
                    <a:pt x="1824" y="132"/>
                  </a:lnTo>
                  <a:lnTo>
                    <a:pt x="1806" y="132"/>
                  </a:lnTo>
                  <a:lnTo>
                    <a:pt x="1800" y="138"/>
                  </a:lnTo>
                  <a:lnTo>
                    <a:pt x="1794" y="144"/>
                  </a:lnTo>
                  <a:lnTo>
                    <a:pt x="1842" y="156"/>
                  </a:lnTo>
                  <a:lnTo>
                    <a:pt x="1872" y="180"/>
                  </a:lnTo>
                  <a:lnTo>
                    <a:pt x="1889" y="204"/>
                  </a:lnTo>
                  <a:lnTo>
                    <a:pt x="1895" y="222"/>
                  </a:lnTo>
                  <a:lnTo>
                    <a:pt x="1889" y="240"/>
                  </a:lnTo>
                  <a:lnTo>
                    <a:pt x="1901" y="270"/>
                  </a:lnTo>
                  <a:lnTo>
                    <a:pt x="1919" y="318"/>
                  </a:lnTo>
                  <a:lnTo>
                    <a:pt x="1943" y="366"/>
                  </a:lnTo>
                  <a:lnTo>
                    <a:pt x="1991" y="480"/>
                  </a:lnTo>
                  <a:lnTo>
                    <a:pt x="2021" y="534"/>
                  </a:lnTo>
                  <a:lnTo>
                    <a:pt x="2040" y="582"/>
                  </a:lnTo>
                  <a:lnTo>
                    <a:pt x="2064" y="630"/>
                  </a:lnTo>
                  <a:lnTo>
                    <a:pt x="2076" y="666"/>
                  </a:lnTo>
                  <a:lnTo>
                    <a:pt x="2082" y="683"/>
                  </a:lnTo>
                  <a:lnTo>
                    <a:pt x="2070" y="695"/>
                  </a:lnTo>
                  <a:lnTo>
                    <a:pt x="2052" y="695"/>
                  </a:lnTo>
                  <a:lnTo>
                    <a:pt x="2021" y="695"/>
                  </a:lnTo>
                  <a:lnTo>
                    <a:pt x="1997" y="695"/>
                  </a:lnTo>
                  <a:lnTo>
                    <a:pt x="1973" y="689"/>
                  </a:lnTo>
                  <a:lnTo>
                    <a:pt x="1955" y="683"/>
                  </a:lnTo>
                  <a:lnTo>
                    <a:pt x="1949" y="683"/>
                  </a:lnTo>
                  <a:lnTo>
                    <a:pt x="1949" y="677"/>
                  </a:lnTo>
                  <a:lnTo>
                    <a:pt x="1943" y="672"/>
                  </a:lnTo>
                  <a:lnTo>
                    <a:pt x="1913" y="636"/>
                  </a:lnTo>
                  <a:lnTo>
                    <a:pt x="1806" y="324"/>
                  </a:lnTo>
                  <a:lnTo>
                    <a:pt x="1776" y="330"/>
                  </a:lnTo>
                  <a:lnTo>
                    <a:pt x="1746" y="330"/>
                  </a:lnTo>
                  <a:lnTo>
                    <a:pt x="1703" y="312"/>
                  </a:lnTo>
                  <a:lnTo>
                    <a:pt x="1673" y="288"/>
                  </a:lnTo>
                  <a:lnTo>
                    <a:pt x="1667" y="276"/>
                  </a:lnTo>
                  <a:lnTo>
                    <a:pt x="1655" y="270"/>
                  </a:lnTo>
                  <a:lnTo>
                    <a:pt x="1637" y="276"/>
                  </a:lnTo>
                  <a:lnTo>
                    <a:pt x="1631" y="288"/>
                  </a:lnTo>
                  <a:lnTo>
                    <a:pt x="1625" y="306"/>
                  </a:lnTo>
                  <a:lnTo>
                    <a:pt x="1625" y="312"/>
                  </a:lnTo>
                  <a:lnTo>
                    <a:pt x="1643" y="318"/>
                  </a:lnTo>
                  <a:lnTo>
                    <a:pt x="1655" y="336"/>
                  </a:lnTo>
                  <a:lnTo>
                    <a:pt x="1667" y="366"/>
                  </a:lnTo>
                  <a:lnTo>
                    <a:pt x="1673" y="402"/>
                  </a:lnTo>
                  <a:lnTo>
                    <a:pt x="1673" y="408"/>
                  </a:lnTo>
                  <a:lnTo>
                    <a:pt x="1673" y="414"/>
                  </a:lnTo>
                  <a:lnTo>
                    <a:pt x="1716" y="761"/>
                  </a:lnTo>
                  <a:lnTo>
                    <a:pt x="1716" y="773"/>
                  </a:lnTo>
                  <a:lnTo>
                    <a:pt x="1716" y="779"/>
                  </a:lnTo>
                  <a:lnTo>
                    <a:pt x="1709" y="773"/>
                  </a:lnTo>
                  <a:lnTo>
                    <a:pt x="1703" y="755"/>
                  </a:lnTo>
                  <a:lnTo>
                    <a:pt x="1697" y="749"/>
                  </a:lnTo>
                  <a:lnTo>
                    <a:pt x="1691" y="737"/>
                  </a:lnTo>
                  <a:lnTo>
                    <a:pt x="1679" y="713"/>
                  </a:lnTo>
                  <a:lnTo>
                    <a:pt x="1661" y="672"/>
                  </a:lnTo>
                  <a:lnTo>
                    <a:pt x="1643" y="630"/>
                  </a:lnTo>
                  <a:lnTo>
                    <a:pt x="1613" y="582"/>
                  </a:lnTo>
                  <a:lnTo>
                    <a:pt x="1589" y="540"/>
                  </a:lnTo>
                  <a:lnTo>
                    <a:pt x="1560" y="510"/>
                  </a:lnTo>
                  <a:lnTo>
                    <a:pt x="1536" y="492"/>
                  </a:lnTo>
                  <a:lnTo>
                    <a:pt x="1494" y="480"/>
                  </a:lnTo>
                  <a:lnTo>
                    <a:pt x="1446" y="480"/>
                  </a:lnTo>
                  <a:lnTo>
                    <a:pt x="1397" y="486"/>
                  </a:lnTo>
                  <a:lnTo>
                    <a:pt x="1349" y="498"/>
                  </a:lnTo>
                  <a:lnTo>
                    <a:pt x="1248" y="528"/>
                  </a:lnTo>
                  <a:lnTo>
                    <a:pt x="1158" y="570"/>
                  </a:lnTo>
                  <a:lnTo>
                    <a:pt x="1104" y="600"/>
                  </a:lnTo>
                  <a:lnTo>
                    <a:pt x="1037" y="624"/>
                  </a:lnTo>
                  <a:lnTo>
                    <a:pt x="996" y="630"/>
                  </a:lnTo>
                  <a:lnTo>
                    <a:pt x="948" y="630"/>
                  </a:lnTo>
                  <a:lnTo>
                    <a:pt x="900" y="618"/>
                  </a:lnTo>
                  <a:lnTo>
                    <a:pt x="840" y="588"/>
                  </a:lnTo>
                  <a:lnTo>
                    <a:pt x="714" y="534"/>
                  </a:lnTo>
                  <a:lnTo>
                    <a:pt x="582" y="474"/>
                  </a:lnTo>
                  <a:lnTo>
                    <a:pt x="443" y="408"/>
                  </a:lnTo>
                  <a:lnTo>
                    <a:pt x="318" y="348"/>
                  </a:lnTo>
                  <a:lnTo>
                    <a:pt x="198" y="288"/>
                  </a:lnTo>
                  <a:lnTo>
                    <a:pt x="149" y="264"/>
                  </a:lnTo>
                  <a:lnTo>
                    <a:pt x="102" y="240"/>
                  </a:lnTo>
                  <a:lnTo>
                    <a:pt x="0" y="187"/>
                  </a:lnTo>
                  <a:lnTo>
                    <a:pt x="0" y="460"/>
                  </a:lnTo>
                  <a:lnTo>
                    <a:pt x="36" y="474"/>
                  </a:lnTo>
                  <a:lnTo>
                    <a:pt x="149" y="516"/>
                  </a:lnTo>
                  <a:lnTo>
                    <a:pt x="216" y="540"/>
                  </a:lnTo>
                  <a:lnTo>
                    <a:pt x="288" y="570"/>
                  </a:lnTo>
                  <a:lnTo>
                    <a:pt x="348" y="594"/>
                  </a:lnTo>
                  <a:lnTo>
                    <a:pt x="396" y="618"/>
                  </a:lnTo>
                  <a:lnTo>
                    <a:pt x="432" y="636"/>
                  </a:lnTo>
                  <a:lnTo>
                    <a:pt x="461" y="654"/>
                  </a:lnTo>
                  <a:lnTo>
                    <a:pt x="504" y="672"/>
                  </a:lnTo>
                  <a:lnTo>
                    <a:pt x="588" y="707"/>
                  </a:lnTo>
                  <a:lnTo>
                    <a:pt x="684" y="743"/>
                  </a:lnTo>
                  <a:lnTo>
                    <a:pt x="725" y="755"/>
                  </a:lnTo>
                  <a:lnTo>
                    <a:pt x="761" y="767"/>
                  </a:lnTo>
                  <a:lnTo>
                    <a:pt x="828" y="779"/>
                  </a:lnTo>
                  <a:lnTo>
                    <a:pt x="894" y="785"/>
                  </a:lnTo>
                  <a:lnTo>
                    <a:pt x="966" y="791"/>
                  </a:lnTo>
                  <a:lnTo>
                    <a:pt x="1031" y="791"/>
                  </a:lnTo>
                  <a:lnTo>
                    <a:pt x="1092" y="785"/>
                  </a:lnTo>
                  <a:lnTo>
                    <a:pt x="1146" y="785"/>
                  </a:lnTo>
                  <a:lnTo>
                    <a:pt x="1176" y="779"/>
                  </a:lnTo>
                  <a:lnTo>
                    <a:pt x="1188" y="779"/>
                  </a:lnTo>
                  <a:lnTo>
                    <a:pt x="1236" y="785"/>
                  </a:lnTo>
                  <a:lnTo>
                    <a:pt x="1278" y="791"/>
                  </a:lnTo>
                  <a:lnTo>
                    <a:pt x="1307" y="803"/>
                  </a:lnTo>
                  <a:lnTo>
                    <a:pt x="1337" y="809"/>
                  </a:lnTo>
                  <a:lnTo>
                    <a:pt x="1379" y="827"/>
                  </a:lnTo>
                  <a:lnTo>
                    <a:pt x="1404" y="845"/>
                  </a:lnTo>
                  <a:lnTo>
                    <a:pt x="1416" y="863"/>
                  </a:lnTo>
                  <a:lnTo>
                    <a:pt x="1416" y="875"/>
                  </a:lnTo>
                  <a:lnTo>
                    <a:pt x="1416" y="881"/>
                  </a:lnTo>
                  <a:lnTo>
                    <a:pt x="1416" y="887"/>
                  </a:lnTo>
                  <a:lnTo>
                    <a:pt x="1410" y="887"/>
                  </a:lnTo>
                  <a:lnTo>
                    <a:pt x="1397" y="893"/>
                  </a:lnTo>
                  <a:lnTo>
                    <a:pt x="1379" y="905"/>
                  </a:lnTo>
                  <a:lnTo>
                    <a:pt x="1361" y="923"/>
                  </a:lnTo>
                  <a:lnTo>
                    <a:pt x="1355" y="941"/>
                  </a:lnTo>
                  <a:lnTo>
                    <a:pt x="1361" y="971"/>
                  </a:lnTo>
                  <a:lnTo>
                    <a:pt x="1367" y="989"/>
                  </a:lnTo>
                  <a:lnTo>
                    <a:pt x="1385" y="1007"/>
                  </a:lnTo>
                  <a:lnTo>
                    <a:pt x="1404" y="1025"/>
                  </a:lnTo>
                  <a:lnTo>
                    <a:pt x="1434" y="1049"/>
                  </a:lnTo>
                  <a:lnTo>
                    <a:pt x="1464" y="1067"/>
                  </a:lnTo>
                  <a:lnTo>
                    <a:pt x="1494" y="1085"/>
                  </a:lnTo>
                  <a:lnTo>
                    <a:pt x="1554" y="1091"/>
                  </a:lnTo>
                  <a:lnTo>
                    <a:pt x="1607" y="1085"/>
                  </a:lnTo>
                  <a:lnTo>
                    <a:pt x="1661" y="1067"/>
                  </a:lnTo>
                  <a:lnTo>
                    <a:pt x="1697" y="1043"/>
                  </a:lnTo>
                  <a:lnTo>
                    <a:pt x="1734" y="1019"/>
                  </a:lnTo>
                  <a:lnTo>
                    <a:pt x="1752" y="995"/>
                  </a:lnTo>
                  <a:lnTo>
                    <a:pt x="1758" y="989"/>
                  </a:lnTo>
                  <a:lnTo>
                    <a:pt x="1812" y="989"/>
                  </a:lnTo>
                  <a:lnTo>
                    <a:pt x="1860" y="983"/>
                  </a:lnTo>
                  <a:lnTo>
                    <a:pt x="1907" y="965"/>
                  </a:lnTo>
                  <a:lnTo>
                    <a:pt x="1943" y="941"/>
                  </a:lnTo>
                  <a:lnTo>
                    <a:pt x="1973" y="917"/>
                  </a:lnTo>
                  <a:lnTo>
                    <a:pt x="2003" y="899"/>
                  </a:lnTo>
                  <a:lnTo>
                    <a:pt x="2015" y="881"/>
                  </a:lnTo>
                  <a:lnTo>
                    <a:pt x="2021" y="875"/>
                  </a:lnTo>
                  <a:lnTo>
                    <a:pt x="2201" y="899"/>
                  </a:lnTo>
                  <a:lnTo>
                    <a:pt x="2243" y="905"/>
                  </a:lnTo>
                  <a:lnTo>
                    <a:pt x="2273" y="899"/>
                  </a:lnTo>
                  <a:lnTo>
                    <a:pt x="2327" y="887"/>
                  </a:lnTo>
                  <a:lnTo>
                    <a:pt x="2364" y="863"/>
                  </a:lnTo>
                  <a:lnTo>
                    <a:pt x="2388" y="827"/>
                  </a:lnTo>
                  <a:lnTo>
                    <a:pt x="2400" y="797"/>
                  </a:lnTo>
                  <a:lnTo>
                    <a:pt x="2400" y="767"/>
                  </a:lnTo>
                  <a:lnTo>
                    <a:pt x="2400" y="743"/>
                  </a:lnTo>
                  <a:lnTo>
                    <a:pt x="2400" y="737"/>
                  </a:lnTo>
                  <a:lnTo>
                    <a:pt x="2418" y="737"/>
                  </a:lnTo>
                  <a:lnTo>
                    <a:pt x="2436" y="731"/>
                  </a:lnTo>
                  <a:lnTo>
                    <a:pt x="2471" y="701"/>
                  </a:lnTo>
                  <a:lnTo>
                    <a:pt x="2513" y="660"/>
                  </a:lnTo>
                  <a:lnTo>
                    <a:pt x="2555" y="606"/>
                  </a:lnTo>
                  <a:lnTo>
                    <a:pt x="2591" y="552"/>
                  </a:lnTo>
                  <a:lnTo>
                    <a:pt x="2621" y="504"/>
                  </a:lnTo>
                  <a:lnTo>
                    <a:pt x="2639" y="468"/>
                  </a:lnTo>
                  <a:lnTo>
                    <a:pt x="2646" y="462"/>
                  </a:lnTo>
                  <a:lnTo>
                    <a:pt x="2646" y="456"/>
                  </a:lnTo>
                  <a:lnTo>
                    <a:pt x="2693" y="374"/>
                  </a:lnTo>
                  <a:lnTo>
                    <a:pt x="2723" y="299"/>
                  </a:lnTo>
                  <a:close/>
                </a:path>
              </a:pathLst>
            </a:custGeom>
            <a:solidFill>
              <a:schemeClr val="bg1"/>
            </a:solidFill>
            <a:ln w="25400">
              <a:solidFill>
                <a:schemeClr val="tx1"/>
              </a:solidFill>
              <a:round/>
              <a:headEnd/>
              <a:tailEnd/>
            </a:ln>
          </p:spPr>
          <p:txBody>
            <a:bodyPr/>
            <a:lstStyle/>
            <a:p>
              <a:endParaRPr lang="ja-JP" altLang="en-US"/>
            </a:p>
          </p:txBody>
        </p:sp>
      </p:grpSp>
      <p:sp>
        <p:nvSpPr>
          <p:cNvPr id="16" name="Text Box 16"/>
          <p:cNvSpPr txBox="1">
            <a:spLocks noChangeArrowheads="1"/>
          </p:cNvSpPr>
          <p:nvPr userDrawn="1"/>
        </p:nvSpPr>
        <p:spPr bwMode="auto">
          <a:xfrm>
            <a:off x="822325" y="6489700"/>
            <a:ext cx="7653338" cy="304800"/>
          </a:xfrm>
          <a:prstGeom prst="rect">
            <a:avLst/>
          </a:prstGeom>
          <a:noFill/>
          <a:ln>
            <a:noFill/>
          </a:ln>
          <a:effectLst/>
          <a:extLst/>
        </p:spPr>
        <p:txBody>
          <a:bodyPr wrap="none">
            <a:spAutoFit/>
          </a:bodyP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eaLnBrk="0" fontAlgn="base" hangingPunct="0">
              <a:spcBef>
                <a:spcPct val="0"/>
              </a:spcBef>
              <a:spcAft>
                <a:spcPct val="0"/>
              </a:spcAft>
              <a:defRPr kumimoji="1" sz="2400">
                <a:solidFill>
                  <a:schemeClr val="tx1"/>
                </a:solidFill>
                <a:latin typeface="Times New Roman" pitchFamily="18" charset="0"/>
              </a:defRPr>
            </a:lvl6pPr>
            <a:lvl7pPr marL="2971800" indent="-228600" eaLnBrk="0" fontAlgn="base" hangingPunct="0">
              <a:spcBef>
                <a:spcPct val="0"/>
              </a:spcBef>
              <a:spcAft>
                <a:spcPct val="0"/>
              </a:spcAft>
              <a:defRPr kumimoji="1" sz="2400">
                <a:solidFill>
                  <a:schemeClr val="tx1"/>
                </a:solidFill>
                <a:latin typeface="Times New Roman" pitchFamily="18" charset="0"/>
              </a:defRPr>
            </a:lvl7pPr>
            <a:lvl8pPr marL="3429000" indent="-228600" eaLnBrk="0" fontAlgn="base" hangingPunct="0">
              <a:spcBef>
                <a:spcPct val="0"/>
              </a:spcBef>
              <a:spcAft>
                <a:spcPct val="0"/>
              </a:spcAft>
              <a:defRPr kumimoji="1" sz="2400">
                <a:solidFill>
                  <a:schemeClr val="tx1"/>
                </a:solidFill>
                <a:latin typeface="Times New Roman" pitchFamily="18" charset="0"/>
              </a:defRPr>
            </a:lvl8pPr>
            <a:lvl9pPr marL="3886200" indent="-228600" eaLnBrk="0" fontAlgn="base" hangingPunct="0">
              <a:spcBef>
                <a:spcPct val="0"/>
              </a:spcBef>
              <a:spcAft>
                <a:spcPct val="0"/>
              </a:spcAft>
              <a:defRPr kumimoji="1" sz="2400">
                <a:solidFill>
                  <a:schemeClr val="tx1"/>
                </a:solidFill>
                <a:latin typeface="Times New Roman" pitchFamily="18" charset="0"/>
              </a:defRPr>
            </a:lvl9pPr>
          </a:lstStyle>
          <a:p>
            <a:pPr eaLnBrk="1" hangingPunct="1">
              <a:defRPr/>
            </a:pPr>
            <a:r>
              <a:rPr kumimoji="0" lang="en-US" altLang="ja-JP" sz="1400" smtClean="0">
                <a:solidFill>
                  <a:schemeClr val="bg2"/>
                </a:solidFill>
                <a:latin typeface="Arial" pitchFamily="34" charset="0"/>
                <a:ea typeface="ＭＳ Ｐゴシック" pitchFamily="50" charset="-128"/>
                <a:cs typeface="Arial" pitchFamily="34" charset="0"/>
              </a:rPr>
              <a:t>Chiến lược phát triển Doanh nghiệp vừa và nhỏ Việt Nam – Viet SME strategy for development</a:t>
            </a:r>
          </a:p>
        </p:txBody>
      </p:sp>
    </p:spTree>
    <p:extLst>
      <p:ext uri="{BB962C8B-B14F-4D97-AF65-F5344CB8AC3E}">
        <p14:creationId xmlns:p14="http://schemas.microsoft.com/office/powerpoint/2010/main" val="108975318"/>
      </p:ext>
    </p:extLst>
  </p:cSld>
  <p:clrMapOvr>
    <a:overrideClrMapping bg1="dk2" tx1="lt1" bg2="dk1" tx2="lt2" accent1="accent1" accent2="accent2" accent3="accent3" accent4="accent4" accent5="accent5" accent6="accent6" hlink="hlink" folHlink="folHlink"/>
  </p:clrMapOvr>
</p:sldLayout>
</file>

<file path=ppt/slideLayouts/slideLayout2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1636231044"/>
      </p:ext>
    </p:extLst>
  </p:cSld>
  <p:clrMapOvr>
    <a:masterClrMapping/>
  </p:clrMapOvr>
</p:sldLayout>
</file>

<file path=ppt/slideLayouts/slideLayout2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Tree>
    <p:extLst>
      <p:ext uri="{BB962C8B-B14F-4D97-AF65-F5344CB8AC3E}">
        <p14:creationId xmlns:p14="http://schemas.microsoft.com/office/powerpoint/2010/main" val="81793791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63167277"/>
      </p:ext>
    </p:extLst>
  </p:cSld>
  <p:clrMapOvr>
    <a:masterClrMapping/>
  </p:clrMapOvr>
</p:sldLayout>
</file>

<file path=ppt/slideLayouts/slideLayout2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1899839903"/>
      </p:ext>
    </p:extLst>
  </p:cSld>
  <p:clrMapOvr>
    <a:masterClrMapping/>
  </p:clrMapOvr>
</p:sldLayout>
</file>

<file path=ppt/slideLayouts/slideLayout24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1091086140"/>
      </p:ext>
    </p:extLst>
  </p:cSld>
  <p:clrMapOvr>
    <a:masterClrMapping/>
  </p:clrMapOvr>
</p:sldLayout>
</file>

<file path=ppt/slideLayouts/slideLayout2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Tree>
    <p:extLst>
      <p:ext uri="{BB962C8B-B14F-4D97-AF65-F5344CB8AC3E}">
        <p14:creationId xmlns:p14="http://schemas.microsoft.com/office/powerpoint/2010/main" val="2940300818"/>
      </p:ext>
    </p:extLst>
  </p:cSld>
  <p:clrMapOvr>
    <a:masterClrMapping/>
  </p:clrMapOvr>
</p:sldLayout>
</file>

<file path=ppt/slideLayouts/slideLayout2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53540035"/>
      </p:ext>
    </p:extLst>
  </p:cSld>
  <p:clrMapOvr>
    <a:masterClrMapping/>
  </p:clrMapOvr>
</p:sldLayout>
</file>

<file path=ppt/slideLayouts/slideLayout2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772799098"/>
      </p:ext>
    </p:extLst>
  </p:cSld>
  <p:clrMapOvr>
    <a:masterClrMapping/>
  </p:clrMapOvr>
</p:sldLayout>
</file>

<file path=ppt/slideLayouts/slideLayout2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2416487289"/>
      </p:ext>
    </p:extLst>
  </p:cSld>
  <p:clrMapOvr>
    <a:masterClrMapping/>
  </p:clrMapOvr>
</p:sldLayout>
</file>

<file path=ppt/slideLayouts/slideLayout2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346753006"/>
      </p:ext>
    </p:extLst>
  </p:cSld>
  <p:clrMapOvr>
    <a:masterClrMapping/>
  </p:clrMapOvr>
</p:sldLayout>
</file>

<file path=ppt/slideLayouts/slideLayout2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045952650"/>
      </p:ext>
    </p:extLst>
  </p:cSld>
  <p:clrMapOvr>
    <a:masterClrMapping/>
  </p:clrMapOvr>
</p:sldLayout>
</file>

<file path=ppt/slideLayouts/slideLayout24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p:cNvGrpSpPr>
            <a:grpSpLocks/>
          </p:cNvGrpSpPr>
          <p:nvPr userDrawn="1"/>
        </p:nvGrpSpPr>
        <p:grpSpPr bwMode="auto">
          <a:xfrm>
            <a:off x="0" y="2235200"/>
            <a:ext cx="9144000" cy="4046538"/>
            <a:chOff x="0" y="1536"/>
            <a:chExt cx="5760" cy="2549"/>
          </a:xfrm>
        </p:grpSpPr>
        <p:sp>
          <p:nvSpPr>
            <p:cNvPr id="3" name="Rectangle 3"/>
            <p:cNvSpPr>
              <a:spLocks noChangeArrowheads="1"/>
            </p:cNvSpPr>
            <p:nvPr userDrawn="1"/>
          </p:nvSpPr>
          <p:spPr bwMode="hidden">
            <a:xfrm rot="-1424751">
              <a:off x="2121" y="2592"/>
              <a:ext cx="3072" cy="384"/>
            </a:xfrm>
            <a:prstGeom prst="rect">
              <a:avLst/>
            </a:prstGeom>
            <a:gradFill rotWithShape="0">
              <a:gsLst>
                <a:gs pos="0">
                  <a:schemeClr val="bg1">
                    <a:gamma/>
                    <a:shade val="94118"/>
                    <a:invGamma/>
                  </a:schemeClr>
                </a:gs>
                <a:gs pos="50000">
                  <a:schemeClr val="bg1"/>
                </a:gs>
                <a:gs pos="100000">
                  <a:schemeClr val="bg1">
                    <a:gamma/>
                    <a:shade val="94118"/>
                    <a:invGamma/>
                  </a:schemeClr>
                </a:gs>
              </a:gsLst>
              <a:lin ang="18900000" scaled="1"/>
            </a:gradFill>
            <a:ln w="25400">
              <a:solidFill>
                <a:schemeClr val="tx1"/>
              </a:solidFill>
              <a:miter lim="800000"/>
              <a:headEnd/>
              <a:tailEnd/>
            </a:ln>
            <a:effectLst/>
            <a:extLst/>
          </p:spPr>
          <p:txBody>
            <a:bodyPr wrap="none" anchor="ct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eaLnBrk="0" fontAlgn="base" hangingPunct="0">
                <a:spcBef>
                  <a:spcPct val="0"/>
                </a:spcBef>
                <a:spcAft>
                  <a:spcPct val="0"/>
                </a:spcAft>
                <a:defRPr kumimoji="1" sz="2400">
                  <a:solidFill>
                    <a:schemeClr val="tx1"/>
                  </a:solidFill>
                  <a:latin typeface="Times New Roman" pitchFamily="18" charset="0"/>
                </a:defRPr>
              </a:lvl6pPr>
              <a:lvl7pPr marL="2971800" indent="-228600" eaLnBrk="0" fontAlgn="base" hangingPunct="0">
                <a:spcBef>
                  <a:spcPct val="0"/>
                </a:spcBef>
                <a:spcAft>
                  <a:spcPct val="0"/>
                </a:spcAft>
                <a:defRPr kumimoji="1" sz="2400">
                  <a:solidFill>
                    <a:schemeClr val="tx1"/>
                  </a:solidFill>
                  <a:latin typeface="Times New Roman" pitchFamily="18" charset="0"/>
                </a:defRPr>
              </a:lvl7pPr>
              <a:lvl8pPr marL="3429000" indent="-228600" eaLnBrk="0" fontAlgn="base" hangingPunct="0">
                <a:spcBef>
                  <a:spcPct val="0"/>
                </a:spcBef>
                <a:spcAft>
                  <a:spcPct val="0"/>
                </a:spcAft>
                <a:defRPr kumimoji="1" sz="2400">
                  <a:solidFill>
                    <a:schemeClr val="tx1"/>
                  </a:solidFill>
                  <a:latin typeface="Times New Roman" pitchFamily="18" charset="0"/>
                </a:defRPr>
              </a:lvl8pPr>
              <a:lvl9pPr marL="3886200" indent="-228600" eaLnBrk="0" fontAlgn="base" hangingPunct="0">
                <a:spcBef>
                  <a:spcPct val="0"/>
                </a:spcBef>
                <a:spcAft>
                  <a:spcPct val="0"/>
                </a:spcAft>
                <a:defRPr kumimoji="1" sz="2400">
                  <a:solidFill>
                    <a:schemeClr val="tx1"/>
                  </a:solidFill>
                  <a:latin typeface="Times New Roman" pitchFamily="18" charset="0"/>
                </a:defRPr>
              </a:lvl9pPr>
            </a:lstStyle>
            <a:p>
              <a:pPr eaLnBrk="1" hangingPunct="1">
                <a:defRPr/>
              </a:pPr>
              <a:endParaRPr kumimoji="0" lang="en-US" altLang="ja-JP" smtClean="0">
                <a:solidFill>
                  <a:schemeClr val="bg2"/>
                </a:solidFill>
                <a:latin typeface="Arial" pitchFamily="34" charset="0"/>
                <a:ea typeface="ＭＳ Ｐゴシック" pitchFamily="50" charset="-128"/>
                <a:cs typeface="Arial" pitchFamily="34" charset="0"/>
              </a:endParaRPr>
            </a:p>
          </p:txBody>
        </p:sp>
        <p:sp>
          <p:nvSpPr>
            <p:cNvPr id="4" name="Freeform 4"/>
            <p:cNvSpPr>
              <a:spLocks/>
            </p:cNvSpPr>
            <p:nvPr userDrawn="1"/>
          </p:nvSpPr>
          <p:spPr bwMode="hidden">
            <a:xfrm>
              <a:off x="0" y="2664"/>
              <a:ext cx="2688" cy="1224"/>
            </a:xfrm>
            <a:custGeom>
              <a:avLst/>
              <a:gdLst>
                <a:gd name="T0" fmla="*/ 0 w 2688"/>
                <a:gd name="T1" fmla="*/ 0 h 1224"/>
                <a:gd name="T2" fmla="*/ 960 w 2688"/>
                <a:gd name="T3" fmla="*/ 552 h 1224"/>
                <a:gd name="T4" fmla="*/ 1968 w 2688"/>
                <a:gd name="T5" fmla="*/ 264 h 1224"/>
                <a:gd name="T6" fmla="*/ 2028 w 2688"/>
                <a:gd name="T7" fmla="*/ 270 h 1224"/>
                <a:gd name="T8" fmla="*/ 2661 w 2688"/>
                <a:gd name="T9" fmla="*/ 528 h 1224"/>
                <a:gd name="T10" fmla="*/ 2688 w 2688"/>
                <a:gd name="T11" fmla="*/ 648 h 1224"/>
                <a:gd name="T12" fmla="*/ 2304 w 2688"/>
                <a:gd name="T13" fmla="*/ 1080 h 1224"/>
                <a:gd name="T14" fmla="*/ 1584 w 2688"/>
                <a:gd name="T15" fmla="*/ 1224 h 1224"/>
                <a:gd name="T16" fmla="*/ 1296 w 2688"/>
                <a:gd name="T17" fmla="*/ 936 h 1224"/>
                <a:gd name="T18" fmla="*/ 864 w 2688"/>
                <a:gd name="T19" fmla="*/ 1032 h 1224"/>
                <a:gd name="T20" fmla="*/ 0 w 2688"/>
                <a:gd name="T21" fmla="*/ 552 h 1224"/>
                <a:gd name="T22" fmla="*/ 0 w 2688"/>
                <a:gd name="T23" fmla="*/ 0 h 122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688" h="1224">
                  <a:moveTo>
                    <a:pt x="0" y="0"/>
                  </a:moveTo>
                  <a:lnTo>
                    <a:pt x="960" y="552"/>
                  </a:lnTo>
                  <a:lnTo>
                    <a:pt x="1968" y="264"/>
                  </a:lnTo>
                  <a:lnTo>
                    <a:pt x="2028" y="270"/>
                  </a:lnTo>
                  <a:lnTo>
                    <a:pt x="2661" y="528"/>
                  </a:lnTo>
                  <a:lnTo>
                    <a:pt x="2688" y="648"/>
                  </a:lnTo>
                  <a:lnTo>
                    <a:pt x="2304" y="1080"/>
                  </a:lnTo>
                  <a:lnTo>
                    <a:pt x="1584" y="1224"/>
                  </a:lnTo>
                  <a:lnTo>
                    <a:pt x="1296" y="936"/>
                  </a:lnTo>
                  <a:lnTo>
                    <a:pt x="864" y="1032"/>
                  </a:lnTo>
                  <a:lnTo>
                    <a:pt x="0" y="552"/>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5" name="Freeform 5"/>
            <p:cNvSpPr>
              <a:spLocks/>
            </p:cNvSpPr>
            <p:nvPr userDrawn="1"/>
          </p:nvSpPr>
          <p:spPr bwMode="hidden">
            <a:xfrm>
              <a:off x="3359" y="1536"/>
              <a:ext cx="2401" cy="1232"/>
            </a:xfrm>
            <a:custGeom>
              <a:avLst/>
              <a:gdLst>
                <a:gd name="T0" fmla="*/ 2208 w 2401"/>
                <a:gd name="T1" fmla="*/ 15 h 1232"/>
                <a:gd name="T2" fmla="*/ 2088 w 2401"/>
                <a:gd name="T3" fmla="*/ 57 h 1232"/>
                <a:gd name="T4" fmla="*/ 1951 w 2401"/>
                <a:gd name="T5" fmla="*/ 99 h 1232"/>
                <a:gd name="T6" fmla="*/ 1704 w 2401"/>
                <a:gd name="T7" fmla="*/ 135 h 1232"/>
                <a:gd name="T8" fmla="*/ 1314 w 2401"/>
                <a:gd name="T9" fmla="*/ 177 h 1232"/>
                <a:gd name="T10" fmla="*/ 1176 w 2401"/>
                <a:gd name="T11" fmla="*/ 189 h 1232"/>
                <a:gd name="T12" fmla="*/ 1122 w 2401"/>
                <a:gd name="T13" fmla="*/ 195 h 1232"/>
                <a:gd name="T14" fmla="*/ 1075 w 2401"/>
                <a:gd name="T15" fmla="*/ 231 h 1232"/>
                <a:gd name="T16" fmla="*/ 924 w 2401"/>
                <a:gd name="T17" fmla="*/ 321 h 1232"/>
                <a:gd name="T18" fmla="*/ 840 w 2401"/>
                <a:gd name="T19" fmla="*/ 369 h 1232"/>
                <a:gd name="T20" fmla="*/ 630 w 2401"/>
                <a:gd name="T21" fmla="*/ 458 h 1232"/>
                <a:gd name="T22" fmla="*/ 529 w 2401"/>
                <a:gd name="T23" fmla="*/ 500 h 1232"/>
                <a:gd name="T24" fmla="*/ 487 w 2401"/>
                <a:gd name="T25" fmla="*/ 542 h 1232"/>
                <a:gd name="T26" fmla="*/ 457 w 2401"/>
                <a:gd name="T27" fmla="*/ 590 h 1232"/>
                <a:gd name="T28" fmla="*/ 402 w 2401"/>
                <a:gd name="T29" fmla="*/ 638 h 1232"/>
                <a:gd name="T30" fmla="*/ 330 w 2401"/>
                <a:gd name="T31" fmla="*/ 758 h 1232"/>
                <a:gd name="T32" fmla="*/ 312 w 2401"/>
                <a:gd name="T33" fmla="*/ 788 h 1232"/>
                <a:gd name="T34" fmla="*/ 252 w 2401"/>
                <a:gd name="T35" fmla="*/ 824 h 1232"/>
                <a:gd name="T36" fmla="*/ 84 w 2401"/>
                <a:gd name="T37" fmla="*/ 926 h 1232"/>
                <a:gd name="T38" fmla="*/ 0 w 2401"/>
                <a:gd name="T39" fmla="*/ 992 h 1232"/>
                <a:gd name="T40" fmla="*/ 12 w 2401"/>
                <a:gd name="T41" fmla="*/ 1040 h 1232"/>
                <a:gd name="T42" fmla="*/ 132 w 2401"/>
                <a:gd name="T43" fmla="*/ 1034 h 1232"/>
                <a:gd name="T44" fmla="*/ 336 w 2401"/>
                <a:gd name="T45" fmla="*/ 980 h 1232"/>
                <a:gd name="T46" fmla="*/ 529 w 2401"/>
                <a:gd name="T47" fmla="*/ 896 h 1232"/>
                <a:gd name="T48" fmla="*/ 576 w 2401"/>
                <a:gd name="T49" fmla="*/ 872 h 1232"/>
                <a:gd name="T50" fmla="*/ 714 w 2401"/>
                <a:gd name="T51" fmla="*/ 848 h 1232"/>
                <a:gd name="T52" fmla="*/ 966 w 2401"/>
                <a:gd name="T53" fmla="*/ 794 h 1232"/>
                <a:gd name="T54" fmla="*/ 1212 w 2401"/>
                <a:gd name="T55" fmla="*/ 782 h 1232"/>
                <a:gd name="T56" fmla="*/ 1416 w 2401"/>
                <a:gd name="T57" fmla="*/ 872 h 1232"/>
                <a:gd name="T58" fmla="*/ 1464 w 2401"/>
                <a:gd name="T59" fmla="*/ 932 h 1232"/>
                <a:gd name="T60" fmla="*/ 1440 w 2401"/>
                <a:gd name="T61" fmla="*/ 992 h 1232"/>
                <a:gd name="T62" fmla="*/ 1302 w 2401"/>
                <a:gd name="T63" fmla="*/ 1040 h 1232"/>
                <a:gd name="T64" fmla="*/ 1158 w 2401"/>
                <a:gd name="T65" fmla="*/ 1100 h 1232"/>
                <a:gd name="T66" fmla="*/ 1093 w 2401"/>
                <a:gd name="T67" fmla="*/ 1148 h 1232"/>
                <a:gd name="T68" fmla="*/ 1075 w 2401"/>
                <a:gd name="T69" fmla="*/ 1208 h 1232"/>
                <a:gd name="T70" fmla="*/ 1093 w 2401"/>
                <a:gd name="T71" fmla="*/ 1232 h 1232"/>
                <a:gd name="T72" fmla="*/ 1152 w 2401"/>
                <a:gd name="T73" fmla="*/ 1226 h 1232"/>
                <a:gd name="T74" fmla="*/ 1332 w 2401"/>
                <a:gd name="T75" fmla="*/ 1208 h 1232"/>
                <a:gd name="T76" fmla="*/ 1434 w 2401"/>
                <a:gd name="T77" fmla="*/ 1184 h 1232"/>
                <a:gd name="T78" fmla="*/ 1464 w 2401"/>
                <a:gd name="T79" fmla="*/ 1172 h 1232"/>
                <a:gd name="T80" fmla="*/ 1578 w 2401"/>
                <a:gd name="T81" fmla="*/ 1130 h 1232"/>
                <a:gd name="T82" fmla="*/ 1758 w 2401"/>
                <a:gd name="T83" fmla="*/ 1064 h 1232"/>
                <a:gd name="T84" fmla="*/ 1872 w 2401"/>
                <a:gd name="T85" fmla="*/ 962 h 1232"/>
                <a:gd name="T86" fmla="*/ 1986 w 2401"/>
                <a:gd name="T87" fmla="*/ 800 h 1232"/>
                <a:gd name="T88" fmla="*/ 2166 w 2401"/>
                <a:gd name="T89" fmla="*/ 650 h 1232"/>
                <a:gd name="T90" fmla="*/ 2257 w 2401"/>
                <a:gd name="T91" fmla="*/ 590 h 1232"/>
                <a:gd name="T92" fmla="*/ 2400 w 2401"/>
                <a:gd name="T93" fmla="*/ 57 h 123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2401" h="1232">
                  <a:moveTo>
                    <a:pt x="2310" y="3"/>
                  </a:moveTo>
                  <a:lnTo>
                    <a:pt x="2280" y="3"/>
                  </a:lnTo>
                  <a:lnTo>
                    <a:pt x="2208" y="15"/>
                  </a:lnTo>
                  <a:lnTo>
                    <a:pt x="2136" y="27"/>
                  </a:lnTo>
                  <a:lnTo>
                    <a:pt x="2112" y="39"/>
                  </a:lnTo>
                  <a:lnTo>
                    <a:pt x="2088" y="57"/>
                  </a:lnTo>
                  <a:lnTo>
                    <a:pt x="2082" y="63"/>
                  </a:lnTo>
                  <a:lnTo>
                    <a:pt x="2076" y="69"/>
                  </a:lnTo>
                  <a:lnTo>
                    <a:pt x="1951" y="99"/>
                  </a:lnTo>
                  <a:lnTo>
                    <a:pt x="1896" y="111"/>
                  </a:lnTo>
                  <a:lnTo>
                    <a:pt x="1836" y="117"/>
                  </a:lnTo>
                  <a:lnTo>
                    <a:pt x="1704" y="135"/>
                  </a:lnTo>
                  <a:lnTo>
                    <a:pt x="1572" y="153"/>
                  </a:lnTo>
                  <a:lnTo>
                    <a:pt x="1434" y="165"/>
                  </a:lnTo>
                  <a:lnTo>
                    <a:pt x="1314" y="177"/>
                  </a:lnTo>
                  <a:lnTo>
                    <a:pt x="1260" y="183"/>
                  </a:lnTo>
                  <a:lnTo>
                    <a:pt x="1212" y="189"/>
                  </a:lnTo>
                  <a:lnTo>
                    <a:pt x="1176" y="189"/>
                  </a:lnTo>
                  <a:lnTo>
                    <a:pt x="1146" y="195"/>
                  </a:lnTo>
                  <a:lnTo>
                    <a:pt x="1128" y="195"/>
                  </a:lnTo>
                  <a:lnTo>
                    <a:pt x="1122" y="195"/>
                  </a:lnTo>
                  <a:lnTo>
                    <a:pt x="1116" y="201"/>
                  </a:lnTo>
                  <a:lnTo>
                    <a:pt x="1105" y="207"/>
                  </a:lnTo>
                  <a:lnTo>
                    <a:pt x="1075" y="231"/>
                  </a:lnTo>
                  <a:lnTo>
                    <a:pt x="1026" y="261"/>
                  </a:lnTo>
                  <a:lnTo>
                    <a:pt x="972" y="291"/>
                  </a:lnTo>
                  <a:lnTo>
                    <a:pt x="924" y="321"/>
                  </a:lnTo>
                  <a:lnTo>
                    <a:pt x="876" y="345"/>
                  </a:lnTo>
                  <a:lnTo>
                    <a:pt x="846" y="363"/>
                  </a:lnTo>
                  <a:lnTo>
                    <a:pt x="840" y="369"/>
                  </a:lnTo>
                  <a:lnTo>
                    <a:pt x="834" y="369"/>
                  </a:lnTo>
                  <a:lnTo>
                    <a:pt x="732" y="417"/>
                  </a:lnTo>
                  <a:lnTo>
                    <a:pt x="630" y="458"/>
                  </a:lnTo>
                  <a:lnTo>
                    <a:pt x="588" y="476"/>
                  </a:lnTo>
                  <a:lnTo>
                    <a:pt x="552" y="488"/>
                  </a:lnTo>
                  <a:lnTo>
                    <a:pt x="529" y="500"/>
                  </a:lnTo>
                  <a:lnTo>
                    <a:pt x="517" y="506"/>
                  </a:lnTo>
                  <a:lnTo>
                    <a:pt x="499" y="524"/>
                  </a:lnTo>
                  <a:lnTo>
                    <a:pt x="487" y="542"/>
                  </a:lnTo>
                  <a:lnTo>
                    <a:pt x="481" y="560"/>
                  </a:lnTo>
                  <a:lnTo>
                    <a:pt x="481" y="578"/>
                  </a:lnTo>
                  <a:lnTo>
                    <a:pt x="457" y="590"/>
                  </a:lnTo>
                  <a:lnTo>
                    <a:pt x="438" y="596"/>
                  </a:lnTo>
                  <a:lnTo>
                    <a:pt x="420" y="614"/>
                  </a:lnTo>
                  <a:lnTo>
                    <a:pt x="402" y="638"/>
                  </a:lnTo>
                  <a:lnTo>
                    <a:pt x="366" y="698"/>
                  </a:lnTo>
                  <a:lnTo>
                    <a:pt x="348" y="728"/>
                  </a:lnTo>
                  <a:lnTo>
                    <a:pt x="330" y="758"/>
                  </a:lnTo>
                  <a:lnTo>
                    <a:pt x="324" y="776"/>
                  </a:lnTo>
                  <a:lnTo>
                    <a:pt x="318" y="782"/>
                  </a:lnTo>
                  <a:lnTo>
                    <a:pt x="312" y="788"/>
                  </a:lnTo>
                  <a:lnTo>
                    <a:pt x="300" y="794"/>
                  </a:lnTo>
                  <a:lnTo>
                    <a:pt x="282" y="806"/>
                  </a:lnTo>
                  <a:lnTo>
                    <a:pt x="252" y="824"/>
                  </a:lnTo>
                  <a:lnTo>
                    <a:pt x="199" y="854"/>
                  </a:lnTo>
                  <a:lnTo>
                    <a:pt x="151" y="884"/>
                  </a:lnTo>
                  <a:lnTo>
                    <a:pt x="84" y="926"/>
                  </a:lnTo>
                  <a:lnTo>
                    <a:pt x="30" y="962"/>
                  </a:lnTo>
                  <a:lnTo>
                    <a:pt x="12" y="974"/>
                  </a:lnTo>
                  <a:lnTo>
                    <a:pt x="0" y="992"/>
                  </a:lnTo>
                  <a:lnTo>
                    <a:pt x="0" y="1004"/>
                  </a:lnTo>
                  <a:lnTo>
                    <a:pt x="0" y="1022"/>
                  </a:lnTo>
                  <a:lnTo>
                    <a:pt x="12" y="1040"/>
                  </a:lnTo>
                  <a:lnTo>
                    <a:pt x="42" y="1046"/>
                  </a:lnTo>
                  <a:lnTo>
                    <a:pt x="84" y="1046"/>
                  </a:lnTo>
                  <a:lnTo>
                    <a:pt x="132" y="1034"/>
                  </a:lnTo>
                  <a:lnTo>
                    <a:pt x="193" y="1022"/>
                  </a:lnTo>
                  <a:lnTo>
                    <a:pt x="264" y="1004"/>
                  </a:lnTo>
                  <a:lnTo>
                    <a:pt x="336" y="980"/>
                  </a:lnTo>
                  <a:lnTo>
                    <a:pt x="408" y="950"/>
                  </a:lnTo>
                  <a:lnTo>
                    <a:pt x="475" y="920"/>
                  </a:lnTo>
                  <a:lnTo>
                    <a:pt x="529" y="896"/>
                  </a:lnTo>
                  <a:lnTo>
                    <a:pt x="564" y="878"/>
                  </a:lnTo>
                  <a:lnTo>
                    <a:pt x="570" y="872"/>
                  </a:lnTo>
                  <a:lnTo>
                    <a:pt x="576" y="872"/>
                  </a:lnTo>
                  <a:lnTo>
                    <a:pt x="606" y="872"/>
                  </a:lnTo>
                  <a:lnTo>
                    <a:pt x="648" y="866"/>
                  </a:lnTo>
                  <a:lnTo>
                    <a:pt x="714" y="848"/>
                  </a:lnTo>
                  <a:lnTo>
                    <a:pt x="793" y="830"/>
                  </a:lnTo>
                  <a:lnTo>
                    <a:pt x="876" y="812"/>
                  </a:lnTo>
                  <a:lnTo>
                    <a:pt x="966" y="794"/>
                  </a:lnTo>
                  <a:lnTo>
                    <a:pt x="1063" y="782"/>
                  </a:lnTo>
                  <a:lnTo>
                    <a:pt x="1152" y="776"/>
                  </a:lnTo>
                  <a:lnTo>
                    <a:pt x="1212" y="782"/>
                  </a:lnTo>
                  <a:lnTo>
                    <a:pt x="1284" y="806"/>
                  </a:lnTo>
                  <a:lnTo>
                    <a:pt x="1357" y="836"/>
                  </a:lnTo>
                  <a:lnTo>
                    <a:pt x="1416" y="872"/>
                  </a:lnTo>
                  <a:lnTo>
                    <a:pt x="1434" y="890"/>
                  </a:lnTo>
                  <a:lnTo>
                    <a:pt x="1452" y="908"/>
                  </a:lnTo>
                  <a:lnTo>
                    <a:pt x="1464" y="932"/>
                  </a:lnTo>
                  <a:lnTo>
                    <a:pt x="1464" y="950"/>
                  </a:lnTo>
                  <a:lnTo>
                    <a:pt x="1458" y="968"/>
                  </a:lnTo>
                  <a:lnTo>
                    <a:pt x="1440" y="992"/>
                  </a:lnTo>
                  <a:lnTo>
                    <a:pt x="1410" y="1004"/>
                  </a:lnTo>
                  <a:lnTo>
                    <a:pt x="1369" y="1022"/>
                  </a:lnTo>
                  <a:lnTo>
                    <a:pt x="1302" y="1040"/>
                  </a:lnTo>
                  <a:lnTo>
                    <a:pt x="1248" y="1064"/>
                  </a:lnTo>
                  <a:lnTo>
                    <a:pt x="1200" y="1082"/>
                  </a:lnTo>
                  <a:lnTo>
                    <a:pt x="1158" y="1100"/>
                  </a:lnTo>
                  <a:lnTo>
                    <a:pt x="1128" y="1118"/>
                  </a:lnTo>
                  <a:lnTo>
                    <a:pt x="1110" y="1130"/>
                  </a:lnTo>
                  <a:lnTo>
                    <a:pt x="1093" y="1148"/>
                  </a:lnTo>
                  <a:lnTo>
                    <a:pt x="1081" y="1160"/>
                  </a:lnTo>
                  <a:lnTo>
                    <a:pt x="1069" y="1190"/>
                  </a:lnTo>
                  <a:lnTo>
                    <a:pt x="1075" y="1208"/>
                  </a:lnTo>
                  <a:lnTo>
                    <a:pt x="1081" y="1220"/>
                  </a:lnTo>
                  <a:lnTo>
                    <a:pt x="1087" y="1226"/>
                  </a:lnTo>
                  <a:lnTo>
                    <a:pt x="1093" y="1232"/>
                  </a:lnTo>
                  <a:lnTo>
                    <a:pt x="1110" y="1232"/>
                  </a:lnTo>
                  <a:lnTo>
                    <a:pt x="1128" y="1226"/>
                  </a:lnTo>
                  <a:lnTo>
                    <a:pt x="1152" y="1226"/>
                  </a:lnTo>
                  <a:lnTo>
                    <a:pt x="1212" y="1220"/>
                  </a:lnTo>
                  <a:lnTo>
                    <a:pt x="1272" y="1214"/>
                  </a:lnTo>
                  <a:lnTo>
                    <a:pt x="1332" y="1208"/>
                  </a:lnTo>
                  <a:lnTo>
                    <a:pt x="1393" y="1196"/>
                  </a:lnTo>
                  <a:lnTo>
                    <a:pt x="1416" y="1190"/>
                  </a:lnTo>
                  <a:lnTo>
                    <a:pt x="1434" y="1184"/>
                  </a:lnTo>
                  <a:lnTo>
                    <a:pt x="1446" y="1178"/>
                  </a:lnTo>
                  <a:lnTo>
                    <a:pt x="1452" y="1178"/>
                  </a:lnTo>
                  <a:lnTo>
                    <a:pt x="1464" y="1172"/>
                  </a:lnTo>
                  <a:lnTo>
                    <a:pt x="1488" y="1166"/>
                  </a:lnTo>
                  <a:lnTo>
                    <a:pt x="1530" y="1148"/>
                  </a:lnTo>
                  <a:lnTo>
                    <a:pt x="1578" y="1130"/>
                  </a:lnTo>
                  <a:lnTo>
                    <a:pt x="1681" y="1094"/>
                  </a:lnTo>
                  <a:lnTo>
                    <a:pt x="1722" y="1076"/>
                  </a:lnTo>
                  <a:lnTo>
                    <a:pt x="1758" y="1064"/>
                  </a:lnTo>
                  <a:lnTo>
                    <a:pt x="1812" y="1040"/>
                  </a:lnTo>
                  <a:lnTo>
                    <a:pt x="1848" y="1004"/>
                  </a:lnTo>
                  <a:lnTo>
                    <a:pt x="1872" y="962"/>
                  </a:lnTo>
                  <a:lnTo>
                    <a:pt x="1890" y="932"/>
                  </a:lnTo>
                  <a:lnTo>
                    <a:pt x="1932" y="866"/>
                  </a:lnTo>
                  <a:lnTo>
                    <a:pt x="1986" y="800"/>
                  </a:lnTo>
                  <a:lnTo>
                    <a:pt x="2046" y="740"/>
                  </a:lnTo>
                  <a:lnTo>
                    <a:pt x="2112" y="692"/>
                  </a:lnTo>
                  <a:lnTo>
                    <a:pt x="2166" y="650"/>
                  </a:lnTo>
                  <a:lnTo>
                    <a:pt x="2214" y="620"/>
                  </a:lnTo>
                  <a:lnTo>
                    <a:pt x="2244" y="596"/>
                  </a:lnTo>
                  <a:lnTo>
                    <a:pt x="2257" y="590"/>
                  </a:lnTo>
                  <a:lnTo>
                    <a:pt x="2400" y="518"/>
                  </a:lnTo>
                  <a:lnTo>
                    <a:pt x="2400" y="57"/>
                  </a:lnTo>
                  <a:lnTo>
                    <a:pt x="2401" y="0"/>
                  </a:lnTo>
                  <a:lnTo>
                    <a:pt x="2310" y="3"/>
                  </a:lnTo>
                  <a:close/>
                </a:path>
              </a:pathLst>
            </a:custGeom>
            <a:solidFill>
              <a:schemeClr val="bg2"/>
            </a:solidFill>
            <a:ln w="25400">
              <a:solidFill>
                <a:schemeClr val="tx1"/>
              </a:solidFill>
              <a:round/>
              <a:headEnd/>
              <a:tailEnd/>
            </a:ln>
          </p:spPr>
          <p:txBody>
            <a:bodyPr/>
            <a:lstStyle/>
            <a:p>
              <a:endParaRPr lang="ja-JP" altLang="en-US"/>
            </a:p>
          </p:txBody>
        </p:sp>
        <p:sp>
          <p:nvSpPr>
            <p:cNvPr id="6" name="Freeform 6"/>
            <p:cNvSpPr>
              <a:spLocks/>
            </p:cNvSpPr>
            <p:nvPr userDrawn="1"/>
          </p:nvSpPr>
          <p:spPr bwMode="hidden">
            <a:xfrm>
              <a:off x="3792" y="1536"/>
              <a:ext cx="1968" cy="762"/>
            </a:xfrm>
            <a:custGeom>
              <a:avLst/>
              <a:gdLst>
                <a:gd name="T0" fmla="*/ 965 w 1968"/>
                <a:gd name="T1" fmla="*/ 165 h 762"/>
                <a:gd name="T2" fmla="*/ 696 w 1968"/>
                <a:gd name="T3" fmla="*/ 200 h 762"/>
                <a:gd name="T4" fmla="*/ 693 w 1968"/>
                <a:gd name="T5" fmla="*/ 237 h 762"/>
                <a:gd name="T6" fmla="*/ 924 w 1968"/>
                <a:gd name="T7" fmla="*/ 258 h 762"/>
                <a:gd name="T8" fmla="*/ 993 w 1968"/>
                <a:gd name="T9" fmla="*/ 267 h 762"/>
                <a:gd name="T10" fmla="*/ 681 w 1968"/>
                <a:gd name="T11" fmla="*/ 291 h 762"/>
                <a:gd name="T12" fmla="*/ 633 w 1968"/>
                <a:gd name="T13" fmla="*/ 309 h 762"/>
                <a:gd name="T14" fmla="*/ 645 w 1968"/>
                <a:gd name="T15" fmla="*/ 336 h 762"/>
                <a:gd name="T16" fmla="*/ 672 w 1968"/>
                <a:gd name="T17" fmla="*/ 351 h 762"/>
                <a:gd name="T18" fmla="*/ 984 w 1968"/>
                <a:gd name="T19" fmla="*/ 333 h 762"/>
                <a:gd name="T20" fmla="*/ 1080 w 1968"/>
                <a:gd name="T21" fmla="*/ 357 h 762"/>
                <a:gd name="T22" fmla="*/ 624 w 1968"/>
                <a:gd name="T23" fmla="*/ 492 h 762"/>
                <a:gd name="T24" fmla="*/ 616 w 1968"/>
                <a:gd name="T25" fmla="*/ 536 h 762"/>
                <a:gd name="T26" fmla="*/ 8 w 1968"/>
                <a:gd name="T27" fmla="*/ 724 h 762"/>
                <a:gd name="T28" fmla="*/ 0 w 1968"/>
                <a:gd name="T29" fmla="*/ 756 h 762"/>
                <a:gd name="T30" fmla="*/ 27 w 1968"/>
                <a:gd name="T31" fmla="*/ 762 h 762"/>
                <a:gd name="T32" fmla="*/ 664 w 1968"/>
                <a:gd name="T33" fmla="*/ 564 h 762"/>
                <a:gd name="T34" fmla="*/ 856 w 1968"/>
                <a:gd name="T35" fmla="*/ 600 h 762"/>
                <a:gd name="T36" fmla="*/ 1158 w 1968"/>
                <a:gd name="T37" fmla="*/ 507 h 762"/>
                <a:gd name="T38" fmla="*/ 1434 w 1968"/>
                <a:gd name="T39" fmla="*/ 465 h 762"/>
                <a:gd name="T40" fmla="*/ 1572 w 1968"/>
                <a:gd name="T41" fmla="*/ 368 h 762"/>
                <a:gd name="T42" fmla="*/ 1712 w 1968"/>
                <a:gd name="T43" fmla="*/ 340 h 762"/>
                <a:gd name="T44" fmla="*/ 1856 w 1968"/>
                <a:gd name="T45" fmla="*/ 328 h 762"/>
                <a:gd name="T46" fmla="*/ 1968 w 1968"/>
                <a:gd name="T47" fmla="*/ 330 h 762"/>
                <a:gd name="T48" fmla="*/ 1968 w 1968"/>
                <a:gd name="T49" fmla="*/ 0 h 762"/>
                <a:gd name="T50" fmla="*/ 1934 w 1968"/>
                <a:gd name="T51" fmla="*/ 3 h 762"/>
                <a:gd name="T52" fmla="*/ 1832 w 1968"/>
                <a:gd name="T53" fmla="*/ 5 h 762"/>
                <a:gd name="T54" fmla="*/ 1682 w 1968"/>
                <a:gd name="T55" fmla="*/ 35 h 762"/>
                <a:gd name="T56" fmla="*/ 1643 w 1968"/>
                <a:gd name="T57" fmla="*/ 72 h 762"/>
                <a:gd name="T58" fmla="*/ 1392 w 1968"/>
                <a:gd name="T59" fmla="*/ 119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968" h="762">
                  <a:moveTo>
                    <a:pt x="965" y="165"/>
                  </a:moveTo>
                  <a:lnTo>
                    <a:pt x="696" y="200"/>
                  </a:lnTo>
                  <a:lnTo>
                    <a:pt x="693" y="237"/>
                  </a:lnTo>
                  <a:lnTo>
                    <a:pt x="924" y="258"/>
                  </a:lnTo>
                  <a:lnTo>
                    <a:pt x="993" y="267"/>
                  </a:lnTo>
                  <a:lnTo>
                    <a:pt x="681" y="291"/>
                  </a:lnTo>
                  <a:lnTo>
                    <a:pt x="633" y="309"/>
                  </a:lnTo>
                  <a:lnTo>
                    <a:pt x="645" y="336"/>
                  </a:lnTo>
                  <a:lnTo>
                    <a:pt x="672" y="351"/>
                  </a:lnTo>
                  <a:lnTo>
                    <a:pt x="984" y="333"/>
                  </a:lnTo>
                  <a:lnTo>
                    <a:pt x="1080" y="357"/>
                  </a:lnTo>
                  <a:lnTo>
                    <a:pt x="624" y="492"/>
                  </a:lnTo>
                  <a:lnTo>
                    <a:pt x="616" y="536"/>
                  </a:lnTo>
                  <a:lnTo>
                    <a:pt x="8" y="724"/>
                  </a:lnTo>
                  <a:lnTo>
                    <a:pt x="0" y="756"/>
                  </a:lnTo>
                  <a:lnTo>
                    <a:pt x="27" y="762"/>
                  </a:lnTo>
                  <a:lnTo>
                    <a:pt x="664" y="564"/>
                  </a:lnTo>
                  <a:lnTo>
                    <a:pt x="856" y="600"/>
                  </a:lnTo>
                  <a:lnTo>
                    <a:pt x="1158" y="507"/>
                  </a:lnTo>
                  <a:lnTo>
                    <a:pt x="1434" y="465"/>
                  </a:lnTo>
                  <a:lnTo>
                    <a:pt x="1572" y="368"/>
                  </a:lnTo>
                  <a:lnTo>
                    <a:pt x="1712" y="340"/>
                  </a:lnTo>
                  <a:lnTo>
                    <a:pt x="1856" y="328"/>
                  </a:lnTo>
                  <a:lnTo>
                    <a:pt x="1968" y="330"/>
                  </a:lnTo>
                  <a:lnTo>
                    <a:pt x="1968" y="0"/>
                  </a:lnTo>
                  <a:lnTo>
                    <a:pt x="1934" y="3"/>
                  </a:lnTo>
                  <a:lnTo>
                    <a:pt x="1832" y="5"/>
                  </a:lnTo>
                  <a:lnTo>
                    <a:pt x="1682" y="35"/>
                  </a:lnTo>
                  <a:lnTo>
                    <a:pt x="1643" y="72"/>
                  </a:lnTo>
                  <a:lnTo>
                    <a:pt x="1392" y="119"/>
                  </a:lnTo>
                </a:path>
              </a:pathLst>
            </a:custGeom>
            <a:gradFill rotWithShape="0">
              <a:gsLst>
                <a:gs pos="0">
                  <a:schemeClr val="bg2">
                    <a:gamma/>
                    <a:tint val="81961"/>
                    <a:invGamma/>
                  </a:schemeClr>
                </a:gs>
                <a:gs pos="100000">
                  <a:schemeClr val="bg2"/>
                </a:gs>
              </a:gsLst>
              <a:lin ang="2700000" scaled="1"/>
            </a:gradFill>
            <a:ln>
              <a:noFill/>
            </a:ln>
            <a:extLst/>
          </p:spPr>
          <p:txBody>
            <a:bodyPr/>
            <a:lstStyle/>
            <a:p>
              <a:pPr>
                <a:defRPr/>
              </a:pPr>
              <a:endParaRPr kumimoji="0" lang="en-US">
                <a:cs typeface="Arial" pitchFamily="34" charset="0"/>
              </a:endParaRPr>
            </a:p>
          </p:txBody>
        </p:sp>
        <p:sp>
          <p:nvSpPr>
            <p:cNvPr id="7" name="Freeform 7"/>
            <p:cNvSpPr>
              <a:spLocks/>
            </p:cNvSpPr>
            <p:nvPr userDrawn="1"/>
          </p:nvSpPr>
          <p:spPr bwMode="hidden">
            <a:xfrm>
              <a:off x="3839" y="1836"/>
              <a:ext cx="528" cy="275"/>
            </a:xfrm>
            <a:custGeom>
              <a:avLst/>
              <a:gdLst>
                <a:gd name="T0" fmla="*/ 0 w 526"/>
                <a:gd name="T1" fmla="*/ 275 h 275"/>
                <a:gd name="T2" fmla="*/ 0 w 526"/>
                <a:gd name="T3" fmla="*/ 269 h 275"/>
                <a:gd name="T4" fmla="*/ 6 w 526"/>
                <a:gd name="T5" fmla="*/ 251 h 275"/>
                <a:gd name="T6" fmla="*/ 6 w 526"/>
                <a:gd name="T7" fmla="*/ 239 h 275"/>
                <a:gd name="T8" fmla="*/ 12 w 526"/>
                <a:gd name="T9" fmla="*/ 227 h 275"/>
                <a:gd name="T10" fmla="*/ 18 w 526"/>
                <a:gd name="T11" fmla="*/ 221 h 275"/>
                <a:gd name="T12" fmla="*/ 36 w 526"/>
                <a:gd name="T13" fmla="*/ 215 h 275"/>
                <a:gd name="T14" fmla="*/ 77 w 526"/>
                <a:gd name="T15" fmla="*/ 203 h 275"/>
                <a:gd name="T16" fmla="*/ 153 w 526"/>
                <a:gd name="T17" fmla="*/ 179 h 275"/>
                <a:gd name="T18" fmla="*/ 225 w 526"/>
                <a:gd name="T19" fmla="*/ 143 h 275"/>
                <a:gd name="T20" fmla="*/ 267 w 526"/>
                <a:gd name="T21" fmla="*/ 120 h 275"/>
                <a:gd name="T22" fmla="*/ 315 w 526"/>
                <a:gd name="T23" fmla="*/ 96 h 275"/>
                <a:gd name="T24" fmla="*/ 425 w 526"/>
                <a:gd name="T25" fmla="*/ 48 h 275"/>
                <a:gd name="T26" fmla="*/ 474 w 526"/>
                <a:gd name="T27" fmla="*/ 30 h 275"/>
                <a:gd name="T28" fmla="*/ 510 w 526"/>
                <a:gd name="T29" fmla="*/ 12 h 275"/>
                <a:gd name="T30" fmla="*/ 534 w 526"/>
                <a:gd name="T31" fmla="*/ 6 h 275"/>
                <a:gd name="T32" fmla="*/ 552 w 526"/>
                <a:gd name="T33" fmla="*/ 0 h 275"/>
                <a:gd name="T34" fmla="*/ 558 w 526"/>
                <a:gd name="T35" fmla="*/ 0 h 275"/>
                <a:gd name="T36" fmla="*/ 552 w 526"/>
                <a:gd name="T37" fmla="*/ 6 h 275"/>
                <a:gd name="T38" fmla="*/ 540 w 526"/>
                <a:gd name="T39" fmla="*/ 12 h 275"/>
                <a:gd name="T40" fmla="*/ 516 w 526"/>
                <a:gd name="T41" fmla="*/ 24 h 275"/>
                <a:gd name="T42" fmla="*/ 492 w 526"/>
                <a:gd name="T43" fmla="*/ 42 h 275"/>
                <a:gd name="T44" fmla="*/ 468 w 526"/>
                <a:gd name="T45" fmla="*/ 54 h 275"/>
                <a:gd name="T46" fmla="*/ 425 w 526"/>
                <a:gd name="T47" fmla="*/ 78 h 275"/>
                <a:gd name="T48" fmla="*/ 356 w 526"/>
                <a:gd name="T49" fmla="*/ 108 h 275"/>
                <a:gd name="T50" fmla="*/ 291 w 526"/>
                <a:gd name="T51" fmla="*/ 143 h 275"/>
                <a:gd name="T52" fmla="*/ 131 w 526"/>
                <a:gd name="T53" fmla="*/ 221 h 275"/>
                <a:gd name="T54" fmla="*/ 65 w 526"/>
                <a:gd name="T55" fmla="*/ 251 h 275"/>
                <a:gd name="T56" fmla="*/ 0 w 526"/>
                <a:gd name="T57" fmla="*/ 275 h 275"/>
                <a:gd name="T58" fmla="*/ 0 w 526"/>
                <a:gd name="T59" fmla="*/ 275 h 27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526" h="275">
                  <a:moveTo>
                    <a:pt x="0" y="275"/>
                  </a:moveTo>
                  <a:lnTo>
                    <a:pt x="0" y="269"/>
                  </a:lnTo>
                  <a:lnTo>
                    <a:pt x="6" y="251"/>
                  </a:lnTo>
                  <a:lnTo>
                    <a:pt x="6" y="239"/>
                  </a:lnTo>
                  <a:lnTo>
                    <a:pt x="12" y="227"/>
                  </a:lnTo>
                  <a:lnTo>
                    <a:pt x="18" y="221"/>
                  </a:lnTo>
                  <a:lnTo>
                    <a:pt x="36" y="215"/>
                  </a:lnTo>
                  <a:lnTo>
                    <a:pt x="77" y="203"/>
                  </a:lnTo>
                  <a:lnTo>
                    <a:pt x="137" y="179"/>
                  </a:lnTo>
                  <a:lnTo>
                    <a:pt x="209" y="143"/>
                  </a:lnTo>
                  <a:lnTo>
                    <a:pt x="251" y="120"/>
                  </a:lnTo>
                  <a:lnTo>
                    <a:pt x="299" y="96"/>
                  </a:lnTo>
                  <a:lnTo>
                    <a:pt x="394" y="48"/>
                  </a:lnTo>
                  <a:lnTo>
                    <a:pt x="442" y="30"/>
                  </a:lnTo>
                  <a:lnTo>
                    <a:pt x="478" y="12"/>
                  </a:lnTo>
                  <a:lnTo>
                    <a:pt x="502" y="6"/>
                  </a:lnTo>
                  <a:lnTo>
                    <a:pt x="520" y="0"/>
                  </a:lnTo>
                  <a:lnTo>
                    <a:pt x="526" y="0"/>
                  </a:lnTo>
                  <a:lnTo>
                    <a:pt x="520" y="6"/>
                  </a:lnTo>
                  <a:lnTo>
                    <a:pt x="508" y="12"/>
                  </a:lnTo>
                  <a:lnTo>
                    <a:pt x="484" y="24"/>
                  </a:lnTo>
                  <a:lnTo>
                    <a:pt x="460" y="42"/>
                  </a:lnTo>
                  <a:lnTo>
                    <a:pt x="436" y="54"/>
                  </a:lnTo>
                  <a:lnTo>
                    <a:pt x="394" y="78"/>
                  </a:lnTo>
                  <a:lnTo>
                    <a:pt x="340" y="108"/>
                  </a:lnTo>
                  <a:lnTo>
                    <a:pt x="275" y="143"/>
                  </a:lnTo>
                  <a:lnTo>
                    <a:pt x="131" y="221"/>
                  </a:lnTo>
                  <a:lnTo>
                    <a:pt x="65" y="251"/>
                  </a:lnTo>
                  <a:lnTo>
                    <a:pt x="0" y="27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8" name="Freeform 8"/>
            <p:cNvSpPr>
              <a:spLocks/>
            </p:cNvSpPr>
            <p:nvPr userDrawn="1"/>
          </p:nvSpPr>
          <p:spPr bwMode="hidden">
            <a:xfrm>
              <a:off x="3676" y="2015"/>
              <a:ext cx="721" cy="306"/>
            </a:xfrm>
            <a:custGeom>
              <a:avLst/>
              <a:gdLst>
                <a:gd name="T0" fmla="*/ 48 w 718"/>
                <a:gd name="T1" fmla="*/ 216 h 306"/>
                <a:gd name="T2" fmla="*/ 30 w 718"/>
                <a:gd name="T3" fmla="*/ 252 h 306"/>
                <a:gd name="T4" fmla="*/ 12 w 718"/>
                <a:gd name="T5" fmla="*/ 282 h 306"/>
                <a:gd name="T6" fmla="*/ 6 w 718"/>
                <a:gd name="T7" fmla="*/ 300 h 306"/>
                <a:gd name="T8" fmla="*/ 0 w 718"/>
                <a:gd name="T9" fmla="*/ 306 h 306"/>
                <a:gd name="T10" fmla="*/ 48 w 718"/>
                <a:gd name="T11" fmla="*/ 276 h 306"/>
                <a:gd name="T12" fmla="*/ 84 w 718"/>
                <a:gd name="T13" fmla="*/ 252 h 306"/>
                <a:gd name="T14" fmla="*/ 108 w 718"/>
                <a:gd name="T15" fmla="*/ 234 h 306"/>
                <a:gd name="T16" fmla="*/ 136 w 718"/>
                <a:gd name="T17" fmla="*/ 228 h 306"/>
                <a:gd name="T18" fmla="*/ 142 w 718"/>
                <a:gd name="T19" fmla="*/ 228 h 306"/>
                <a:gd name="T20" fmla="*/ 160 w 718"/>
                <a:gd name="T21" fmla="*/ 222 h 306"/>
                <a:gd name="T22" fmla="*/ 184 w 718"/>
                <a:gd name="T23" fmla="*/ 216 h 306"/>
                <a:gd name="T24" fmla="*/ 214 w 718"/>
                <a:gd name="T25" fmla="*/ 204 h 306"/>
                <a:gd name="T26" fmla="*/ 291 w 718"/>
                <a:gd name="T27" fmla="*/ 180 h 306"/>
                <a:gd name="T28" fmla="*/ 403 w 718"/>
                <a:gd name="T29" fmla="*/ 156 h 306"/>
                <a:gd name="T30" fmla="*/ 493 w 718"/>
                <a:gd name="T31" fmla="*/ 126 h 306"/>
                <a:gd name="T32" fmla="*/ 576 w 718"/>
                <a:gd name="T33" fmla="*/ 102 h 306"/>
                <a:gd name="T34" fmla="*/ 609 w 718"/>
                <a:gd name="T35" fmla="*/ 90 h 306"/>
                <a:gd name="T36" fmla="*/ 652 w 718"/>
                <a:gd name="T37" fmla="*/ 84 h 306"/>
                <a:gd name="T38" fmla="*/ 670 w 718"/>
                <a:gd name="T39" fmla="*/ 78 h 306"/>
                <a:gd name="T40" fmla="*/ 676 w 718"/>
                <a:gd name="T41" fmla="*/ 72 h 306"/>
                <a:gd name="T42" fmla="*/ 682 w 718"/>
                <a:gd name="T43" fmla="*/ 66 h 306"/>
                <a:gd name="T44" fmla="*/ 700 w 718"/>
                <a:gd name="T45" fmla="*/ 60 h 306"/>
                <a:gd name="T46" fmla="*/ 742 w 718"/>
                <a:gd name="T47" fmla="*/ 30 h 306"/>
                <a:gd name="T48" fmla="*/ 760 w 718"/>
                <a:gd name="T49" fmla="*/ 18 h 306"/>
                <a:gd name="T50" fmla="*/ 766 w 718"/>
                <a:gd name="T51" fmla="*/ 6 h 306"/>
                <a:gd name="T52" fmla="*/ 760 w 718"/>
                <a:gd name="T53" fmla="*/ 0 h 306"/>
                <a:gd name="T54" fmla="*/ 736 w 718"/>
                <a:gd name="T55" fmla="*/ 0 h 306"/>
                <a:gd name="T56" fmla="*/ 676 w 718"/>
                <a:gd name="T57" fmla="*/ 0 h 306"/>
                <a:gd name="T58" fmla="*/ 618 w 718"/>
                <a:gd name="T59" fmla="*/ 0 h 306"/>
                <a:gd name="T60" fmla="*/ 576 w 718"/>
                <a:gd name="T61" fmla="*/ 0 h 306"/>
                <a:gd name="T62" fmla="*/ 546 w 718"/>
                <a:gd name="T63" fmla="*/ 18 h 306"/>
                <a:gd name="T64" fmla="*/ 517 w 718"/>
                <a:gd name="T65" fmla="*/ 42 h 306"/>
                <a:gd name="T66" fmla="*/ 499 w 718"/>
                <a:gd name="T67" fmla="*/ 54 h 306"/>
                <a:gd name="T68" fmla="*/ 481 w 718"/>
                <a:gd name="T69" fmla="*/ 60 h 306"/>
                <a:gd name="T70" fmla="*/ 457 w 718"/>
                <a:gd name="T71" fmla="*/ 60 h 306"/>
                <a:gd name="T72" fmla="*/ 421 w 718"/>
                <a:gd name="T73" fmla="*/ 66 h 306"/>
                <a:gd name="T74" fmla="*/ 367 w 718"/>
                <a:gd name="T75" fmla="*/ 84 h 306"/>
                <a:gd name="T76" fmla="*/ 327 w 718"/>
                <a:gd name="T77" fmla="*/ 108 h 306"/>
                <a:gd name="T78" fmla="*/ 303 w 718"/>
                <a:gd name="T79" fmla="*/ 126 h 306"/>
                <a:gd name="T80" fmla="*/ 291 w 718"/>
                <a:gd name="T81" fmla="*/ 132 h 306"/>
                <a:gd name="T82" fmla="*/ 273 w 718"/>
                <a:gd name="T83" fmla="*/ 138 h 306"/>
                <a:gd name="T84" fmla="*/ 237 w 718"/>
                <a:gd name="T85" fmla="*/ 138 h 306"/>
                <a:gd name="T86" fmla="*/ 202 w 718"/>
                <a:gd name="T87" fmla="*/ 138 h 306"/>
                <a:gd name="T88" fmla="*/ 196 w 718"/>
                <a:gd name="T89" fmla="*/ 138 h 306"/>
                <a:gd name="T90" fmla="*/ 190 w 718"/>
                <a:gd name="T91" fmla="*/ 138 h 306"/>
                <a:gd name="T92" fmla="*/ 114 w 718"/>
                <a:gd name="T93" fmla="*/ 162 h 306"/>
                <a:gd name="T94" fmla="*/ 48 w 718"/>
                <a:gd name="T95" fmla="*/ 216 h 306"/>
                <a:gd name="T96" fmla="*/ 48 w 718"/>
                <a:gd name="T97" fmla="*/ 216 h 30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718" h="306">
                  <a:moveTo>
                    <a:pt x="48" y="216"/>
                  </a:moveTo>
                  <a:lnTo>
                    <a:pt x="30" y="252"/>
                  </a:lnTo>
                  <a:lnTo>
                    <a:pt x="12" y="282"/>
                  </a:lnTo>
                  <a:lnTo>
                    <a:pt x="6" y="300"/>
                  </a:lnTo>
                  <a:lnTo>
                    <a:pt x="0" y="306"/>
                  </a:lnTo>
                  <a:lnTo>
                    <a:pt x="48" y="276"/>
                  </a:lnTo>
                  <a:lnTo>
                    <a:pt x="84" y="252"/>
                  </a:lnTo>
                  <a:lnTo>
                    <a:pt x="108" y="234"/>
                  </a:lnTo>
                  <a:lnTo>
                    <a:pt x="120" y="228"/>
                  </a:lnTo>
                  <a:lnTo>
                    <a:pt x="126" y="228"/>
                  </a:lnTo>
                  <a:lnTo>
                    <a:pt x="144" y="222"/>
                  </a:lnTo>
                  <a:lnTo>
                    <a:pt x="168" y="216"/>
                  </a:lnTo>
                  <a:lnTo>
                    <a:pt x="198" y="204"/>
                  </a:lnTo>
                  <a:lnTo>
                    <a:pt x="275" y="180"/>
                  </a:lnTo>
                  <a:lnTo>
                    <a:pt x="371" y="156"/>
                  </a:lnTo>
                  <a:lnTo>
                    <a:pt x="461" y="126"/>
                  </a:lnTo>
                  <a:lnTo>
                    <a:pt x="544" y="102"/>
                  </a:lnTo>
                  <a:lnTo>
                    <a:pt x="574" y="90"/>
                  </a:lnTo>
                  <a:lnTo>
                    <a:pt x="604" y="84"/>
                  </a:lnTo>
                  <a:lnTo>
                    <a:pt x="622" y="78"/>
                  </a:lnTo>
                  <a:lnTo>
                    <a:pt x="628" y="72"/>
                  </a:lnTo>
                  <a:lnTo>
                    <a:pt x="634" y="66"/>
                  </a:lnTo>
                  <a:lnTo>
                    <a:pt x="652" y="60"/>
                  </a:lnTo>
                  <a:lnTo>
                    <a:pt x="694" y="30"/>
                  </a:lnTo>
                  <a:lnTo>
                    <a:pt x="712" y="18"/>
                  </a:lnTo>
                  <a:lnTo>
                    <a:pt x="718" y="6"/>
                  </a:lnTo>
                  <a:lnTo>
                    <a:pt x="712" y="0"/>
                  </a:lnTo>
                  <a:lnTo>
                    <a:pt x="688" y="0"/>
                  </a:lnTo>
                  <a:lnTo>
                    <a:pt x="628" y="0"/>
                  </a:lnTo>
                  <a:lnTo>
                    <a:pt x="580" y="0"/>
                  </a:lnTo>
                  <a:lnTo>
                    <a:pt x="544" y="0"/>
                  </a:lnTo>
                  <a:lnTo>
                    <a:pt x="514" y="18"/>
                  </a:lnTo>
                  <a:lnTo>
                    <a:pt x="485" y="42"/>
                  </a:lnTo>
                  <a:lnTo>
                    <a:pt x="467" y="54"/>
                  </a:lnTo>
                  <a:lnTo>
                    <a:pt x="449" y="60"/>
                  </a:lnTo>
                  <a:lnTo>
                    <a:pt x="425" y="60"/>
                  </a:lnTo>
                  <a:lnTo>
                    <a:pt x="389" y="66"/>
                  </a:lnTo>
                  <a:lnTo>
                    <a:pt x="347" y="84"/>
                  </a:lnTo>
                  <a:lnTo>
                    <a:pt x="311" y="108"/>
                  </a:lnTo>
                  <a:lnTo>
                    <a:pt x="287" y="126"/>
                  </a:lnTo>
                  <a:lnTo>
                    <a:pt x="275" y="132"/>
                  </a:lnTo>
                  <a:lnTo>
                    <a:pt x="257" y="138"/>
                  </a:lnTo>
                  <a:lnTo>
                    <a:pt x="221" y="138"/>
                  </a:lnTo>
                  <a:lnTo>
                    <a:pt x="186" y="138"/>
                  </a:lnTo>
                  <a:lnTo>
                    <a:pt x="180" y="138"/>
                  </a:lnTo>
                  <a:lnTo>
                    <a:pt x="174" y="138"/>
                  </a:lnTo>
                  <a:lnTo>
                    <a:pt x="114" y="162"/>
                  </a:lnTo>
                  <a:lnTo>
                    <a:pt x="48" y="21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9" name="Freeform 9"/>
            <p:cNvSpPr>
              <a:spLocks/>
            </p:cNvSpPr>
            <p:nvPr userDrawn="1"/>
          </p:nvSpPr>
          <p:spPr bwMode="hidden">
            <a:xfrm>
              <a:off x="3358" y="1890"/>
              <a:ext cx="2400" cy="881"/>
            </a:xfrm>
            <a:custGeom>
              <a:avLst/>
              <a:gdLst>
                <a:gd name="T0" fmla="*/ 2357 w 2392"/>
                <a:gd name="T1" fmla="*/ 54 h 881"/>
                <a:gd name="T2" fmla="*/ 2309 w 2392"/>
                <a:gd name="T3" fmla="*/ 54 h 881"/>
                <a:gd name="T4" fmla="*/ 2261 w 2392"/>
                <a:gd name="T5" fmla="*/ 66 h 881"/>
                <a:gd name="T6" fmla="*/ 2133 w 2392"/>
                <a:gd name="T7" fmla="*/ 101 h 881"/>
                <a:gd name="T8" fmla="*/ 2068 w 2392"/>
                <a:gd name="T9" fmla="*/ 119 h 881"/>
                <a:gd name="T10" fmla="*/ 1958 w 2392"/>
                <a:gd name="T11" fmla="*/ 167 h 881"/>
                <a:gd name="T12" fmla="*/ 1932 w 2392"/>
                <a:gd name="T13" fmla="*/ 245 h 881"/>
                <a:gd name="T14" fmla="*/ 1938 w 2392"/>
                <a:gd name="T15" fmla="*/ 305 h 881"/>
                <a:gd name="T16" fmla="*/ 1854 w 2392"/>
                <a:gd name="T17" fmla="*/ 317 h 881"/>
                <a:gd name="T18" fmla="*/ 1683 w 2392"/>
                <a:gd name="T19" fmla="*/ 263 h 881"/>
                <a:gd name="T20" fmla="*/ 1587 w 2392"/>
                <a:gd name="T21" fmla="*/ 257 h 881"/>
                <a:gd name="T22" fmla="*/ 1479 w 2392"/>
                <a:gd name="T23" fmla="*/ 311 h 881"/>
                <a:gd name="T24" fmla="*/ 1411 w 2392"/>
                <a:gd name="T25" fmla="*/ 353 h 881"/>
                <a:gd name="T26" fmla="*/ 1381 w 2392"/>
                <a:gd name="T27" fmla="*/ 359 h 881"/>
                <a:gd name="T28" fmla="*/ 1278 w 2392"/>
                <a:gd name="T29" fmla="*/ 371 h 881"/>
                <a:gd name="T30" fmla="*/ 1224 w 2392"/>
                <a:gd name="T31" fmla="*/ 365 h 881"/>
                <a:gd name="T32" fmla="*/ 1117 w 2392"/>
                <a:gd name="T33" fmla="*/ 371 h 881"/>
                <a:gd name="T34" fmla="*/ 1005 w 2392"/>
                <a:gd name="T35" fmla="*/ 383 h 881"/>
                <a:gd name="T36" fmla="*/ 969 w 2392"/>
                <a:gd name="T37" fmla="*/ 401 h 881"/>
                <a:gd name="T38" fmla="*/ 867 w 2392"/>
                <a:gd name="T39" fmla="*/ 419 h 881"/>
                <a:gd name="T40" fmla="*/ 826 w 2392"/>
                <a:gd name="T41" fmla="*/ 419 h 881"/>
                <a:gd name="T42" fmla="*/ 696 w 2392"/>
                <a:gd name="T43" fmla="*/ 437 h 881"/>
                <a:gd name="T44" fmla="*/ 630 w 2392"/>
                <a:gd name="T45" fmla="*/ 473 h 881"/>
                <a:gd name="T46" fmla="*/ 535 w 2392"/>
                <a:gd name="T47" fmla="*/ 467 h 881"/>
                <a:gd name="T48" fmla="*/ 447 w 2392"/>
                <a:gd name="T49" fmla="*/ 491 h 881"/>
                <a:gd name="T50" fmla="*/ 429 w 2392"/>
                <a:gd name="T51" fmla="*/ 539 h 881"/>
                <a:gd name="T52" fmla="*/ 363 w 2392"/>
                <a:gd name="T53" fmla="*/ 569 h 881"/>
                <a:gd name="T54" fmla="*/ 238 w 2392"/>
                <a:gd name="T55" fmla="*/ 599 h 881"/>
                <a:gd name="T56" fmla="*/ 138 w 2392"/>
                <a:gd name="T57" fmla="*/ 647 h 881"/>
                <a:gd name="T58" fmla="*/ 108 w 2392"/>
                <a:gd name="T59" fmla="*/ 659 h 881"/>
                <a:gd name="T60" fmla="*/ 0 w 2392"/>
                <a:gd name="T61" fmla="*/ 671 h 881"/>
                <a:gd name="T62" fmla="*/ 84 w 2392"/>
                <a:gd name="T63" fmla="*/ 695 h 881"/>
                <a:gd name="T64" fmla="*/ 279 w 2392"/>
                <a:gd name="T65" fmla="*/ 653 h 881"/>
                <a:gd name="T66" fmla="*/ 505 w 2392"/>
                <a:gd name="T67" fmla="*/ 569 h 881"/>
                <a:gd name="T68" fmla="*/ 600 w 2392"/>
                <a:gd name="T69" fmla="*/ 521 h 881"/>
                <a:gd name="T70" fmla="*/ 678 w 2392"/>
                <a:gd name="T71" fmla="*/ 515 h 881"/>
                <a:gd name="T72" fmla="*/ 921 w 2392"/>
                <a:gd name="T73" fmla="*/ 461 h 881"/>
                <a:gd name="T74" fmla="*/ 1212 w 2392"/>
                <a:gd name="T75" fmla="*/ 425 h 881"/>
                <a:gd name="T76" fmla="*/ 1358 w 2392"/>
                <a:gd name="T77" fmla="*/ 461 h 881"/>
                <a:gd name="T78" fmla="*/ 1497 w 2392"/>
                <a:gd name="T79" fmla="*/ 533 h 881"/>
                <a:gd name="T80" fmla="*/ 1515 w 2392"/>
                <a:gd name="T81" fmla="*/ 617 h 881"/>
                <a:gd name="T82" fmla="*/ 1456 w 2392"/>
                <a:gd name="T83" fmla="*/ 653 h 881"/>
                <a:gd name="T84" fmla="*/ 1290 w 2392"/>
                <a:gd name="T85" fmla="*/ 701 h 881"/>
                <a:gd name="T86" fmla="*/ 1176 w 2392"/>
                <a:gd name="T87" fmla="*/ 755 h 881"/>
                <a:gd name="T88" fmla="*/ 1129 w 2392"/>
                <a:gd name="T89" fmla="*/ 809 h 881"/>
                <a:gd name="T90" fmla="*/ 1141 w 2392"/>
                <a:gd name="T91" fmla="*/ 869 h 881"/>
                <a:gd name="T92" fmla="*/ 1170 w 2392"/>
                <a:gd name="T93" fmla="*/ 881 h 881"/>
                <a:gd name="T94" fmla="*/ 1272 w 2392"/>
                <a:gd name="T95" fmla="*/ 869 h 881"/>
                <a:gd name="T96" fmla="*/ 1468 w 2392"/>
                <a:gd name="T97" fmla="*/ 857 h 881"/>
                <a:gd name="T98" fmla="*/ 1521 w 2392"/>
                <a:gd name="T99" fmla="*/ 851 h 881"/>
                <a:gd name="T100" fmla="*/ 1563 w 2392"/>
                <a:gd name="T101" fmla="*/ 833 h 881"/>
                <a:gd name="T102" fmla="*/ 1771 w 2392"/>
                <a:gd name="T103" fmla="*/ 743 h 881"/>
                <a:gd name="T104" fmla="*/ 1902 w 2392"/>
                <a:gd name="T105" fmla="*/ 689 h 881"/>
                <a:gd name="T106" fmla="*/ 1986 w 2392"/>
                <a:gd name="T107" fmla="*/ 581 h 881"/>
                <a:gd name="T108" fmla="*/ 2151 w 2392"/>
                <a:gd name="T109" fmla="*/ 389 h 881"/>
                <a:gd name="T110" fmla="*/ 2329 w 2392"/>
                <a:gd name="T111" fmla="*/ 269 h 881"/>
                <a:gd name="T112" fmla="*/ 2377 w 2392"/>
                <a:gd name="T113" fmla="*/ 239 h 881"/>
                <a:gd name="T114" fmla="*/ 2520 w 2392"/>
                <a:gd name="T115" fmla="*/ 0 h 881"/>
                <a:gd name="T116" fmla="*/ 2430 w 2392"/>
                <a:gd name="T117" fmla="*/ 36 h 881"/>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392" h="881">
                  <a:moveTo>
                    <a:pt x="2302" y="36"/>
                  </a:moveTo>
                  <a:lnTo>
                    <a:pt x="2266" y="48"/>
                  </a:lnTo>
                  <a:lnTo>
                    <a:pt x="2231" y="54"/>
                  </a:lnTo>
                  <a:lnTo>
                    <a:pt x="2201" y="54"/>
                  </a:lnTo>
                  <a:lnTo>
                    <a:pt x="2195" y="54"/>
                  </a:lnTo>
                  <a:lnTo>
                    <a:pt x="2189" y="54"/>
                  </a:lnTo>
                  <a:lnTo>
                    <a:pt x="2177" y="60"/>
                  </a:lnTo>
                  <a:lnTo>
                    <a:pt x="2147" y="66"/>
                  </a:lnTo>
                  <a:lnTo>
                    <a:pt x="2105" y="78"/>
                  </a:lnTo>
                  <a:lnTo>
                    <a:pt x="2057" y="89"/>
                  </a:lnTo>
                  <a:lnTo>
                    <a:pt x="2021" y="101"/>
                  </a:lnTo>
                  <a:lnTo>
                    <a:pt x="1997" y="107"/>
                  </a:lnTo>
                  <a:lnTo>
                    <a:pt x="1973" y="113"/>
                  </a:lnTo>
                  <a:lnTo>
                    <a:pt x="1956" y="119"/>
                  </a:lnTo>
                  <a:lnTo>
                    <a:pt x="1926" y="131"/>
                  </a:lnTo>
                  <a:lnTo>
                    <a:pt x="1896" y="137"/>
                  </a:lnTo>
                  <a:lnTo>
                    <a:pt x="1860" y="167"/>
                  </a:lnTo>
                  <a:lnTo>
                    <a:pt x="1842" y="191"/>
                  </a:lnTo>
                  <a:lnTo>
                    <a:pt x="1836" y="221"/>
                  </a:lnTo>
                  <a:lnTo>
                    <a:pt x="1836" y="245"/>
                  </a:lnTo>
                  <a:lnTo>
                    <a:pt x="1842" y="269"/>
                  </a:lnTo>
                  <a:lnTo>
                    <a:pt x="1842" y="293"/>
                  </a:lnTo>
                  <a:lnTo>
                    <a:pt x="1842" y="305"/>
                  </a:lnTo>
                  <a:lnTo>
                    <a:pt x="1824" y="323"/>
                  </a:lnTo>
                  <a:lnTo>
                    <a:pt x="1794" y="329"/>
                  </a:lnTo>
                  <a:lnTo>
                    <a:pt x="1758" y="317"/>
                  </a:lnTo>
                  <a:lnTo>
                    <a:pt x="1716" y="299"/>
                  </a:lnTo>
                  <a:lnTo>
                    <a:pt x="1657" y="275"/>
                  </a:lnTo>
                  <a:lnTo>
                    <a:pt x="1597" y="263"/>
                  </a:lnTo>
                  <a:lnTo>
                    <a:pt x="1543" y="257"/>
                  </a:lnTo>
                  <a:lnTo>
                    <a:pt x="1519" y="257"/>
                  </a:lnTo>
                  <a:lnTo>
                    <a:pt x="1507" y="257"/>
                  </a:lnTo>
                  <a:lnTo>
                    <a:pt x="1489" y="263"/>
                  </a:lnTo>
                  <a:lnTo>
                    <a:pt x="1459" y="275"/>
                  </a:lnTo>
                  <a:lnTo>
                    <a:pt x="1399" y="311"/>
                  </a:lnTo>
                  <a:lnTo>
                    <a:pt x="1376" y="329"/>
                  </a:lnTo>
                  <a:lnTo>
                    <a:pt x="1352" y="341"/>
                  </a:lnTo>
                  <a:lnTo>
                    <a:pt x="1334" y="353"/>
                  </a:lnTo>
                  <a:lnTo>
                    <a:pt x="1328" y="359"/>
                  </a:lnTo>
                  <a:lnTo>
                    <a:pt x="1322" y="359"/>
                  </a:lnTo>
                  <a:lnTo>
                    <a:pt x="1310" y="359"/>
                  </a:lnTo>
                  <a:lnTo>
                    <a:pt x="1286" y="365"/>
                  </a:lnTo>
                  <a:lnTo>
                    <a:pt x="1262" y="365"/>
                  </a:lnTo>
                  <a:lnTo>
                    <a:pt x="1214" y="371"/>
                  </a:lnTo>
                  <a:lnTo>
                    <a:pt x="1196" y="371"/>
                  </a:lnTo>
                  <a:lnTo>
                    <a:pt x="1178" y="365"/>
                  </a:lnTo>
                  <a:lnTo>
                    <a:pt x="1160" y="365"/>
                  </a:lnTo>
                  <a:lnTo>
                    <a:pt x="1130" y="365"/>
                  </a:lnTo>
                  <a:lnTo>
                    <a:pt x="1095" y="365"/>
                  </a:lnTo>
                  <a:lnTo>
                    <a:pt x="1053" y="371"/>
                  </a:lnTo>
                  <a:lnTo>
                    <a:pt x="1017" y="377"/>
                  </a:lnTo>
                  <a:lnTo>
                    <a:pt x="981" y="377"/>
                  </a:lnTo>
                  <a:lnTo>
                    <a:pt x="957" y="383"/>
                  </a:lnTo>
                  <a:lnTo>
                    <a:pt x="945" y="389"/>
                  </a:lnTo>
                  <a:lnTo>
                    <a:pt x="939" y="395"/>
                  </a:lnTo>
                  <a:lnTo>
                    <a:pt x="921" y="401"/>
                  </a:lnTo>
                  <a:lnTo>
                    <a:pt x="879" y="407"/>
                  </a:lnTo>
                  <a:lnTo>
                    <a:pt x="837" y="419"/>
                  </a:lnTo>
                  <a:lnTo>
                    <a:pt x="819" y="419"/>
                  </a:lnTo>
                  <a:lnTo>
                    <a:pt x="808" y="419"/>
                  </a:lnTo>
                  <a:lnTo>
                    <a:pt x="796" y="419"/>
                  </a:lnTo>
                  <a:lnTo>
                    <a:pt x="778" y="419"/>
                  </a:lnTo>
                  <a:lnTo>
                    <a:pt x="754" y="419"/>
                  </a:lnTo>
                  <a:lnTo>
                    <a:pt x="724" y="425"/>
                  </a:lnTo>
                  <a:lnTo>
                    <a:pt x="664" y="437"/>
                  </a:lnTo>
                  <a:lnTo>
                    <a:pt x="640" y="449"/>
                  </a:lnTo>
                  <a:lnTo>
                    <a:pt x="616" y="461"/>
                  </a:lnTo>
                  <a:lnTo>
                    <a:pt x="598" y="473"/>
                  </a:lnTo>
                  <a:lnTo>
                    <a:pt x="580" y="473"/>
                  </a:lnTo>
                  <a:lnTo>
                    <a:pt x="538" y="473"/>
                  </a:lnTo>
                  <a:lnTo>
                    <a:pt x="503" y="467"/>
                  </a:lnTo>
                  <a:lnTo>
                    <a:pt x="461" y="473"/>
                  </a:lnTo>
                  <a:lnTo>
                    <a:pt x="443" y="479"/>
                  </a:lnTo>
                  <a:lnTo>
                    <a:pt x="431" y="491"/>
                  </a:lnTo>
                  <a:lnTo>
                    <a:pt x="425" y="509"/>
                  </a:lnTo>
                  <a:lnTo>
                    <a:pt x="419" y="533"/>
                  </a:lnTo>
                  <a:lnTo>
                    <a:pt x="413" y="539"/>
                  </a:lnTo>
                  <a:lnTo>
                    <a:pt x="407" y="545"/>
                  </a:lnTo>
                  <a:lnTo>
                    <a:pt x="389" y="551"/>
                  </a:lnTo>
                  <a:lnTo>
                    <a:pt x="347" y="569"/>
                  </a:lnTo>
                  <a:lnTo>
                    <a:pt x="299" y="587"/>
                  </a:lnTo>
                  <a:lnTo>
                    <a:pt x="257" y="593"/>
                  </a:lnTo>
                  <a:lnTo>
                    <a:pt x="222" y="599"/>
                  </a:lnTo>
                  <a:lnTo>
                    <a:pt x="180" y="617"/>
                  </a:lnTo>
                  <a:lnTo>
                    <a:pt x="150" y="641"/>
                  </a:lnTo>
                  <a:lnTo>
                    <a:pt x="138" y="647"/>
                  </a:lnTo>
                  <a:lnTo>
                    <a:pt x="132" y="653"/>
                  </a:lnTo>
                  <a:lnTo>
                    <a:pt x="126" y="659"/>
                  </a:lnTo>
                  <a:lnTo>
                    <a:pt x="108" y="659"/>
                  </a:lnTo>
                  <a:lnTo>
                    <a:pt x="96" y="653"/>
                  </a:lnTo>
                  <a:lnTo>
                    <a:pt x="90" y="653"/>
                  </a:lnTo>
                  <a:lnTo>
                    <a:pt x="0" y="671"/>
                  </a:lnTo>
                  <a:lnTo>
                    <a:pt x="12" y="689"/>
                  </a:lnTo>
                  <a:lnTo>
                    <a:pt x="42" y="695"/>
                  </a:lnTo>
                  <a:lnTo>
                    <a:pt x="84" y="695"/>
                  </a:lnTo>
                  <a:lnTo>
                    <a:pt x="132" y="683"/>
                  </a:lnTo>
                  <a:lnTo>
                    <a:pt x="192" y="671"/>
                  </a:lnTo>
                  <a:lnTo>
                    <a:pt x="263" y="653"/>
                  </a:lnTo>
                  <a:lnTo>
                    <a:pt x="335" y="629"/>
                  </a:lnTo>
                  <a:lnTo>
                    <a:pt x="407" y="599"/>
                  </a:lnTo>
                  <a:lnTo>
                    <a:pt x="473" y="569"/>
                  </a:lnTo>
                  <a:lnTo>
                    <a:pt x="527" y="545"/>
                  </a:lnTo>
                  <a:lnTo>
                    <a:pt x="562" y="527"/>
                  </a:lnTo>
                  <a:lnTo>
                    <a:pt x="568" y="521"/>
                  </a:lnTo>
                  <a:lnTo>
                    <a:pt x="574" y="521"/>
                  </a:lnTo>
                  <a:lnTo>
                    <a:pt x="604" y="521"/>
                  </a:lnTo>
                  <a:lnTo>
                    <a:pt x="646" y="515"/>
                  </a:lnTo>
                  <a:lnTo>
                    <a:pt x="712" y="497"/>
                  </a:lnTo>
                  <a:lnTo>
                    <a:pt x="790" y="479"/>
                  </a:lnTo>
                  <a:lnTo>
                    <a:pt x="873" y="461"/>
                  </a:lnTo>
                  <a:lnTo>
                    <a:pt x="963" y="443"/>
                  </a:lnTo>
                  <a:lnTo>
                    <a:pt x="1059" y="431"/>
                  </a:lnTo>
                  <a:lnTo>
                    <a:pt x="1148" y="425"/>
                  </a:lnTo>
                  <a:lnTo>
                    <a:pt x="1178" y="425"/>
                  </a:lnTo>
                  <a:lnTo>
                    <a:pt x="1214" y="437"/>
                  </a:lnTo>
                  <a:lnTo>
                    <a:pt x="1292" y="461"/>
                  </a:lnTo>
                  <a:lnTo>
                    <a:pt x="1340" y="479"/>
                  </a:lnTo>
                  <a:lnTo>
                    <a:pt x="1382" y="503"/>
                  </a:lnTo>
                  <a:lnTo>
                    <a:pt x="1417" y="533"/>
                  </a:lnTo>
                  <a:lnTo>
                    <a:pt x="1441" y="563"/>
                  </a:lnTo>
                  <a:lnTo>
                    <a:pt x="1447" y="587"/>
                  </a:lnTo>
                  <a:lnTo>
                    <a:pt x="1435" y="617"/>
                  </a:lnTo>
                  <a:lnTo>
                    <a:pt x="1423" y="629"/>
                  </a:lnTo>
                  <a:lnTo>
                    <a:pt x="1405" y="641"/>
                  </a:lnTo>
                  <a:lnTo>
                    <a:pt x="1376" y="653"/>
                  </a:lnTo>
                  <a:lnTo>
                    <a:pt x="1346" y="665"/>
                  </a:lnTo>
                  <a:lnTo>
                    <a:pt x="1280" y="683"/>
                  </a:lnTo>
                  <a:lnTo>
                    <a:pt x="1226" y="701"/>
                  </a:lnTo>
                  <a:lnTo>
                    <a:pt x="1178" y="719"/>
                  </a:lnTo>
                  <a:lnTo>
                    <a:pt x="1142" y="743"/>
                  </a:lnTo>
                  <a:lnTo>
                    <a:pt x="1112" y="755"/>
                  </a:lnTo>
                  <a:lnTo>
                    <a:pt x="1089" y="773"/>
                  </a:lnTo>
                  <a:lnTo>
                    <a:pt x="1077" y="791"/>
                  </a:lnTo>
                  <a:lnTo>
                    <a:pt x="1065" y="809"/>
                  </a:lnTo>
                  <a:lnTo>
                    <a:pt x="1059" y="833"/>
                  </a:lnTo>
                  <a:lnTo>
                    <a:pt x="1065" y="857"/>
                  </a:lnTo>
                  <a:lnTo>
                    <a:pt x="1077" y="869"/>
                  </a:lnTo>
                  <a:lnTo>
                    <a:pt x="1083" y="875"/>
                  </a:lnTo>
                  <a:lnTo>
                    <a:pt x="1089" y="881"/>
                  </a:lnTo>
                  <a:lnTo>
                    <a:pt x="1106" y="881"/>
                  </a:lnTo>
                  <a:lnTo>
                    <a:pt x="1124" y="875"/>
                  </a:lnTo>
                  <a:lnTo>
                    <a:pt x="1148" y="875"/>
                  </a:lnTo>
                  <a:lnTo>
                    <a:pt x="1208" y="869"/>
                  </a:lnTo>
                  <a:lnTo>
                    <a:pt x="1268" y="863"/>
                  </a:lnTo>
                  <a:lnTo>
                    <a:pt x="1328" y="863"/>
                  </a:lnTo>
                  <a:lnTo>
                    <a:pt x="1388" y="857"/>
                  </a:lnTo>
                  <a:lnTo>
                    <a:pt x="1411" y="857"/>
                  </a:lnTo>
                  <a:lnTo>
                    <a:pt x="1429" y="851"/>
                  </a:lnTo>
                  <a:lnTo>
                    <a:pt x="1441" y="851"/>
                  </a:lnTo>
                  <a:lnTo>
                    <a:pt x="1447" y="851"/>
                  </a:lnTo>
                  <a:lnTo>
                    <a:pt x="1459" y="845"/>
                  </a:lnTo>
                  <a:lnTo>
                    <a:pt x="1483" y="833"/>
                  </a:lnTo>
                  <a:lnTo>
                    <a:pt x="1525" y="815"/>
                  </a:lnTo>
                  <a:lnTo>
                    <a:pt x="1573" y="791"/>
                  </a:lnTo>
                  <a:lnTo>
                    <a:pt x="1675" y="743"/>
                  </a:lnTo>
                  <a:lnTo>
                    <a:pt x="1716" y="725"/>
                  </a:lnTo>
                  <a:lnTo>
                    <a:pt x="1752" y="713"/>
                  </a:lnTo>
                  <a:lnTo>
                    <a:pt x="1806" y="689"/>
                  </a:lnTo>
                  <a:lnTo>
                    <a:pt x="1842" y="653"/>
                  </a:lnTo>
                  <a:lnTo>
                    <a:pt x="1866" y="611"/>
                  </a:lnTo>
                  <a:lnTo>
                    <a:pt x="1884" y="581"/>
                  </a:lnTo>
                  <a:lnTo>
                    <a:pt x="1926" y="515"/>
                  </a:lnTo>
                  <a:lnTo>
                    <a:pt x="1979" y="449"/>
                  </a:lnTo>
                  <a:lnTo>
                    <a:pt x="2039" y="389"/>
                  </a:lnTo>
                  <a:lnTo>
                    <a:pt x="2105" y="341"/>
                  </a:lnTo>
                  <a:lnTo>
                    <a:pt x="2159" y="299"/>
                  </a:lnTo>
                  <a:lnTo>
                    <a:pt x="2207" y="269"/>
                  </a:lnTo>
                  <a:lnTo>
                    <a:pt x="2237" y="245"/>
                  </a:lnTo>
                  <a:lnTo>
                    <a:pt x="2249" y="239"/>
                  </a:lnTo>
                  <a:lnTo>
                    <a:pt x="2392" y="167"/>
                  </a:lnTo>
                  <a:lnTo>
                    <a:pt x="2392" y="60"/>
                  </a:lnTo>
                  <a:lnTo>
                    <a:pt x="2392" y="0"/>
                  </a:lnTo>
                  <a:lnTo>
                    <a:pt x="2344" y="18"/>
                  </a:lnTo>
                  <a:lnTo>
                    <a:pt x="2302" y="3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0" name="Freeform 10"/>
            <p:cNvSpPr>
              <a:spLocks/>
            </p:cNvSpPr>
            <p:nvPr userDrawn="1"/>
          </p:nvSpPr>
          <p:spPr bwMode="hidden">
            <a:xfrm>
              <a:off x="3839" y="1854"/>
              <a:ext cx="577" cy="258"/>
            </a:xfrm>
            <a:custGeom>
              <a:avLst/>
              <a:gdLst>
                <a:gd name="T0" fmla="*/ 30 w 550"/>
                <a:gd name="T1" fmla="*/ 245 h 257"/>
                <a:gd name="T2" fmla="*/ 18 w 550"/>
                <a:gd name="T3" fmla="*/ 251 h 257"/>
                <a:gd name="T4" fmla="*/ 6 w 550"/>
                <a:gd name="T5" fmla="*/ 257 h 257"/>
                <a:gd name="T6" fmla="*/ 0 w 550"/>
                <a:gd name="T7" fmla="*/ 257 h 257"/>
                <a:gd name="T8" fmla="*/ 305 w 550"/>
                <a:gd name="T9" fmla="*/ 113 h 257"/>
                <a:gd name="T10" fmla="*/ 520 w 550"/>
                <a:gd name="T11" fmla="*/ 0 h 257"/>
                <a:gd name="T12" fmla="*/ 526 w 550"/>
                <a:gd name="T13" fmla="*/ 6 h 257"/>
                <a:gd name="T14" fmla="*/ 544 w 550"/>
                <a:gd name="T15" fmla="*/ 18 h 257"/>
                <a:gd name="T16" fmla="*/ 550 w 550"/>
                <a:gd name="T17" fmla="*/ 24 h 257"/>
                <a:gd name="T18" fmla="*/ 550 w 550"/>
                <a:gd name="T19" fmla="*/ 36 h 257"/>
                <a:gd name="T20" fmla="*/ 544 w 550"/>
                <a:gd name="T21" fmla="*/ 42 h 257"/>
                <a:gd name="T22" fmla="*/ 526 w 550"/>
                <a:gd name="T23" fmla="*/ 54 h 257"/>
                <a:gd name="T24" fmla="*/ 514 w 550"/>
                <a:gd name="T25" fmla="*/ 60 h 257"/>
                <a:gd name="T26" fmla="*/ 502 w 550"/>
                <a:gd name="T27" fmla="*/ 66 h 257"/>
                <a:gd name="T28" fmla="*/ 448 w 550"/>
                <a:gd name="T29" fmla="*/ 84 h 257"/>
                <a:gd name="T30" fmla="*/ 382 w 550"/>
                <a:gd name="T31" fmla="*/ 113 h 257"/>
                <a:gd name="T32" fmla="*/ 305 w 550"/>
                <a:gd name="T33" fmla="*/ 143 h 257"/>
                <a:gd name="T34" fmla="*/ 227 w 550"/>
                <a:gd name="T35" fmla="*/ 173 h 257"/>
                <a:gd name="T36" fmla="*/ 149 w 550"/>
                <a:gd name="T37" fmla="*/ 203 h 257"/>
                <a:gd name="T38" fmla="*/ 83 w 550"/>
                <a:gd name="T39" fmla="*/ 227 h 257"/>
                <a:gd name="T40" fmla="*/ 30 w 550"/>
                <a:gd name="T41" fmla="*/ 245 h 257"/>
                <a:gd name="T42" fmla="*/ 30 w 550"/>
                <a:gd name="T43" fmla="*/ 245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50" h="257">
                  <a:moveTo>
                    <a:pt x="30" y="245"/>
                  </a:moveTo>
                  <a:lnTo>
                    <a:pt x="18" y="251"/>
                  </a:lnTo>
                  <a:lnTo>
                    <a:pt x="6" y="257"/>
                  </a:lnTo>
                  <a:lnTo>
                    <a:pt x="0" y="257"/>
                  </a:lnTo>
                  <a:lnTo>
                    <a:pt x="305" y="113"/>
                  </a:lnTo>
                  <a:lnTo>
                    <a:pt x="520" y="0"/>
                  </a:lnTo>
                  <a:lnTo>
                    <a:pt x="526" y="6"/>
                  </a:lnTo>
                  <a:lnTo>
                    <a:pt x="544" y="18"/>
                  </a:lnTo>
                  <a:lnTo>
                    <a:pt x="550" y="24"/>
                  </a:lnTo>
                  <a:lnTo>
                    <a:pt x="550" y="36"/>
                  </a:lnTo>
                  <a:lnTo>
                    <a:pt x="544" y="42"/>
                  </a:lnTo>
                  <a:lnTo>
                    <a:pt x="526" y="54"/>
                  </a:lnTo>
                  <a:lnTo>
                    <a:pt x="514" y="60"/>
                  </a:lnTo>
                  <a:lnTo>
                    <a:pt x="502" y="66"/>
                  </a:lnTo>
                  <a:lnTo>
                    <a:pt x="448" y="84"/>
                  </a:lnTo>
                  <a:lnTo>
                    <a:pt x="382" y="113"/>
                  </a:lnTo>
                  <a:lnTo>
                    <a:pt x="305" y="143"/>
                  </a:lnTo>
                  <a:lnTo>
                    <a:pt x="227" y="173"/>
                  </a:lnTo>
                  <a:lnTo>
                    <a:pt x="149" y="203"/>
                  </a:lnTo>
                  <a:lnTo>
                    <a:pt x="83" y="227"/>
                  </a:lnTo>
                  <a:lnTo>
                    <a:pt x="30" y="245"/>
                  </a:lnTo>
                  <a:lnTo>
                    <a:pt x="30" y="245"/>
                  </a:lnTo>
                  <a:close/>
                </a:path>
              </a:pathLst>
            </a:custGeom>
            <a:gradFill rotWithShape="0">
              <a:gsLst>
                <a:gs pos="0">
                  <a:schemeClr val="bg2">
                    <a:gamma/>
                    <a:tint val="94118"/>
                    <a:invGamma/>
                  </a:schemeClr>
                </a:gs>
                <a:gs pos="100000">
                  <a:schemeClr val="bg2"/>
                </a:gs>
              </a:gsLst>
              <a:lin ang="2700000" scaled="1"/>
            </a:gradFill>
            <a:ln>
              <a:noFill/>
            </a:ln>
            <a:extLst/>
          </p:spPr>
          <p:txBody>
            <a:bodyPr/>
            <a:lstStyle/>
            <a:p>
              <a:pPr>
                <a:defRPr/>
              </a:pPr>
              <a:endParaRPr kumimoji="0" lang="en-US">
                <a:cs typeface="Arial" pitchFamily="34" charset="0"/>
              </a:endParaRPr>
            </a:p>
          </p:txBody>
        </p:sp>
        <p:sp>
          <p:nvSpPr>
            <p:cNvPr id="11" name="Freeform 11"/>
            <p:cNvSpPr>
              <a:spLocks/>
            </p:cNvSpPr>
            <p:nvPr userDrawn="1"/>
          </p:nvSpPr>
          <p:spPr bwMode="hidden">
            <a:xfrm>
              <a:off x="5327" y="1642"/>
              <a:ext cx="5" cy="1"/>
            </a:xfrm>
            <a:custGeom>
              <a:avLst/>
              <a:gdLst>
                <a:gd name="T0" fmla="*/ 0 w 5"/>
                <a:gd name="T1" fmla="*/ 0 h 1"/>
                <a:gd name="T2" fmla="*/ 5 w 5"/>
                <a:gd name="T3" fmla="*/ 0 h 1"/>
                <a:gd name="T4" fmla="*/ 0 w 5"/>
                <a:gd name="T5" fmla="*/ 0 h 1"/>
                <a:gd name="T6" fmla="*/ 0 w 5"/>
                <a:gd name="T7" fmla="*/ 0 h 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 h="1">
                  <a:moveTo>
                    <a:pt x="0" y="0"/>
                  </a:moveTo>
                  <a:lnTo>
                    <a:pt x="5" y="0"/>
                  </a:lnTo>
                  <a:lnTo>
                    <a:pt x="0" y="0"/>
                  </a:lnTo>
                  <a:close/>
                </a:path>
              </a:pathLst>
            </a:custGeom>
            <a:solidFill>
              <a:srgbClr val="FED1A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2" name="Freeform 12"/>
            <p:cNvSpPr>
              <a:spLocks/>
            </p:cNvSpPr>
            <p:nvPr userDrawn="1"/>
          </p:nvSpPr>
          <p:spPr bwMode="hidden">
            <a:xfrm>
              <a:off x="3839" y="1728"/>
              <a:ext cx="716" cy="383"/>
            </a:xfrm>
            <a:custGeom>
              <a:avLst/>
              <a:gdLst>
                <a:gd name="T0" fmla="*/ 659 w 716"/>
                <a:gd name="T1" fmla="*/ 6 h 383"/>
                <a:gd name="T2" fmla="*/ 588 w 716"/>
                <a:gd name="T3" fmla="*/ 42 h 383"/>
                <a:gd name="T4" fmla="*/ 515 w 716"/>
                <a:gd name="T5" fmla="*/ 84 h 383"/>
                <a:gd name="T6" fmla="*/ 509 w 716"/>
                <a:gd name="T7" fmla="*/ 90 h 383"/>
                <a:gd name="T8" fmla="*/ 485 w 716"/>
                <a:gd name="T9" fmla="*/ 102 h 383"/>
                <a:gd name="T10" fmla="*/ 455 w 716"/>
                <a:gd name="T11" fmla="*/ 120 h 383"/>
                <a:gd name="T12" fmla="*/ 425 w 716"/>
                <a:gd name="T13" fmla="*/ 138 h 383"/>
                <a:gd name="T14" fmla="*/ 371 w 716"/>
                <a:gd name="T15" fmla="*/ 168 h 383"/>
                <a:gd name="T16" fmla="*/ 306 w 716"/>
                <a:gd name="T17" fmla="*/ 198 h 383"/>
                <a:gd name="T18" fmla="*/ 186 w 716"/>
                <a:gd name="T19" fmla="*/ 251 h 383"/>
                <a:gd name="T20" fmla="*/ 131 w 716"/>
                <a:gd name="T21" fmla="*/ 269 h 383"/>
                <a:gd name="T22" fmla="*/ 89 w 716"/>
                <a:gd name="T23" fmla="*/ 287 h 383"/>
                <a:gd name="T24" fmla="*/ 53 w 716"/>
                <a:gd name="T25" fmla="*/ 305 h 383"/>
                <a:gd name="T26" fmla="*/ 36 w 716"/>
                <a:gd name="T27" fmla="*/ 311 h 383"/>
                <a:gd name="T28" fmla="*/ 12 w 716"/>
                <a:gd name="T29" fmla="*/ 329 h 383"/>
                <a:gd name="T30" fmla="*/ 0 w 716"/>
                <a:gd name="T31" fmla="*/ 353 h 383"/>
                <a:gd name="T32" fmla="*/ 0 w 716"/>
                <a:gd name="T33" fmla="*/ 371 h 383"/>
                <a:gd name="T34" fmla="*/ 0 w 716"/>
                <a:gd name="T35" fmla="*/ 383 h 383"/>
                <a:gd name="T36" fmla="*/ 0 w 716"/>
                <a:gd name="T37" fmla="*/ 383 h 383"/>
                <a:gd name="T38" fmla="*/ 12 w 716"/>
                <a:gd name="T39" fmla="*/ 371 h 383"/>
                <a:gd name="T40" fmla="*/ 30 w 716"/>
                <a:gd name="T41" fmla="*/ 353 h 383"/>
                <a:gd name="T42" fmla="*/ 53 w 716"/>
                <a:gd name="T43" fmla="*/ 335 h 383"/>
                <a:gd name="T44" fmla="*/ 77 w 716"/>
                <a:gd name="T45" fmla="*/ 317 h 383"/>
                <a:gd name="T46" fmla="*/ 101 w 716"/>
                <a:gd name="T47" fmla="*/ 311 h 383"/>
                <a:gd name="T48" fmla="*/ 131 w 716"/>
                <a:gd name="T49" fmla="*/ 299 h 383"/>
                <a:gd name="T50" fmla="*/ 204 w 716"/>
                <a:gd name="T51" fmla="*/ 269 h 383"/>
                <a:gd name="T52" fmla="*/ 240 w 716"/>
                <a:gd name="T53" fmla="*/ 251 h 383"/>
                <a:gd name="T54" fmla="*/ 270 w 716"/>
                <a:gd name="T55" fmla="*/ 239 h 383"/>
                <a:gd name="T56" fmla="*/ 294 w 716"/>
                <a:gd name="T57" fmla="*/ 228 h 383"/>
                <a:gd name="T58" fmla="*/ 312 w 716"/>
                <a:gd name="T59" fmla="*/ 222 h 383"/>
                <a:gd name="T60" fmla="*/ 330 w 716"/>
                <a:gd name="T61" fmla="*/ 210 h 383"/>
                <a:gd name="T62" fmla="*/ 365 w 716"/>
                <a:gd name="T63" fmla="*/ 186 h 383"/>
                <a:gd name="T64" fmla="*/ 419 w 716"/>
                <a:gd name="T65" fmla="*/ 156 h 383"/>
                <a:gd name="T66" fmla="*/ 473 w 716"/>
                <a:gd name="T67" fmla="*/ 120 h 383"/>
                <a:gd name="T68" fmla="*/ 527 w 716"/>
                <a:gd name="T69" fmla="*/ 90 h 383"/>
                <a:gd name="T70" fmla="*/ 576 w 716"/>
                <a:gd name="T71" fmla="*/ 60 h 383"/>
                <a:gd name="T72" fmla="*/ 612 w 716"/>
                <a:gd name="T73" fmla="*/ 42 h 383"/>
                <a:gd name="T74" fmla="*/ 629 w 716"/>
                <a:gd name="T75" fmla="*/ 36 h 383"/>
                <a:gd name="T76" fmla="*/ 647 w 716"/>
                <a:gd name="T77" fmla="*/ 30 h 383"/>
                <a:gd name="T78" fmla="*/ 677 w 716"/>
                <a:gd name="T79" fmla="*/ 18 h 383"/>
                <a:gd name="T80" fmla="*/ 701 w 716"/>
                <a:gd name="T81" fmla="*/ 6 h 383"/>
                <a:gd name="T82" fmla="*/ 713 w 716"/>
                <a:gd name="T83" fmla="*/ 0 h 383"/>
                <a:gd name="T84" fmla="*/ 713 w 716"/>
                <a:gd name="T85" fmla="*/ 0 h 383"/>
                <a:gd name="T86" fmla="*/ 659 w 716"/>
                <a:gd name="T87" fmla="*/ 6 h 383"/>
                <a:gd name="T88" fmla="*/ 716 w 716"/>
                <a:gd name="T89" fmla="*/ 63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16" h="383">
                  <a:moveTo>
                    <a:pt x="659" y="6"/>
                  </a:moveTo>
                  <a:lnTo>
                    <a:pt x="588" y="42"/>
                  </a:lnTo>
                  <a:lnTo>
                    <a:pt x="515" y="84"/>
                  </a:lnTo>
                  <a:lnTo>
                    <a:pt x="509" y="90"/>
                  </a:lnTo>
                  <a:lnTo>
                    <a:pt x="485" y="102"/>
                  </a:lnTo>
                  <a:lnTo>
                    <a:pt x="455" y="120"/>
                  </a:lnTo>
                  <a:lnTo>
                    <a:pt x="425" y="138"/>
                  </a:lnTo>
                  <a:lnTo>
                    <a:pt x="371" y="168"/>
                  </a:lnTo>
                  <a:lnTo>
                    <a:pt x="306" y="198"/>
                  </a:lnTo>
                  <a:lnTo>
                    <a:pt x="186" y="251"/>
                  </a:lnTo>
                  <a:lnTo>
                    <a:pt x="131" y="269"/>
                  </a:lnTo>
                  <a:lnTo>
                    <a:pt x="89" y="287"/>
                  </a:lnTo>
                  <a:lnTo>
                    <a:pt x="53" y="305"/>
                  </a:lnTo>
                  <a:lnTo>
                    <a:pt x="36" y="311"/>
                  </a:lnTo>
                  <a:lnTo>
                    <a:pt x="12" y="329"/>
                  </a:lnTo>
                  <a:lnTo>
                    <a:pt x="0" y="353"/>
                  </a:lnTo>
                  <a:lnTo>
                    <a:pt x="0" y="371"/>
                  </a:lnTo>
                  <a:lnTo>
                    <a:pt x="0" y="383"/>
                  </a:lnTo>
                  <a:lnTo>
                    <a:pt x="0" y="383"/>
                  </a:lnTo>
                  <a:lnTo>
                    <a:pt x="12" y="371"/>
                  </a:lnTo>
                  <a:lnTo>
                    <a:pt x="30" y="353"/>
                  </a:lnTo>
                  <a:lnTo>
                    <a:pt x="53" y="335"/>
                  </a:lnTo>
                  <a:lnTo>
                    <a:pt x="77" y="317"/>
                  </a:lnTo>
                  <a:lnTo>
                    <a:pt x="101" y="311"/>
                  </a:lnTo>
                  <a:lnTo>
                    <a:pt x="131" y="299"/>
                  </a:lnTo>
                  <a:lnTo>
                    <a:pt x="204" y="269"/>
                  </a:lnTo>
                  <a:lnTo>
                    <a:pt x="240" y="251"/>
                  </a:lnTo>
                  <a:lnTo>
                    <a:pt x="270" y="239"/>
                  </a:lnTo>
                  <a:lnTo>
                    <a:pt x="294" y="228"/>
                  </a:lnTo>
                  <a:lnTo>
                    <a:pt x="312" y="222"/>
                  </a:lnTo>
                  <a:lnTo>
                    <a:pt x="330" y="210"/>
                  </a:lnTo>
                  <a:lnTo>
                    <a:pt x="365" y="186"/>
                  </a:lnTo>
                  <a:lnTo>
                    <a:pt x="419" y="156"/>
                  </a:lnTo>
                  <a:lnTo>
                    <a:pt x="473" y="120"/>
                  </a:lnTo>
                  <a:lnTo>
                    <a:pt x="527" y="90"/>
                  </a:lnTo>
                  <a:lnTo>
                    <a:pt x="576" y="60"/>
                  </a:lnTo>
                  <a:lnTo>
                    <a:pt x="612" y="42"/>
                  </a:lnTo>
                  <a:lnTo>
                    <a:pt x="629" y="36"/>
                  </a:lnTo>
                  <a:lnTo>
                    <a:pt x="647" y="30"/>
                  </a:lnTo>
                  <a:lnTo>
                    <a:pt x="677" y="18"/>
                  </a:lnTo>
                  <a:lnTo>
                    <a:pt x="701" y="6"/>
                  </a:lnTo>
                  <a:lnTo>
                    <a:pt x="713" y="0"/>
                  </a:lnTo>
                  <a:lnTo>
                    <a:pt x="713" y="0"/>
                  </a:lnTo>
                  <a:lnTo>
                    <a:pt x="659" y="6"/>
                  </a:lnTo>
                  <a:lnTo>
                    <a:pt x="716" y="63"/>
                  </a:lnTo>
                </a:path>
              </a:pathLst>
            </a:custGeom>
            <a:gradFill rotWithShape="0">
              <a:gsLst>
                <a:gs pos="0">
                  <a:schemeClr val="bg2">
                    <a:gamma/>
                    <a:tint val="94118"/>
                    <a:invGamma/>
                  </a:schemeClr>
                </a:gs>
                <a:gs pos="100000">
                  <a:schemeClr val="bg2"/>
                </a:gs>
              </a:gsLst>
              <a:lin ang="2700000" scaled="1"/>
            </a:gradFill>
            <a:ln>
              <a:noFill/>
            </a:ln>
            <a:extLst/>
          </p:spPr>
          <p:txBody>
            <a:bodyPr/>
            <a:lstStyle/>
            <a:p>
              <a:pPr>
                <a:defRPr/>
              </a:pPr>
              <a:endParaRPr kumimoji="0" lang="en-US">
                <a:cs typeface="Arial" pitchFamily="34" charset="0"/>
              </a:endParaRPr>
            </a:p>
          </p:txBody>
        </p:sp>
        <p:sp>
          <p:nvSpPr>
            <p:cNvPr id="13" name="Freeform 13"/>
            <p:cNvSpPr>
              <a:spLocks/>
            </p:cNvSpPr>
            <p:nvPr userDrawn="1"/>
          </p:nvSpPr>
          <p:spPr bwMode="hidden">
            <a:xfrm>
              <a:off x="3453" y="2271"/>
              <a:ext cx="318" cy="225"/>
            </a:xfrm>
            <a:custGeom>
              <a:avLst/>
              <a:gdLst>
                <a:gd name="T0" fmla="*/ 6 w 318"/>
                <a:gd name="T1" fmla="*/ 225 h 225"/>
                <a:gd name="T2" fmla="*/ 0 w 318"/>
                <a:gd name="T3" fmla="*/ 195 h 225"/>
                <a:gd name="T4" fmla="*/ 315 w 318"/>
                <a:gd name="T5" fmla="*/ 0 h 225"/>
                <a:gd name="T6" fmla="*/ 303 w 318"/>
                <a:gd name="T7" fmla="*/ 27 h 225"/>
                <a:gd name="T8" fmla="*/ 318 w 318"/>
                <a:gd name="T9" fmla="*/ 42 h 225"/>
              </a:gdLst>
              <a:ahLst/>
              <a:cxnLst>
                <a:cxn ang="0">
                  <a:pos x="T0" y="T1"/>
                </a:cxn>
                <a:cxn ang="0">
                  <a:pos x="T2" y="T3"/>
                </a:cxn>
                <a:cxn ang="0">
                  <a:pos x="T4" y="T5"/>
                </a:cxn>
                <a:cxn ang="0">
                  <a:pos x="T6" y="T7"/>
                </a:cxn>
                <a:cxn ang="0">
                  <a:pos x="T8" y="T9"/>
                </a:cxn>
              </a:cxnLst>
              <a:rect l="0" t="0" r="r" b="b"/>
              <a:pathLst>
                <a:path w="318" h="225">
                  <a:moveTo>
                    <a:pt x="6" y="225"/>
                  </a:moveTo>
                  <a:lnTo>
                    <a:pt x="0" y="195"/>
                  </a:lnTo>
                  <a:lnTo>
                    <a:pt x="315" y="0"/>
                  </a:lnTo>
                  <a:lnTo>
                    <a:pt x="303" y="27"/>
                  </a:lnTo>
                  <a:lnTo>
                    <a:pt x="318" y="42"/>
                  </a:lnTo>
                </a:path>
              </a:pathLst>
            </a:custGeom>
            <a:gradFill rotWithShape="0">
              <a:gsLst>
                <a:gs pos="0">
                  <a:schemeClr val="bg2">
                    <a:gamma/>
                    <a:tint val="94118"/>
                    <a:invGamma/>
                  </a:schemeClr>
                </a:gs>
                <a:gs pos="100000">
                  <a:schemeClr val="bg2"/>
                </a:gs>
              </a:gsLst>
              <a:lin ang="2700000" scaled="1"/>
            </a:gradFill>
            <a:ln>
              <a:noFill/>
            </a:ln>
            <a:extLst/>
          </p:spPr>
          <p:txBody>
            <a:bodyPr/>
            <a:lstStyle/>
            <a:p>
              <a:pPr>
                <a:defRPr/>
              </a:pPr>
              <a:endParaRPr kumimoji="0" lang="en-US">
                <a:cs typeface="Arial" pitchFamily="34" charset="0"/>
              </a:endParaRPr>
            </a:p>
          </p:txBody>
        </p:sp>
        <p:sp>
          <p:nvSpPr>
            <p:cNvPr id="14" name="Freeform 14"/>
            <p:cNvSpPr>
              <a:spLocks/>
            </p:cNvSpPr>
            <p:nvPr userDrawn="1"/>
          </p:nvSpPr>
          <p:spPr bwMode="hidden">
            <a:xfrm>
              <a:off x="0" y="2658"/>
              <a:ext cx="2595" cy="933"/>
            </a:xfrm>
            <a:custGeom>
              <a:avLst/>
              <a:gdLst>
                <a:gd name="T0" fmla="*/ 1050 w 2595"/>
                <a:gd name="T1" fmla="*/ 657 h 933"/>
                <a:gd name="T2" fmla="*/ 1581 w 2595"/>
                <a:gd name="T3" fmla="*/ 690 h 933"/>
                <a:gd name="T4" fmla="*/ 1671 w 2595"/>
                <a:gd name="T5" fmla="*/ 723 h 933"/>
                <a:gd name="T6" fmla="*/ 1176 w 2595"/>
                <a:gd name="T7" fmla="*/ 621 h 933"/>
                <a:gd name="T8" fmla="*/ 1854 w 2595"/>
                <a:gd name="T9" fmla="*/ 567 h 933"/>
                <a:gd name="T10" fmla="*/ 1869 w 2595"/>
                <a:gd name="T11" fmla="*/ 612 h 933"/>
                <a:gd name="T12" fmla="*/ 2103 w 2595"/>
                <a:gd name="T13" fmla="*/ 861 h 933"/>
                <a:gd name="T14" fmla="*/ 1883 w 2595"/>
                <a:gd name="T15" fmla="*/ 520 h 933"/>
                <a:gd name="T16" fmla="*/ 1842 w 2595"/>
                <a:gd name="T17" fmla="*/ 490 h 933"/>
                <a:gd name="T18" fmla="*/ 1770 w 2595"/>
                <a:gd name="T19" fmla="*/ 466 h 933"/>
                <a:gd name="T20" fmla="*/ 1740 w 2595"/>
                <a:gd name="T21" fmla="*/ 448 h 933"/>
                <a:gd name="T22" fmla="*/ 1758 w 2595"/>
                <a:gd name="T23" fmla="*/ 436 h 933"/>
                <a:gd name="T24" fmla="*/ 1830 w 2595"/>
                <a:gd name="T25" fmla="*/ 430 h 933"/>
                <a:gd name="T26" fmla="*/ 1877 w 2595"/>
                <a:gd name="T27" fmla="*/ 424 h 933"/>
                <a:gd name="T28" fmla="*/ 1955 w 2595"/>
                <a:gd name="T29" fmla="*/ 394 h 933"/>
                <a:gd name="T30" fmla="*/ 2052 w 2595"/>
                <a:gd name="T31" fmla="*/ 396 h 933"/>
                <a:gd name="T32" fmla="*/ 2253 w 2595"/>
                <a:gd name="T33" fmla="*/ 732 h 933"/>
                <a:gd name="T34" fmla="*/ 2415 w 2595"/>
                <a:gd name="T35" fmla="*/ 933 h 933"/>
                <a:gd name="T36" fmla="*/ 2397 w 2595"/>
                <a:gd name="T37" fmla="*/ 828 h 933"/>
                <a:gd name="T38" fmla="*/ 2088 w 2595"/>
                <a:gd name="T39" fmla="*/ 400 h 933"/>
                <a:gd name="T40" fmla="*/ 2046 w 2595"/>
                <a:gd name="T41" fmla="*/ 346 h 933"/>
                <a:gd name="T42" fmla="*/ 1997 w 2595"/>
                <a:gd name="T43" fmla="*/ 304 h 933"/>
                <a:gd name="T44" fmla="*/ 1967 w 2595"/>
                <a:gd name="T45" fmla="*/ 286 h 933"/>
                <a:gd name="T46" fmla="*/ 1973 w 2595"/>
                <a:gd name="T47" fmla="*/ 286 h 933"/>
                <a:gd name="T48" fmla="*/ 2009 w 2595"/>
                <a:gd name="T49" fmla="*/ 286 h 933"/>
                <a:gd name="T50" fmla="*/ 2082 w 2595"/>
                <a:gd name="T51" fmla="*/ 322 h 933"/>
                <a:gd name="T52" fmla="*/ 2199 w 2595"/>
                <a:gd name="T53" fmla="*/ 384 h 933"/>
                <a:gd name="T54" fmla="*/ 2394 w 2595"/>
                <a:gd name="T55" fmla="*/ 448 h 933"/>
                <a:gd name="T56" fmla="*/ 2595 w 2595"/>
                <a:gd name="T57" fmla="*/ 516 h 933"/>
                <a:gd name="T58" fmla="*/ 2388 w 2595"/>
                <a:gd name="T59" fmla="*/ 424 h 933"/>
                <a:gd name="T60" fmla="*/ 2219 w 2595"/>
                <a:gd name="T61" fmla="*/ 340 h 933"/>
                <a:gd name="T62" fmla="*/ 2052 w 2595"/>
                <a:gd name="T63" fmla="*/ 280 h 933"/>
                <a:gd name="T64" fmla="*/ 1955 w 2595"/>
                <a:gd name="T65" fmla="*/ 262 h 933"/>
                <a:gd name="T66" fmla="*/ 1877 w 2595"/>
                <a:gd name="T67" fmla="*/ 274 h 933"/>
                <a:gd name="T68" fmla="*/ 1752 w 2595"/>
                <a:gd name="T69" fmla="*/ 274 h 933"/>
                <a:gd name="T70" fmla="*/ 1661 w 2595"/>
                <a:gd name="T71" fmla="*/ 292 h 933"/>
                <a:gd name="T72" fmla="*/ 1607 w 2595"/>
                <a:gd name="T73" fmla="*/ 316 h 933"/>
                <a:gd name="T74" fmla="*/ 1589 w 2595"/>
                <a:gd name="T75" fmla="*/ 322 h 933"/>
                <a:gd name="T76" fmla="*/ 1409 w 2595"/>
                <a:gd name="T77" fmla="*/ 358 h 933"/>
                <a:gd name="T78" fmla="*/ 1152 w 2595"/>
                <a:gd name="T79" fmla="*/ 442 h 933"/>
                <a:gd name="T80" fmla="*/ 966 w 2595"/>
                <a:gd name="T81" fmla="*/ 460 h 933"/>
                <a:gd name="T82" fmla="*/ 870 w 2595"/>
                <a:gd name="T83" fmla="*/ 442 h 933"/>
                <a:gd name="T84" fmla="*/ 828 w 2595"/>
                <a:gd name="T85" fmla="*/ 430 h 933"/>
                <a:gd name="T86" fmla="*/ 743 w 2595"/>
                <a:gd name="T87" fmla="*/ 388 h 933"/>
                <a:gd name="T88" fmla="*/ 636 w 2595"/>
                <a:gd name="T89" fmla="*/ 334 h 933"/>
                <a:gd name="T90" fmla="*/ 467 w 2595"/>
                <a:gd name="T91" fmla="*/ 256 h 933"/>
                <a:gd name="T92" fmla="*/ 0 w 2595"/>
                <a:gd name="T93" fmla="*/ 0 h 933"/>
                <a:gd name="T94" fmla="*/ 585 w 2595"/>
                <a:gd name="T95" fmla="*/ 390 h 933"/>
                <a:gd name="T96" fmla="*/ 849 w 2595"/>
                <a:gd name="T97" fmla="*/ 543 h 933"/>
                <a:gd name="T98" fmla="*/ 897 w 2595"/>
                <a:gd name="T99" fmla="*/ 621 h 9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595" h="933">
                  <a:moveTo>
                    <a:pt x="981" y="675"/>
                  </a:moveTo>
                  <a:lnTo>
                    <a:pt x="1050" y="657"/>
                  </a:lnTo>
                  <a:lnTo>
                    <a:pt x="1143" y="651"/>
                  </a:lnTo>
                  <a:lnTo>
                    <a:pt x="1581" y="690"/>
                  </a:lnTo>
                  <a:lnTo>
                    <a:pt x="1623" y="738"/>
                  </a:lnTo>
                  <a:lnTo>
                    <a:pt x="1671" y="723"/>
                  </a:lnTo>
                  <a:lnTo>
                    <a:pt x="1656" y="675"/>
                  </a:lnTo>
                  <a:lnTo>
                    <a:pt x="1176" y="621"/>
                  </a:lnTo>
                  <a:lnTo>
                    <a:pt x="1797" y="534"/>
                  </a:lnTo>
                  <a:lnTo>
                    <a:pt x="1854" y="567"/>
                  </a:lnTo>
                  <a:lnTo>
                    <a:pt x="1881" y="585"/>
                  </a:lnTo>
                  <a:lnTo>
                    <a:pt x="1869" y="612"/>
                  </a:lnTo>
                  <a:lnTo>
                    <a:pt x="1995" y="852"/>
                  </a:lnTo>
                  <a:lnTo>
                    <a:pt x="2103" y="861"/>
                  </a:lnTo>
                  <a:lnTo>
                    <a:pt x="1889" y="538"/>
                  </a:lnTo>
                  <a:lnTo>
                    <a:pt x="1883" y="520"/>
                  </a:lnTo>
                  <a:lnTo>
                    <a:pt x="1872" y="508"/>
                  </a:lnTo>
                  <a:lnTo>
                    <a:pt x="1842" y="490"/>
                  </a:lnTo>
                  <a:lnTo>
                    <a:pt x="1806" y="478"/>
                  </a:lnTo>
                  <a:lnTo>
                    <a:pt x="1770" y="466"/>
                  </a:lnTo>
                  <a:lnTo>
                    <a:pt x="1752" y="454"/>
                  </a:lnTo>
                  <a:lnTo>
                    <a:pt x="1740" y="448"/>
                  </a:lnTo>
                  <a:lnTo>
                    <a:pt x="1746" y="436"/>
                  </a:lnTo>
                  <a:lnTo>
                    <a:pt x="1758" y="436"/>
                  </a:lnTo>
                  <a:lnTo>
                    <a:pt x="1782" y="430"/>
                  </a:lnTo>
                  <a:lnTo>
                    <a:pt x="1830" y="430"/>
                  </a:lnTo>
                  <a:lnTo>
                    <a:pt x="1854" y="430"/>
                  </a:lnTo>
                  <a:lnTo>
                    <a:pt x="1877" y="424"/>
                  </a:lnTo>
                  <a:lnTo>
                    <a:pt x="1925" y="400"/>
                  </a:lnTo>
                  <a:lnTo>
                    <a:pt x="1955" y="394"/>
                  </a:lnTo>
                  <a:lnTo>
                    <a:pt x="1979" y="394"/>
                  </a:lnTo>
                  <a:lnTo>
                    <a:pt x="2052" y="396"/>
                  </a:lnTo>
                  <a:lnTo>
                    <a:pt x="2046" y="456"/>
                  </a:lnTo>
                  <a:lnTo>
                    <a:pt x="2253" y="732"/>
                  </a:lnTo>
                  <a:lnTo>
                    <a:pt x="2334" y="816"/>
                  </a:lnTo>
                  <a:lnTo>
                    <a:pt x="2415" y="933"/>
                  </a:lnTo>
                  <a:lnTo>
                    <a:pt x="2430" y="909"/>
                  </a:lnTo>
                  <a:lnTo>
                    <a:pt x="2397" y="828"/>
                  </a:lnTo>
                  <a:lnTo>
                    <a:pt x="2094" y="412"/>
                  </a:lnTo>
                  <a:lnTo>
                    <a:pt x="2088" y="400"/>
                  </a:lnTo>
                  <a:lnTo>
                    <a:pt x="2076" y="376"/>
                  </a:lnTo>
                  <a:lnTo>
                    <a:pt x="2046" y="346"/>
                  </a:lnTo>
                  <a:lnTo>
                    <a:pt x="2015" y="322"/>
                  </a:lnTo>
                  <a:lnTo>
                    <a:pt x="1997" y="304"/>
                  </a:lnTo>
                  <a:lnTo>
                    <a:pt x="1979" y="292"/>
                  </a:lnTo>
                  <a:lnTo>
                    <a:pt x="1967" y="286"/>
                  </a:lnTo>
                  <a:lnTo>
                    <a:pt x="1967" y="286"/>
                  </a:lnTo>
                  <a:lnTo>
                    <a:pt x="1973" y="286"/>
                  </a:lnTo>
                  <a:lnTo>
                    <a:pt x="1985" y="286"/>
                  </a:lnTo>
                  <a:lnTo>
                    <a:pt x="2009" y="286"/>
                  </a:lnTo>
                  <a:lnTo>
                    <a:pt x="2040" y="298"/>
                  </a:lnTo>
                  <a:lnTo>
                    <a:pt x="2082" y="322"/>
                  </a:lnTo>
                  <a:lnTo>
                    <a:pt x="2124" y="348"/>
                  </a:lnTo>
                  <a:lnTo>
                    <a:pt x="2199" y="384"/>
                  </a:lnTo>
                  <a:lnTo>
                    <a:pt x="2325" y="426"/>
                  </a:lnTo>
                  <a:lnTo>
                    <a:pt x="2394" y="448"/>
                  </a:lnTo>
                  <a:lnTo>
                    <a:pt x="2523" y="522"/>
                  </a:lnTo>
                  <a:lnTo>
                    <a:pt x="2595" y="516"/>
                  </a:lnTo>
                  <a:lnTo>
                    <a:pt x="2442" y="454"/>
                  </a:lnTo>
                  <a:lnTo>
                    <a:pt x="2388" y="424"/>
                  </a:lnTo>
                  <a:lnTo>
                    <a:pt x="2327" y="388"/>
                  </a:lnTo>
                  <a:lnTo>
                    <a:pt x="2219" y="340"/>
                  </a:lnTo>
                  <a:lnTo>
                    <a:pt x="2106" y="292"/>
                  </a:lnTo>
                  <a:lnTo>
                    <a:pt x="2052" y="280"/>
                  </a:lnTo>
                  <a:lnTo>
                    <a:pt x="2003" y="268"/>
                  </a:lnTo>
                  <a:lnTo>
                    <a:pt x="1955" y="262"/>
                  </a:lnTo>
                  <a:lnTo>
                    <a:pt x="1919" y="268"/>
                  </a:lnTo>
                  <a:lnTo>
                    <a:pt x="1877" y="274"/>
                  </a:lnTo>
                  <a:lnTo>
                    <a:pt x="1812" y="274"/>
                  </a:lnTo>
                  <a:lnTo>
                    <a:pt x="1752" y="274"/>
                  </a:lnTo>
                  <a:lnTo>
                    <a:pt x="1703" y="286"/>
                  </a:lnTo>
                  <a:lnTo>
                    <a:pt x="1661" y="292"/>
                  </a:lnTo>
                  <a:lnTo>
                    <a:pt x="1631" y="304"/>
                  </a:lnTo>
                  <a:lnTo>
                    <a:pt x="1607" y="316"/>
                  </a:lnTo>
                  <a:lnTo>
                    <a:pt x="1595" y="322"/>
                  </a:lnTo>
                  <a:lnTo>
                    <a:pt x="1589" y="322"/>
                  </a:lnTo>
                  <a:lnTo>
                    <a:pt x="1500" y="334"/>
                  </a:lnTo>
                  <a:lnTo>
                    <a:pt x="1409" y="358"/>
                  </a:lnTo>
                  <a:lnTo>
                    <a:pt x="1236" y="418"/>
                  </a:lnTo>
                  <a:lnTo>
                    <a:pt x="1152" y="442"/>
                  </a:lnTo>
                  <a:lnTo>
                    <a:pt x="1061" y="460"/>
                  </a:lnTo>
                  <a:lnTo>
                    <a:pt x="966" y="460"/>
                  </a:lnTo>
                  <a:lnTo>
                    <a:pt x="918" y="454"/>
                  </a:lnTo>
                  <a:lnTo>
                    <a:pt x="870" y="442"/>
                  </a:lnTo>
                  <a:lnTo>
                    <a:pt x="858" y="436"/>
                  </a:lnTo>
                  <a:lnTo>
                    <a:pt x="828" y="430"/>
                  </a:lnTo>
                  <a:lnTo>
                    <a:pt x="791" y="412"/>
                  </a:lnTo>
                  <a:lnTo>
                    <a:pt x="743" y="388"/>
                  </a:lnTo>
                  <a:lnTo>
                    <a:pt x="690" y="364"/>
                  </a:lnTo>
                  <a:lnTo>
                    <a:pt x="636" y="334"/>
                  </a:lnTo>
                  <a:lnTo>
                    <a:pt x="515" y="280"/>
                  </a:lnTo>
                  <a:lnTo>
                    <a:pt x="467" y="256"/>
                  </a:lnTo>
                  <a:lnTo>
                    <a:pt x="443" y="244"/>
                  </a:lnTo>
                  <a:lnTo>
                    <a:pt x="0" y="0"/>
                  </a:lnTo>
                  <a:lnTo>
                    <a:pt x="123" y="120"/>
                  </a:lnTo>
                  <a:lnTo>
                    <a:pt x="585" y="390"/>
                  </a:lnTo>
                  <a:lnTo>
                    <a:pt x="708" y="462"/>
                  </a:lnTo>
                  <a:lnTo>
                    <a:pt x="849" y="543"/>
                  </a:lnTo>
                  <a:lnTo>
                    <a:pt x="882" y="564"/>
                  </a:lnTo>
                  <a:lnTo>
                    <a:pt x="897" y="621"/>
                  </a:lnTo>
                  <a:lnTo>
                    <a:pt x="981" y="675"/>
                  </a:lnTo>
                  <a:close/>
                </a:path>
              </a:pathLst>
            </a:custGeom>
            <a:gradFill rotWithShape="0">
              <a:gsLst>
                <a:gs pos="0">
                  <a:schemeClr val="bg2">
                    <a:gamma/>
                    <a:tint val="81961"/>
                    <a:invGamma/>
                  </a:schemeClr>
                </a:gs>
                <a:gs pos="100000">
                  <a:schemeClr val="bg2"/>
                </a:gs>
              </a:gsLst>
              <a:lin ang="2700000" scaled="1"/>
            </a:gradFill>
            <a:ln>
              <a:noFill/>
            </a:ln>
            <a:extLst/>
          </p:spPr>
          <p:txBody>
            <a:bodyPr/>
            <a:lstStyle/>
            <a:p>
              <a:pPr>
                <a:defRPr/>
              </a:pPr>
              <a:endParaRPr kumimoji="0" lang="en-US">
                <a:cs typeface="Arial" pitchFamily="34" charset="0"/>
              </a:endParaRPr>
            </a:p>
          </p:txBody>
        </p:sp>
        <p:sp>
          <p:nvSpPr>
            <p:cNvPr id="15" name="Freeform 15"/>
            <p:cNvSpPr>
              <a:spLocks/>
            </p:cNvSpPr>
            <p:nvPr userDrawn="1"/>
          </p:nvSpPr>
          <p:spPr bwMode="hidden">
            <a:xfrm>
              <a:off x="0" y="2994"/>
              <a:ext cx="2723" cy="1091"/>
            </a:xfrm>
            <a:custGeom>
              <a:avLst/>
              <a:gdLst>
                <a:gd name="T0" fmla="*/ 2370 w 2723"/>
                <a:gd name="T1" fmla="*/ 72 h 1091"/>
                <a:gd name="T2" fmla="*/ 2597 w 2723"/>
                <a:gd name="T3" fmla="*/ 198 h 1091"/>
                <a:gd name="T4" fmla="*/ 2639 w 2723"/>
                <a:gd name="T5" fmla="*/ 276 h 1091"/>
                <a:gd name="T6" fmla="*/ 2453 w 2723"/>
                <a:gd name="T7" fmla="*/ 264 h 1091"/>
                <a:gd name="T8" fmla="*/ 2297 w 2723"/>
                <a:gd name="T9" fmla="*/ 204 h 1091"/>
                <a:gd name="T10" fmla="*/ 2112 w 2723"/>
                <a:gd name="T11" fmla="*/ 66 h 1091"/>
                <a:gd name="T12" fmla="*/ 2088 w 2723"/>
                <a:gd name="T13" fmla="*/ 72 h 1091"/>
                <a:gd name="T14" fmla="*/ 2106 w 2723"/>
                <a:gd name="T15" fmla="*/ 114 h 1091"/>
                <a:gd name="T16" fmla="*/ 2412 w 2723"/>
                <a:gd name="T17" fmla="*/ 552 h 1091"/>
                <a:gd name="T18" fmla="*/ 2279 w 2723"/>
                <a:gd name="T19" fmla="*/ 564 h 1091"/>
                <a:gd name="T20" fmla="*/ 2189 w 2723"/>
                <a:gd name="T21" fmla="*/ 492 h 1091"/>
                <a:gd name="T22" fmla="*/ 2058 w 2723"/>
                <a:gd name="T23" fmla="*/ 330 h 1091"/>
                <a:gd name="T24" fmla="*/ 1991 w 2723"/>
                <a:gd name="T25" fmla="*/ 234 h 1091"/>
                <a:gd name="T26" fmla="*/ 1949 w 2723"/>
                <a:gd name="T27" fmla="*/ 174 h 1091"/>
                <a:gd name="T28" fmla="*/ 1824 w 2723"/>
                <a:gd name="T29" fmla="*/ 132 h 1091"/>
                <a:gd name="T30" fmla="*/ 1794 w 2723"/>
                <a:gd name="T31" fmla="*/ 144 h 1091"/>
                <a:gd name="T32" fmla="*/ 1895 w 2723"/>
                <a:gd name="T33" fmla="*/ 222 h 1091"/>
                <a:gd name="T34" fmla="*/ 1943 w 2723"/>
                <a:gd name="T35" fmla="*/ 366 h 1091"/>
                <a:gd name="T36" fmla="*/ 2064 w 2723"/>
                <a:gd name="T37" fmla="*/ 630 h 1091"/>
                <a:gd name="T38" fmla="*/ 2052 w 2723"/>
                <a:gd name="T39" fmla="*/ 695 h 1091"/>
                <a:gd name="T40" fmla="*/ 1955 w 2723"/>
                <a:gd name="T41" fmla="*/ 683 h 1091"/>
                <a:gd name="T42" fmla="*/ 1913 w 2723"/>
                <a:gd name="T43" fmla="*/ 636 h 1091"/>
                <a:gd name="T44" fmla="*/ 1703 w 2723"/>
                <a:gd name="T45" fmla="*/ 312 h 1091"/>
                <a:gd name="T46" fmla="*/ 1637 w 2723"/>
                <a:gd name="T47" fmla="*/ 276 h 1091"/>
                <a:gd name="T48" fmla="*/ 1643 w 2723"/>
                <a:gd name="T49" fmla="*/ 318 h 1091"/>
                <a:gd name="T50" fmla="*/ 1673 w 2723"/>
                <a:gd name="T51" fmla="*/ 408 h 1091"/>
                <a:gd name="T52" fmla="*/ 1716 w 2723"/>
                <a:gd name="T53" fmla="*/ 779 h 1091"/>
                <a:gd name="T54" fmla="*/ 1691 w 2723"/>
                <a:gd name="T55" fmla="*/ 737 h 1091"/>
                <a:gd name="T56" fmla="*/ 1613 w 2723"/>
                <a:gd name="T57" fmla="*/ 582 h 1091"/>
                <a:gd name="T58" fmla="*/ 1494 w 2723"/>
                <a:gd name="T59" fmla="*/ 480 h 1091"/>
                <a:gd name="T60" fmla="*/ 1248 w 2723"/>
                <a:gd name="T61" fmla="*/ 528 h 1091"/>
                <a:gd name="T62" fmla="*/ 996 w 2723"/>
                <a:gd name="T63" fmla="*/ 630 h 1091"/>
                <a:gd name="T64" fmla="*/ 714 w 2723"/>
                <a:gd name="T65" fmla="*/ 534 h 1091"/>
                <a:gd name="T66" fmla="*/ 198 w 2723"/>
                <a:gd name="T67" fmla="*/ 288 h 1091"/>
                <a:gd name="T68" fmla="*/ 0 w 2723"/>
                <a:gd name="T69" fmla="*/ 460 h 1091"/>
                <a:gd name="T70" fmla="*/ 288 w 2723"/>
                <a:gd name="T71" fmla="*/ 570 h 1091"/>
                <a:gd name="T72" fmla="*/ 461 w 2723"/>
                <a:gd name="T73" fmla="*/ 654 h 1091"/>
                <a:gd name="T74" fmla="*/ 725 w 2723"/>
                <a:gd name="T75" fmla="*/ 755 h 1091"/>
                <a:gd name="T76" fmla="*/ 966 w 2723"/>
                <a:gd name="T77" fmla="*/ 791 h 1091"/>
                <a:gd name="T78" fmla="*/ 1176 w 2723"/>
                <a:gd name="T79" fmla="*/ 779 h 1091"/>
                <a:gd name="T80" fmla="*/ 1278 w 2723"/>
                <a:gd name="T81" fmla="*/ 791 h 1091"/>
                <a:gd name="T82" fmla="*/ 1404 w 2723"/>
                <a:gd name="T83" fmla="*/ 845 h 1091"/>
                <a:gd name="T84" fmla="*/ 1416 w 2723"/>
                <a:gd name="T85" fmla="*/ 887 h 1091"/>
                <a:gd name="T86" fmla="*/ 1361 w 2723"/>
                <a:gd name="T87" fmla="*/ 923 h 1091"/>
                <a:gd name="T88" fmla="*/ 1385 w 2723"/>
                <a:gd name="T89" fmla="*/ 1007 h 1091"/>
                <a:gd name="T90" fmla="*/ 1494 w 2723"/>
                <a:gd name="T91" fmla="*/ 1085 h 1091"/>
                <a:gd name="T92" fmla="*/ 1697 w 2723"/>
                <a:gd name="T93" fmla="*/ 1043 h 1091"/>
                <a:gd name="T94" fmla="*/ 1812 w 2723"/>
                <a:gd name="T95" fmla="*/ 989 h 1091"/>
                <a:gd name="T96" fmla="*/ 1973 w 2723"/>
                <a:gd name="T97" fmla="*/ 917 h 1091"/>
                <a:gd name="T98" fmla="*/ 2201 w 2723"/>
                <a:gd name="T99" fmla="*/ 899 h 1091"/>
                <a:gd name="T100" fmla="*/ 2364 w 2723"/>
                <a:gd name="T101" fmla="*/ 863 h 1091"/>
                <a:gd name="T102" fmla="*/ 2400 w 2723"/>
                <a:gd name="T103" fmla="*/ 743 h 1091"/>
                <a:gd name="T104" fmla="*/ 2471 w 2723"/>
                <a:gd name="T105" fmla="*/ 701 h 1091"/>
                <a:gd name="T106" fmla="*/ 2621 w 2723"/>
                <a:gd name="T107" fmla="*/ 504 h 1091"/>
                <a:gd name="T108" fmla="*/ 2693 w 2723"/>
                <a:gd name="T109" fmla="*/ 374 h 1091"/>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2723" h="1091">
                  <a:moveTo>
                    <a:pt x="2723" y="299"/>
                  </a:moveTo>
                  <a:lnTo>
                    <a:pt x="2715" y="240"/>
                  </a:lnTo>
                  <a:lnTo>
                    <a:pt x="2656" y="195"/>
                  </a:lnTo>
                  <a:lnTo>
                    <a:pt x="2370" y="72"/>
                  </a:lnTo>
                  <a:lnTo>
                    <a:pt x="2303" y="54"/>
                  </a:lnTo>
                  <a:lnTo>
                    <a:pt x="2585" y="186"/>
                  </a:lnTo>
                  <a:lnTo>
                    <a:pt x="2591" y="192"/>
                  </a:lnTo>
                  <a:lnTo>
                    <a:pt x="2597" y="198"/>
                  </a:lnTo>
                  <a:lnTo>
                    <a:pt x="2621" y="228"/>
                  </a:lnTo>
                  <a:lnTo>
                    <a:pt x="2639" y="258"/>
                  </a:lnTo>
                  <a:lnTo>
                    <a:pt x="2646" y="270"/>
                  </a:lnTo>
                  <a:lnTo>
                    <a:pt x="2639" y="276"/>
                  </a:lnTo>
                  <a:lnTo>
                    <a:pt x="2603" y="282"/>
                  </a:lnTo>
                  <a:lnTo>
                    <a:pt x="2555" y="282"/>
                  </a:lnTo>
                  <a:lnTo>
                    <a:pt x="2507" y="276"/>
                  </a:lnTo>
                  <a:lnTo>
                    <a:pt x="2453" y="264"/>
                  </a:lnTo>
                  <a:lnTo>
                    <a:pt x="2394" y="246"/>
                  </a:lnTo>
                  <a:lnTo>
                    <a:pt x="2340" y="222"/>
                  </a:lnTo>
                  <a:lnTo>
                    <a:pt x="2321" y="216"/>
                  </a:lnTo>
                  <a:lnTo>
                    <a:pt x="2297" y="204"/>
                  </a:lnTo>
                  <a:lnTo>
                    <a:pt x="2171" y="126"/>
                  </a:lnTo>
                  <a:lnTo>
                    <a:pt x="2165" y="120"/>
                  </a:lnTo>
                  <a:lnTo>
                    <a:pt x="2154" y="102"/>
                  </a:lnTo>
                  <a:lnTo>
                    <a:pt x="2112" y="66"/>
                  </a:lnTo>
                  <a:lnTo>
                    <a:pt x="2064" y="24"/>
                  </a:lnTo>
                  <a:lnTo>
                    <a:pt x="2046" y="6"/>
                  </a:lnTo>
                  <a:lnTo>
                    <a:pt x="2034" y="0"/>
                  </a:lnTo>
                  <a:lnTo>
                    <a:pt x="2088" y="72"/>
                  </a:lnTo>
                  <a:lnTo>
                    <a:pt x="2106" y="108"/>
                  </a:lnTo>
                  <a:lnTo>
                    <a:pt x="2106" y="114"/>
                  </a:lnTo>
                  <a:lnTo>
                    <a:pt x="2112" y="114"/>
                  </a:lnTo>
                  <a:lnTo>
                    <a:pt x="2406" y="516"/>
                  </a:lnTo>
                  <a:lnTo>
                    <a:pt x="2412" y="534"/>
                  </a:lnTo>
                  <a:lnTo>
                    <a:pt x="2412" y="552"/>
                  </a:lnTo>
                  <a:lnTo>
                    <a:pt x="2394" y="576"/>
                  </a:lnTo>
                  <a:lnTo>
                    <a:pt x="2364" y="588"/>
                  </a:lnTo>
                  <a:lnTo>
                    <a:pt x="2321" y="588"/>
                  </a:lnTo>
                  <a:lnTo>
                    <a:pt x="2279" y="564"/>
                  </a:lnTo>
                  <a:lnTo>
                    <a:pt x="2237" y="534"/>
                  </a:lnTo>
                  <a:lnTo>
                    <a:pt x="2201" y="504"/>
                  </a:lnTo>
                  <a:lnTo>
                    <a:pt x="2195" y="498"/>
                  </a:lnTo>
                  <a:lnTo>
                    <a:pt x="2189" y="492"/>
                  </a:lnTo>
                  <a:lnTo>
                    <a:pt x="2171" y="462"/>
                  </a:lnTo>
                  <a:lnTo>
                    <a:pt x="2142" y="420"/>
                  </a:lnTo>
                  <a:lnTo>
                    <a:pt x="2100" y="378"/>
                  </a:lnTo>
                  <a:lnTo>
                    <a:pt x="2058" y="330"/>
                  </a:lnTo>
                  <a:lnTo>
                    <a:pt x="2040" y="318"/>
                  </a:lnTo>
                  <a:lnTo>
                    <a:pt x="2028" y="300"/>
                  </a:lnTo>
                  <a:lnTo>
                    <a:pt x="2009" y="264"/>
                  </a:lnTo>
                  <a:lnTo>
                    <a:pt x="1991" y="234"/>
                  </a:lnTo>
                  <a:lnTo>
                    <a:pt x="1985" y="210"/>
                  </a:lnTo>
                  <a:lnTo>
                    <a:pt x="1973" y="192"/>
                  </a:lnTo>
                  <a:lnTo>
                    <a:pt x="1967" y="180"/>
                  </a:lnTo>
                  <a:lnTo>
                    <a:pt x="1949" y="174"/>
                  </a:lnTo>
                  <a:lnTo>
                    <a:pt x="1907" y="156"/>
                  </a:lnTo>
                  <a:lnTo>
                    <a:pt x="1860" y="138"/>
                  </a:lnTo>
                  <a:lnTo>
                    <a:pt x="1836" y="132"/>
                  </a:lnTo>
                  <a:lnTo>
                    <a:pt x="1824" y="132"/>
                  </a:lnTo>
                  <a:lnTo>
                    <a:pt x="1806" y="132"/>
                  </a:lnTo>
                  <a:lnTo>
                    <a:pt x="1800" y="138"/>
                  </a:lnTo>
                  <a:lnTo>
                    <a:pt x="1794" y="144"/>
                  </a:lnTo>
                  <a:lnTo>
                    <a:pt x="1842" y="156"/>
                  </a:lnTo>
                  <a:lnTo>
                    <a:pt x="1872" y="180"/>
                  </a:lnTo>
                  <a:lnTo>
                    <a:pt x="1889" y="204"/>
                  </a:lnTo>
                  <a:lnTo>
                    <a:pt x="1895" y="222"/>
                  </a:lnTo>
                  <a:lnTo>
                    <a:pt x="1889" y="240"/>
                  </a:lnTo>
                  <a:lnTo>
                    <a:pt x="1901" y="270"/>
                  </a:lnTo>
                  <a:lnTo>
                    <a:pt x="1919" y="318"/>
                  </a:lnTo>
                  <a:lnTo>
                    <a:pt x="1943" y="366"/>
                  </a:lnTo>
                  <a:lnTo>
                    <a:pt x="1991" y="480"/>
                  </a:lnTo>
                  <a:lnTo>
                    <a:pt x="2021" y="534"/>
                  </a:lnTo>
                  <a:lnTo>
                    <a:pt x="2040" y="582"/>
                  </a:lnTo>
                  <a:lnTo>
                    <a:pt x="2064" y="630"/>
                  </a:lnTo>
                  <a:lnTo>
                    <a:pt x="2076" y="666"/>
                  </a:lnTo>
                  <a:lnTo>
                    <a:pt x="2082" y="683"/>
                  </a:lnTo>
                  <a:lnTo>
                    <a:pt x="2070" y="695"/>
                  </a:lnTo>
                  <a:lnTo>
                    <a:pt x="2052" y="695"/>
                  </a:lnTo>
                  <a:lnTo>
                    <a:pt x="2021" y="695"/>
                  </a:lnTo>
                  <a:lnTo>
                    <a:pt x="1997" y="695"/>
                  </a:lnTo>
                  <a:lnTo>
                    <a:pt x="1973" y="689"/>
                  </a:lnTo>
                  <a:lnTo>
                    <a:pt x="1955" y="683"/>
                  </a:lnTo>
                  <a:lnTo>
                    <a:pt x="1949" y="683"/>
                  </a:lnTo>
                  <a:lnTo>
                    <a:pt x="1949" y="677"/>
                  </a:lnTo>
                  <a:lnTo>
                    <a:pt x="1943" y="672"/>
                  </a:lnTo>
                  <a:lnTo>
                    <a:pt x="1913" y="636"/>
                  </a:lnTo>
                  <a:lnTo>
                    <a:pt x="1806" y="324"/>
                  </a:lnTo>
                  <a:lnTo>
                    <a:pt x="1776" y="330"/>
                  </a:lnTo>
                  <a:lnTo>
                    <a:pt x="1746" y="330"/>
                  </a:lnTo>
                  <a:lnTo>
                    <a:pt x="1703" y="312"/>
                  </a:lnTo>
                  <a:lnTo>
                    <a:pt x="1673" y="288"/>
                  </a:lnTo>
                  <a:lnTo>
                    <a:pt x="1667" y="276"/>
                  </a:lnTo>
                  <a:lnTo>
                    <a:pt x="1655" y="270"/>
                  </a:lnTo>
                  <a:lnTo>
                    <a:pt x="1637" y="276"/>
                  </a:lnTo>
                  <a:lnTo>
                    <a:pt x="1631" y="288"/>
                  </a:lnTo>
                  <a:lnTo>
                    <a:pt x="1625" y="306"/>
                  </a:lnTo>
                  <a:lnTo>
                    <a:pt x="1625" y="312"/>
                  </a:lnTo>
                  <a:lnTo>
                    <a:pt x="1643" y="318"/>
                  </a:lnTo>
                  <a:lnTo>
                    <a:pt x="1655" y="336"/>
                  </a:lnTo>
                  <a:lnTo>
                    <a:pt x="1667" y="366"/>
                  </a:lnTo>
                  <a:lnTo>
                    <a:pt x="1673" y="402"/>
                  </a:lnTo>
                  <a:lnTo>
                    <a:pt x="1673" y="408"/>
                  </a:lnTo>
                  <a:lnTo>
                    <a:pt x="1673" y="414"/>
                  </a:lnTo>
                  <a:lnTo>
                    <a:pt x="1716" y="761"/>
                  </a:lnTo>
                  <a:lnTo>
                    <a:pt x="1716" y="773"/>
                  </a:lnTo>
                  <a:lnTo>
                    <a:pt x="1716" y="779"/>
                  </a:lnTo>
                  <a:lnTo>
                    <a:pt x="1709" y="773"/>
                  </a:lnTo>
                  <a:lnTo>
                    <a:pt x="1703" y="755"/>
                  </a:lnTo>
                  <a:lnTo>
                    <a:pt x="1697" y="749"/>
                  </a:lnTo>
                  <a:lnTo>
                    <a:pt x="1691" y="737"/>
                  </a:lnTo>
                  <a:lnTo>
                    <a:pt x="1679" y="713"/>
                  </a:lnTo>
                  <a:lnTo>
                    <a:pt x="1661" y="672"/>
                  </a:lnTo>
                  <a:lnTo>
                    <a:pt x="1643" y="630"/>
                  </a:lnTo>
                  <a:lnTo>
                    <a:pt x="1613" y="582"/>
                  </a:lnTo>
                  <a:lnTo>
                    <a:pt x="1589" y="540"/>
                  </a:lnTo>
                  <a:lnTo>
                    <a:pt x="1560" y="510"/>
                  </a:lnTo>
                  <a:lnTo>
                    <a:pt x="1536" y="492"/>
                  </a:lnTo>
                  <a:lnTo>
                    <a:pt x="1494" y="480"/>
                  </a:lnTo>
                  <a:lnTo>
                    <a:pt x="1446" y="480"/>
                  </a:lnTo>
                  <a:lnTo>
                    <a:pt x="1397" y="486"/>
                  </a:lnTo>
                  <a:lnTo>
                    <a:pt x="1349" y="498"/>
                  </a:lnTo>
                  <a:lnTo>
                    <a:pt x="1248" y="528"/>
                  </a:lnTo>
                  <a:lnTo>
                    <a:pt x="1158" y="570"/>
                  </a:lnTo>
                  <a:lnTo>
                    <a:pt x="1104" y="600"/>
                  </a:lnTo>
                  <a:lnTo>
                    <a:pt x="1037" y="624"/>
                  </a:lnTo>
                  <a:lnTo>
                    <a:pt x="996" y="630"/>
                  </a:lnTo>
                  <a:lnTo>
                    <a:pt x="948" y="630"/>
                  </a:lnTo>
                  <a:lnTo>
                    <a:pt x="900" y="618"/>
                  </a:lnTo>
                  <a:lnTo>
                    <a:pt x="840" y="588"/>
                  </a:lnTo>
                  <a:lnTo>
                    <a:pt x="714" y="534"/>
                  </a:lnTo>
                  <a:lnTo>
                    <a:pt x="582" y="474"/>
                  </a:lnTo>
                  <a:lnTo>
                    <a:pt x="443" y="408"/>
                  </a:lnTo>
                  <a:lnTo>
                    <a:pt x="318" y="348"/>
                  </a:lnTo>
                  <a:lnTo>
                    <a:pt x="198" y="288"/>
                  </a:lnTo>
                  <a:lnTo>
                    <a:pt x="149" y="264"/>
                  </a:lnTo>
                  <a:lnTo>
                    <a:pt x="102" y="240"/>
                  </a:lnTo>
                  <a:lnTo>
                    <a:pt x="0" y="187"/>
                  </a:lnTo>
                  <a:lnTo>
                    <a:pt x="0" y="460"/>
                  </a:lnTo>
                  <a:lnTo>
                    <a:pt x="36" y="474"/>
                  </a:lnTo>
                  <a:lnTo>
                    <a:pt x="149" y="516"/>
                  </a:lnTo>
                  <a:lnTo>
                    <a:pt x="216" y="540"/>
                  </a:lnTo>
                  <a:lnTo>
                    <a:pt x="288" y="570"/>
                  </a:lnTo>
                  <a:lnTo>
                    <a:pt x="348" y="594"/>
                  </a:lnTo>
                  <a:lnTo>
                    <a:pt x="396" y="618"/>
                  </a:lnTo>
                  <a:lnTo>
                    <a:pt x="432" y="636"/>
                  </a:lnTo>
                  <a:lnTo>
                    <a:pt x="461" y="654"/>
                  </a:lnTo>
                  <a:lnTo>
                    <a:pt x="504" y="672"/>
                  </a:lnTo>
                  <a:lnTo>
                    <a:pt x="588" y="707"/>
                  </a:lnTo>
                  <a:lnTo>
                    <a:pt x="684" y="743"/>
                  </a:lnTo>
                  <a:lnTo>
                    <a:pt x="725" y="755"/>
                  </a:lnTo>
                  <a:lnTo>
                    <a:pt x="761" y="767"/>
                  </a:lnTo>
                  <a:lnTo>
                    <a:pt x="828" y="779"/>
                  </a:lnTo>
                  <a:lnTo>
                    <a:pt x="894" y="785"/>
                  </a:lnTo>
                  <a:lnTo>
                    <a:pt x="966" y="791"/>
                  </a:lnTo>
                  <a:lnTo>
                    <a:pt x="1031" y="791"/>
                  </a:lnTo>
                  <a:lnTo>
                    <a:pt x="1092" y="785"/>
                  </a:lnTo>
                  <a:lnTo>
                    <a:pt x="1146" y="785"/>
                  </a:lnTo>
                  <a:lnTo>
                    <a:pt x="1176" y="779"/>
                  </a:lnTo>
                  <a:lnTo>
                    <a:pt x="1188" y="779"/>
                  </a:lnTo>
                  <a:lnTo>
                    <a:pt x="1236" y="785"/>
                  </a:lnTo>
                  <a:lnTo>
                    <a:pt x="1278" y="791"/>
                  </a:lnTo>
                  <a:lnTo>
                    <a:pt x="1307" y="803"/>
                  </a:lnTo>
                  <a:lnTo>
                    <a:pt x="1337" y="809"/>
                  </a:lnTo>
                  <a:lnTo>
                    <a:pt x="1379" y="827"/>
                  </a:lnTo>
                  <a:lnTo>
                    <a:pt x="1404" y="845"/>
                  </a:lnTo>
                  <a:lnTo>
                    <a:pt x="1416" y="863"/>
                  </a:lnTo>
                  <a:lnTo>
                    <a:pt x="1416" y="875"/>
                  </a:lnTo>
                  <a:lnTo>
                    <a:pt x="1416" y="881"/>
                  </a:lnTo>
                  <a:lnTo>
                    <a:pt x="1416" y="887"/>
                  </a:lnTo>
                  <a:lnTo>
                    <a:pt x="1410" y="887"/>
                  </a:lnTo>
                  <a:lnTo>
                    <a:pt x="1397" y="893"/>
                  </a:lnTo>
                  <a:lnTo>
                    <a:pt x="1379" y="905"/>
                  </a:lnTo>
                  <a:lnTo>
                    <a:pt x="1361" y="923"/>
                  </a:lnTo>
                  <a:lnTo>
                    <a:pt x="1355" y="941"/>
                  </a:lnTo>
                  <a:lnTo>
                    <a:pt x="1361" y="971"/>
                  </a:lnTo>
                  <a:lnTo>
                    <a:pt x="1367" y="989"/>
                  </a:lnTo>
                  <a:lnTo>
                    <a:pt x="1385" y="1007"/>
                  </a:lnTo>
                  <a:lnTo>
                    <a:pt x="1404" y="1025"/>
                  </a:lnTo>
                  <a:lnTo>
                    <a:pt x="1434" y="1049"/>
                  </a:lnTo>
                  <a:lnTo>
                    <a:pt x="1464" y="1067"/>
                  </a:lnTo>
                  <a:lnTo>
                    <a:pt x="1494" y="1085"/>
                  </a:lnTo>
                  <a:lnTo>
                    <a:pt x="1554" y="1091"/>
                  </a:lnTo>
                  <a:lnTo>
                    <a:pt x="1607" y="1085"/>
                  </a:lnTo>
                  <a:lnTo>
                    <a:pt x="1661" y="1067"/>
                  </a:lnTo>
                  <a:lnTo>
                    <a:pt x="1697" y="1043"/>
                  </a:lnTo>
                  <a:lnTo>
                    <a:pt x="1734" y="1019"/>
                  </a:lnTo>
                  <a:lnTo>
                    <a:pt x="1752" y="995"/>
                  </a:lnTo>
                  <a:lnTo>
                    <a:pt x="1758" y="989"/>
                  </a:lnTo>
                  <a:lnTo>
                    <a:pt x="1812" y="989"/>
                  </a:lnTo>
                  <a:lnTo>
                    <a:pt x="1860" y="983"/>
                  </a:lnTo>
                  <a:lnTo>
                    <a:pt x="1907" y="965"/>
                  </a:lnTo>
                  <a:lnTo>
                    <a:pt x="1943" y="941"/>
                  </a:lnTo>
                  <a:lnTo>
                    <a:pt x="1973" y="917"/>
                  </a:lnTo>
                  <a:lnTo>
                    <a:pt x="2003" y="899"/>
                  </a:lnTo>
                  <a:lnTo>
                    <a:pt x="2015" y="881"/>
                  </a:lnTo>
                  <a:lnTo>
                    <a:pt x="2021" y="875"/>
                  </a:lnTo>
                  <a:lnTo>
                    <a:pt x="2201" y="899"/>
                  </a:lnTo>
                  <a:lnTo>
                    <a:pt x="2243" y="905"/>
                  </a:lnTo>
                  <a:lnTo>
                    <a:pt x="2273" y="899"/>
                  </a:lnTo>
                  <a:lnTo>
                    <a:pt x="2327" y="887"/>
                  </a:lnTo>
                  <a:lnTo>
                    <a:pt x="2364" y="863"/>
                  </a:lnTo>
                  <a:lnTo>
                    <a:pt x="2388" y="827"/>
                  </a:lnTo>
                  <a:lnTo>
                    <a:pt x="2400" y="797"/>
                  </a:lnTo>
                  <a:lnTo>
                    <a:pt x="2400" y="767"/>
                  </a:lnTo>
                  <a:lnTo>
                    <a:pt x="2400" y="743"/>
                  </a:lnTo>
                  <a:lnTo>
                    <a:pt x="2400" y="737"/>
                  </a:lnTo>
                  <a:lnTo>
                    <a:pt x="2418" y="737"/>
                  </a:lnTo>
                  <a:lnTo>
                    <a:pt x="2436" y="731"/>
                  </a:lnTo>
                  <a:lnTo>
                    <a:pt x="2471" y="701"/>
                  </a:lnTo>
                  <a:lnTo>
                    <a:pt x="2513" y="660"/>
                  </a:lnTo>
                  <a:lnTo>
                    <a:pt x="2555" y="606"/>
                  </a:lnTo>
                  <a:lnTo>
                    <a:pt x="2591" y="552"/>
                  </a:lnTo>
                  <a:lnTo>
                    <a:pt x="2621" y="504"/>
                  </a:lnTo>
                  <a:lnTo>
                    <a:pt x="2639" y="468"/>
                  </a:lnTo>
                  <a:lnTo>
                    <a:pt x="2646" y="462"/>
                  </a:lnTo>
                  <a:lnTo>
                    <a:pt x="2646" y="456"/>
                  </a:lnTo>
                  <a:lnTo>
                    <a:pt x="2693" y="374"/>
                  </a:lnTo>
                  <a:lnTo>
                    <a:pt x="2723" y="299"/>
                  </a:lnTo>
                  <a:close/>
                </a:path>
              </a:pathLst>
            </a:custGeom>
            <a:solidFill>
              <a:schemeClr val="bg1"/>
            </a:solidFill>
            <a:ln w="25400">
              <a:solidFill>
                <a:schemeClr val="tx1"/>
              </a:solidFill>
              <a:round/>
              <a:headEnd/>
              <a:tailEnd/>
            </a:ln>
          </p:spPr>
          <p:txBody>
            <a:bodyPr/>
            <a:lstStyle/>
            <a:p>
              <a:endParaRPr lang="ja-JP" altLang="en-US"/>
            </a:p>
          </p:txBody>
        </p:sp>
      </p:grpSp>
      <p:sp>
        <p:nvSpPr>
          <p:cNvPr id="16" name="Text Box 16"/>
          <p:cNvSpPr txBox="1">
            <a:spLocks noChangeArrowheads="1"/>
          </p:cNvSpPr>
          <p:nvPr userDrawn="1"/>
        </p:nvSpPr>
        <p:spPr bwMode="auto">
          <a:xfrm>
            <a:off x="822325" y="6489700"/>
            <a:ext cx="7653338" cy="304800"/>
          </a:xfrm>
          <a:prstGeom prst="rect">
            <a:avLst/>
          </a:prstGeom>
          <a:noFill/>
          <a:ln>
            <a:noFill/>
          </a:ln>
          <a:effectLst/>
          <a:extLst/>
        </p:spPr>
        <p:txBody>
          <a:bodyPr wrap="none">
            <a:spAutoFit/>
          </a:bodyP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eaLnBrk="0" fontAlgn="base" hangingPunct="0">
              <a:spcBef>
                <a:spcPct val="0"/>
              </a:spcBef>
              <a:spcAft>
                <a:spcPct val="0"/>
              </a:spcAft>
              <a:defRPr kumimoji="1" sz="2400">
                <a:solidFill>
                  <a:schemeClr val="tx1"/>
                </a:solidFill>
                <a:latin typeface="Times New Roman" pitchFamily="18" charset="0"/>
              </a:defRPr>
            </a:lvl6pPr>
            <a:lvl7pPr marL="2971800" indent="-228600" eaLnBrk="0" fontAlgn="base" hangingPunct="0">
              <a:spcBef>
                <a:spcPct val="0"/>
              </a:spcBef>
              <a:spcAft>
                <a:spcPct val="0"/>
              </a:spcAft>
              <a:defRPr kumimoji="1" sz="2400">
                <a:solidFill>
                  <a:schemeClr val="tx1"/>
                </a:solidFill>
                <a:latin typeface="Times New Roman" pitchFamily="18" charset="0"/>
              </a:defRPr>
            </a:lvl7pPr>
            <a:lvl8pPr marL="3429000" indent="-228600" eaLnBrk="0" fontAlgn="base" hangingPunct="0">
              <a:spcBef>
                <a:spcPct val="0"/>
              </a:spcBef>
              <a:spcAft>
                <a:spcPct val="0"/>
              </a:spcAft>
              <a:defRPr kumimoji="1" sz="2400">
                <a:solidFill>
                  <a:schemeClr val="tx1"/>
                </a:solidFill>
                <a:latin typeface="Times New Roman" pitchFamily="18" charset="0"/>
              </a:defRPr>
            </a:lvl8pPr>
            <a:lvl9pPr marL="3886200" indent="-228600" eaLnBrk="0" fontAlgn="base" hangingPunct="0">
              <a:spcBef>
                <a:spcPct val="0"/>
              </a:spcBef>
              <a:spcAft>
                <a:spcPct val="0"/>
              </a:spcAft>
              <a:defRPr kumimoji="1" sz="2400">
                <a:solidFill>
                  <a:schemeClr val="tx1"/>
                </a:solidFill>
                <a:latin typeface="Times New Roman" pitchFamily="18" charset="0"/>
              </a:defRPr>
            </a:lvl9pPr>
          </a:lstStyle>
          <a:p>
            <a:pPr eaLnBrk="1" hangingPunct="1">
              <a:defRPr/>
            </a:pPr>
            <a:r>
              <a:rPr kumimoji="0" lang="en-US" altLang="ja-JP" sz="1400" smtClean="0">
                <a:solidFill>
                  <a:schemeClr val="bg2"/>
                </a:solidFill>
                <a:latin typeface="Arial" pitchFamily="34" charset="0"/>
                <a:ea typeface="ＭＳ Ｐゴシック" pitchFamily="50" charset="-128"/>
                <a:cs typeface="Arial" pitchFamily="34" charset="0"/>
              </a:rPr>
              <a:t>Chiến lược phát triển Doanh nghiệp vừa và nhỏ Việt Nam – Viet SME strategy for development</a:t>
            </a:r>
          </a:p>
        </p:txBody>
      </p:sp>
    </p:spTree>
    <p:extLst>
      <p:ext uri="{BB962C8B-B14F-4D97-AF65-F5344CB8AC3E}">
        <p14:creationId xmlns:p14="http://schemas.microsoft.com/office/powerpoint/2010/main" val="2313357910"/>
      </p:ext>
    </p:extLst>
  </p:cSld>
  <p:clrMapOvr>
    <a:overrideClrMapping bg1="dk2" tx1="lt1" bg2="dk1" tx2="lt2" accent1="accent1" accent2="accent2" accent3="accent3" accent4="accent4" accent5="accent5" accent6="accent6" hlink="hlink" folHlink="folHlink"/>
  </p:clrMapOvr>
</p:sldLayout>
</file>

<file path=ppt/slideLayouts/slideLayout24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21221014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1338526919"/>
      </p:ext>
    </p:extLst>
  </p:cSld>
  <p:clrMapOvr>
    <a:masterClrMapping/>
  </p:clrMapOvr>
</p:sldLayout>
</file>

<file path=ppt/slideLayouts/slideLayout25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Tree>
    <p:extLst>
      <p:ext uri="{BB962C8B-B14F-4D97-AF65-F5344CB8AC3E}">
        <p14:creationId xmlns:p14="http://schemas.microsoft.com/office/powerpoint/2010/main" val="1654373022"/>
      </p:ext>
    </p:extLst>
  </p:cSld>
  <p:clrMapOvr>
    <a:masterClrMapping/>
  </p:clrMapOvr>
</p:sldLayout>
</file>

<file path=ppt/slideLayouts/slideLayout25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151484178"/>
      </p:ext>
    </p:extLst>
  </p:cSld>
  <p:clrMapOvr>
    <a:masterClrMapping/>
  </p:clrMapOvr>
</p:sldLayout>
</file>

<file path=ppt/slideLayouts/slideLayout25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773728692"/>
      </p:ext>
    </p:extLst>
  </p:cSld>
  <p:clrMapOvr>
    <a:masterClrMapping/>
  </p:clrMapOvr>
</p:sldLayout>
</file>

<file path=ppt/slideLayouts/slideLayout2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Tree>
    <p:extLst>
      <p:ext uri="{BB962C8B-B14F-4D97-AF65-F5344CB8AC3E}">
        <p14:creationId xmlns:p14="http://schemas.microsoft.com/office/powerpoint/2010/main" val="1469994909"/>
      </p:ext>
    </p:extLst>
  </p:cSld>
  <p:clrMapOvr>
    <a:masterClrMapping/>
  </p:clrMapOvr>
</p:sldLayout>
</file>

<file path=ppt/slideLayouts/slideLayout25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9783712"/>
      </p:ext>
    </p:extLst>
  </p:cSld>
  <p:clrMapOvr>
    <a:masterClrMapping/>
  </p:clrMapOvr>
</p:sldLayout>
</file>

<file path=ppt/slideLayouts/slideLayout25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4231245117"/>
      </p:ext>
    </p:extLst>
  </p:cSld>
  <p:clrMapOvr>
    <a:masterClrMapping/>
  </p:clrMapOvr>
</p:sldLayout>
</file>

<file path=ppt/slideLayouts/slideLayout25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2635746549"/>
      </p:ext>
    </p:extLst>
  </p:cSld>
  <p:clrMapOvr>
    <a:masterClrMapping/>
  </p:clrMapOvr>
</p:sldLayout>
</file>

<file path=ppt/slideLayouts/slideLayout25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623864946"/>
      </p:ext>
    </p:extLst>
  </p:cSld>
  <p:clrMapOvr>
    <a:masterClrMapping/>
  </p:clrMapOvr>
</p:sldLayout>
</file>

<file path=ppt/slideLayouts/slideLayout25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3688111"/>
      </p:ext>
    </p:extLst>
  </p:cSld>
  <p:clrMapOvr>
    <a:masterClrMapping/>
  </p:clrMapOvr>
</p:sldLayout>
</file>

<file path=ppt/slideLayouts/slideLayout25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ltLang="ja-JP"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ja-JP" smtClean="0"/>
              <a:t>Click to edit Master subtitle style</a:t>
            </a:r>
            <a:endParaRPr lang="en-US"/>
          </a:p>
        </p:txBody>
      </p:sp>
      <p:sp>
        <p:nvSpPr>
          <p:cNvPr id="4"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110481591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5" descr="Logo SE A4 Blan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27763" y="5734050"/>
            <a:ext cx="2576512" cy="94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8898" name="Rectangle 2"/>
          <p:cNvSpPr>
            <a:spLocks noGrp="1" noChangeArrowheads="1"/>
          </p:cNvSpPr>
          <p:nvPr>
            <p:ph type="ctrTitle"/>
          </p:nvPr>
        </p:nvSpPr>
        <p:spPr>
          <a:xfrm>
            <a:off x="431800" y="77788"/>
            <a:ext cx="8280400" cy="1550987"/>
          </a:xfrm>
        </p:spPr>
        <p:txBody>
          <a:bodyPr/>
          <a:lstStyle>
            <a:lvl1pPr>
              <a:defRPr sz="4800"/>
            </a:lvl1pPr>
          </a:lstStyle>
          <a:p>
            <a:pPr lvl="0"/>
            <a:r>
              <a:rPr lang="en-US" altLang="zh-TW" noProof="0" smtClean="0"/>
              <a:t>Click to edit Master title style</a:t>
            </a:r>
            <a:endParaRPr lang="en-GB" altLang="zh-TW" noProof="0" smtClean="0"/>
          </a:p>
        </p:txBody>
      </p:sp>
      <p:sp>
        <p:nvSpPr>
          <p:cNvPr id="208899" name="Rectangle 3"/>
          <p:cNvSpPr>
            <a:spLocks noGrp="1" noChangeArrowheads="1"/>
          </p:cNvSpPr>
          <p:nvPr>
            <p:ph type="subTitle" idx="1"/>
          </p:nvPr>
        </p:nvSpPr>
        <p:spPr>
          <a:xfrm>
            <a:off x="431800" y="1773238"/>
            <a:ext cx="4968875" cy="1655762"/>
          </a:xfrm>
          <a:extLst/>
        </p:spPr>
        <p:txBody>
          <a:bodyPr tIns="45720" rIns="54000" bIns="45720"/>
          <a:lstStyle>
            <a:lvl1pPr marL="0" indent="0">
              <a:buFont typeface="Arial" charset="0"/>
              <a:buNone/>
              <a:defRPr>
                <a:solidFill>
                  <a:schemeClr val="tx1"/>
                </a:solidFill>
              </a:defRPr>
            </a:lvl1pPr>
          </a:lstStyle>
          <a:p>
            <a:pPr lvl="0"/>
            <a:r>
              <a:rPr lang="en-US" altLang="zh-TW" noProof="0" smtClean="0"/>
              <a:t>Click to edit Master subtitle style</a:t>
            </a:r>
            <a:endParaRPr lang="en-GB" altLang="zh-TW" noProof="0" smtClean="0"/>
          </a:p>
        </p:txBody>
      </p:sp>
      <p:sp>
        <p:nvSpPr>
          <p:cNvPr id="5" name="Footer Placeholder 4"/>
          <p:cNvSpPr>
            <a:spLocks noGrp="1" noChangeArrowheads="1"/>
          </p:cNvSpPr>
          <p:nvPr>
            <p:ph type="ftr" sz="quarter" idx="10"/>
          </p:nvPr>
        </p:nvSpPr>
        <p:spPr bwMode="auto">
          <a:xfrm>
            <a:off x="6372225" y="5229225"/>
            <a:ext cx="2270125" cy="1368425"/>
          </a:xfrm>
          <a:prstGeom prst="rect">
            <a:avLst/>
          </a:prstGeom>
          <a:extLst/>
        </p:spPr>
        <p:txBody>
          <a:bodyPr vert="horz" wrap="square" lIns="91440" tIns="45720" rIns="91440" bIns="45720" numCol="1" anchor="t" anchorCtr="0" compatLnSpc="1">
            <a:prstTxWarp prst="textNoShape">
              <a:avLst/>
            </a:prstTxWarp>
          </a:bodyPr>
          <a:lstStyle>
            <a:lvl1pPr>
              <a:defRPr kumimoji="0" sz="9600" smtClean="0">
                <a:ea typeface="ＭＳ Ｐゴシック" pitchFamily="50" charset="-128"/>
                <a:cs typeface="Arial" pitchFamily="34" charset="0"/>
              </a:defRPr>
            </a:lvl1pPr>
          </a:lstStyle>
          <a:p>
            <a:pPr>
              <a:defRPr/>
            </a:pPr>
            <a:endParaRPr lang="fr-FR" altLang="ja-JP"/>
          </a:p>
        </p:txBody>
      </p:sp>
    </p:spTree>
    <p:extLst>
      <p:ext uri="{BB962C8B-B14F-4D97-AF65-F5344CB8AC3E}">
        <p14:creationId xmlns:p14="http://schemas.microsoft.com/office/powerpoint/2010/main" val="2337328140"/>
      </p:ext>
    </p:extLst>
  </p:cSld>
  <p:clrMapOvr>
    <a:overrideClrMapping bg1="dk2" tx1="lt1" bg2="dk1" tx2="lt2" accent1="accent1" accent2="accent2" accent3="accent3" accent4="accent4" accent5="accent5" accent6="accent6" hlink="hlink" folHlink="folHlink"/>
  </p:clrMapOvr>
</p:sldLayout>
</file>

<file path=ppt/slideLayouts/slideLayout26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3711279769"/>
      </p:ext>
    </p:extLst>
  </p:cSld>
  <p:clrMapOvr>
    <a:masterClrMapping/>
  </p:clrMapOvr>
</p:sldLayout>
</file>

<file path=ppt/slideLayouts/slideLayout26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
        <p:nvSpPr>
          <p:cNvPr id="4"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3206331942"/>
      </p:ext>
    </p:extLst>
  </p:cSld>
  <p:clrMapOvr>
    <a:masterClrMapping/>
  </p:clrMapOvr>
</p:sldLayout>
</file>

<file path=ppt/slideLayouts/slideLayout26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4164940566"/>
      </p:ext>
    </p:extLst>
  </p:cSld>
  <p:clrMapOvr>
    <a:masterClrMapping/>
  </p:clrMapOvr>
</p:sldLayout>
</file>

<file path=ppt/slideLayouts/slideLayout26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7"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1484298967"/>
      </p:ext>
    </p:extLst>
  </p:cSld>
  <p:clrMapOvr>
    <a:masterClrMapping/>
  </p:clrMapOvr>
</p:sldLayout>
</file>

<file path=ppt/slideLayouts/slideLayout26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2766823191"/>
      </p:ext>
    </p:extLst>
  </p:cSld>
  <p:clrMapOvr>
    <a:masterClrMapping/>
  </p:clrMapOvr>
</p:sldLayout>
</file>

<file path=ppt/slideLayouts/slideLayout26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2874538550"/>
      </p:ext>
    </p:extLst>
  </p:cSld>
  <p:clrMapOvr>
    <a:masterClrMapping/>
  </p:clrMapOvr>
</p:sldLayout>
</file>

<file path=ppt/slideLayouts/slideLayout26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4071106708"/>
      </p:ext>
    </p:extLst>
  </p:cSld>
  <p:clrMapOvr>
    <a:masterClrMapping/>
  </p:clrMapOvr>
</p:sldLayout>
</file>

<file path=ppt/slideLayouts/slideLayout26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4273826578"/>
      </p:ext>
    </p:extLst>
  </p:cSld>
  <p:clrMapOvr>
    <a:masterClrMapping/>
  </p:clrMapOvr>
</p:sldLayout>
</file>

<file path=ppt/slideLayouts/slideLayout26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3152494406"/>
      </p:ext>
    </p:extLst>
  </p:cSld>
  <p:clrMapOvr>
    <a:masterClrMapping/>
  </p:clrMapOvr>
</p:sldLayout>
</file>

<file path=ppt/slideLayouts/slideLayout26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314389541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1594714128"/>
      </p:ext>
    </p:extLst>
  </p:cSld>
  <p:clrMapOvr>
    <a:masterClrMapping/>
  </p:clrMapOvr>
</p:sldLayout>
</file>

<file path=ppt/slideLayouts/slideLayout27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ltLang="ja-JP"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ja-JP" smtClean="0"/>
              <a:t>Click to edit Master subtitle style</a:t>
            </a:r>
            <a:endParaRPr lang="en-US"/>
          </a:p>
        </p:txBody>
      </p:sp>
    </p:spTree>
    <p:extLst>
      <p:ext uri="{BB962C8B-B14F-4D97-AF65-F5344CB8AC3E}">
        <p14:creationId xmlns:p14="http://schemas.microsoft.com/office/powerpoint/2010/main" val="2704810844"/>
      </p:ext>
    </p:extLst>
  </p:cSld>
  <p:clrMapOvr>
    <a:masterClrMapping/>
  </p:clrMapOvr>
</p:sldLayout>
</file>

<file path=ppt/slideLayouts/slideLayout27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3496155072"/>
      </p:ext>
    </p:extLst>
  </p:cSld>
  <p:clrMapOvr>
    <a:masterClrMapping/>
  </p:clrMapOvr>
</p:sldLayout>
</file>

<file path=ppt/slideLayouts/slideLayout27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Tree>
    <p:extLst>
      <p:ext uri="{BB962C8B-B14F-4D97-AF65-F5344CB8AC3E}">
        <p14:creationId xmlns:p14="http://schemas.microsoft.com/office/powerpoint/2010/main" val="453904369"/>
      </p:ext>
    </p:extLst>
  </p:cSld>
  <p:clrMapOvr>
    <a:masterClrMapping/>
  </p:clrMapOvr>
</p:sldLayout>
</file>

<file path=ppt/slideLayouts/slideLayout27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75684931"/>
      </p:ext>
    </p:extLst>
  </p:cSld>
  <p:clrMapOvr>
    <a:masterClrMapping/>
  </p:clrMapOvr>
</p:sldLayout>
</file>

<file path=ppt/slideLayouts/slideLayout27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3463247484"/>
      </p:ext>
    </p:extLst>
  </p:cSld>
  <p:clrMapOvr>
    <a:masterClrMapping/>
  </p:clrMapOvr>
</p:sldLayout>
</file>

<file path=ppt/slideLayouts/slideLayout27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Tree>
    <p:extLst>
      <p:ext uri="{BB962C8B-B14F-4D97-AF65-F5344CB8AC3E}">
        <p14:creationId xmlns:p14="http://schemas.microsoft.com/office/powerpoint/2010/main" val="157798589"/>
      </p:ext>
    </p:extLst>
  </p:cSld>
  <p:clrMapOvr>
    <a:masterClrMapping/>
  </p:clrMapOvr>
</p:sldLayout>
</file>

<file path=ppt/slideLayouts/slideLayout27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92532016"/>
      </p:ext>
    </p:extLst>
  </p:cSld>
  <p:clrMapOvr>
    <a:masterClrMapping/>
  </p:clrMapOvr>
</p:sldLayout>
</file>

<file path=ppt/slideLayouts/slideLayout27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1357580899"/>
      </p:ext>
    </p:extLst>
  </p:cSld>
  <p:clrMapOvr>
    <a:masterClrMapping/>
  </p:clrMapOvr>
</p:sldLayout>
</file>

<file path=ppt/slideLayouts/slideLayout27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447916819"/>
      </p:ext>
    </p:extLst>
  </p:cSld>
  <p:clrMapOvr>
    <a:masterClrMapping/>
  </p:clrMapOvr>
</p:sldLayout>
</file>

<file path=ppt/slideLayouts/slideLayout27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150904135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Tree>
    <p:extLst>
      <p:ext uri="{BB962C8B-B14F-4D97-AF65-F5344CB8AC3E}">
        <p14:creationId xmlns:p14="http://schemas.microsoft.com/office/powerpoint/2010/main" val="1735002760"/>
      </p:ext>
    </p:extLst>
  </p:cSld>
  <p:clrMapOvr>
    <a:masterClrMapping/>
  </p:clrMapOvr>
</p:sldLayout>
</file>

<file path=ppt/slideLayouts/slideLayout28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129048475"/>
      </p:ext>
    </p:extLst>
  </p:cSld>
  <p:clrMapOvr>
    <a:masterClrMapping/>
  </p:clrMapOvr>
</p:sldLayout>
</file>

<file path=ppt/slideLayouts/slideLayout28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2" name="Picture 2" descr="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9144000" cy="687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3"/>
          <p:cNvSpPr>
            <a:spLocks noChangeArrowheads="1"/>
          </p:cNvSpPr>
          <p:nvPr userDrawn="1"/>
        </p:nvSpPr>
        <p:spPr bwMode="auto">
          <a:xfrm>
            <a:off x="0" y="6400800"/>
            <a:ext cx="9144000" cy="304800"/>
          </a:xfrm>
          <a:prstGeom prst="rect">
            <a:avLst/>
          </a:prstGeom>
          <a:solidFill>
            <a:schemeClr val="bg1">
              <a:alpha val="39999"/>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eaLnBrk="0" fontAlgn="base" hangingPunct="0">
              <a:spcBef>
                <a:spcPct val="0"/>
              </a:spcBef>
              <a:spcAft>
                <a:spcPct val="0"/>
              </a:spcAft>
              <a:defRPr kumimoji="1" sz="2400">
                <a:solidFill>
                  <a:schemeClr val="tx1"/>
                </a:solidFill>
                <a:latin typeface="Times New Roman" pitchFamily="18" charset="0"/>
              </a:defRPr>
            </a:lvl6pPr>
            <a:lvl7pPr marL="2971800" indent="-228600" eaLnBrk="0" fontAlgn="base" hangingPunct="0">
              <a:spcBef>
                <a:spcPct val="0"/>
              </a:spcBef>
              <a:spcAft>
                <a:spcPct val="0"/>
              </a:spcAft>
              <a:defRPr kumimoji="1" sz="2400">
                <a:solidFill>
                  <a:schemeClr val="tx1"/>
                </a:solidFill>
                <a:latin typeface="Times New Roman" pitchFamily="18" charset="0"/>
              </a:defRPr>
            </a:lvl7pPr>
            <a:lvl8pPr marL="3429000" indent="-228600" eaLnBrk="0" fontAlgn="base" hangingPunct="0">
              <a:spcBef>
                <a:spcPct val="0"/>
              </a:spcBef>
              <a:spcAft>
                <a:spcPct val="0"/>
              </a:spcAft>
              <a:defRPr kumimoji="1" sz="2400">
                <a:solidFill>
                  <a:schemeClr val="tx1"/>
                </a:solidFill>
                <a:latin typeface="Times New Roman" pitchFamily="18" charset="0"/>
              </a:defRPr>
            </a:lvl8pPr>
            <a:lvl9pPr marL="3886200" indent="-228600" eaLnBrk="0" fontAlgn="base" hangingPunct="0">
              <a:spcBef>
                <a:spcPct val="0"/>
              </a:spcBef>
              <a:spcAft>
                <a:spcPct val="0"/>
              </a:spcAft>
              <a:defRPr kumimoji="1" sz="2400">
                <a:solidFill>
                  <a:schemeClr val="tx1"/>
                </a:solidFill>
                <a:latin typeface="Times New Roman" pitchFamily="18" charset="0"/>
              </a:defRPr>
            </a:lvl9pPr>
          </a:lstStyle>
          <a:p>
            <a:pPr eaLnBrk="1" hangingPunct="1">
              <a:defRPr/>
            </a:pPr>
            <a:endParaRPr kumimoji="0" lang="en-US" altLang="ja-JP" smtClean="0">
              <a:solidFill>
                <a:schemeClr val="bg2"/>
              </a:solidFill>
              <a:latin typeface="Arial" pitchFamily="34" charset="0"/>
              <a:ea typeface="ＭＳ Ｐゴシック" pitchFamily="50" charset="-128"/>
              <a:cs typeface="Arial" pitchFamily="34" charset="0"/>
            </a:endParaRPr>
          </a:p>
        </p:txBody>
      </p:sp>
      <p:sp>
        <p:nvSpPr>
          <p:cNvPr id="4" name="Rectangle 4"/>
          <p:cNvSpPr>
            <a:spLocks noChangeArrowheads="1"/>
          </p:cNvSpPr>
          <p:nvPr userDrawn="1"/>
        </p:nvSpPr>
        <p:spPr bwMode="auto">
          <a:xfrm>
            <a:off x="1752600" y="6248400"/>
            <a:ext cx="5410200"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bg2"/>
                </a:solidFill>
                <a:latin typeface="Arial" pitchFamily="34" charset="0"/>
                <a:cs typeface="Arial" pitchFamily="34" charset="0"/>
              </a:defRPr>
            </a:lvl1pPr>
            <a:lvl2pPr marL="742950" indent="-285750" eaLnBrk="0" hangingPunct="0">
              <a:defRPr>
                <a:solidFill>
                  <a:schemeClr val="bg2"/>
                </a:solidFill>
                <a:latin typeface="Arial" pitchFamily="34" charset="0"/>
                <a:cs typeface="Arial" pitchFamily="34" charset="0"/>
              </a:defRPr>
            </a:lvl2pPr>
            <a:lvl3pPr marL="1143000" indent="-228600" eaLnBrk="0" hangingPunct="0">
              <a:defRPr>
                <a:solidFill>
                  <a:schemeClr val="bg2"/>
                </a:solidFill>
                <a:latin typeface="Arial" pitchFamily="34" charset="0"/>
                <a:cs typeface="Arial" pitchFamily="34" charset="0"/>
              </a:defRPr>
            </a:lvl3pPr>
            <a:lvl4pPr marL="1600200" indent="-228600" eaLnBrk="0" hangingPunct="0">
              <a:defRPr>
                <a:solidFill>
                  <a:schemeClr val="bg2"/>
                </a:solidFill>
                <a:latin typeface="Arial" pitchFamily="34" charset="0"/>
                <a:cs typeface="Arial" pitchFamily="34" charset="0"/>
              </a:defRPr>
            </a:lvl4pPr>
            <a:lvl5pPr marL="2057400" indent="-228600" eaLnBrk="0" hangingPunct="0">
              <a:defRPr>
                <a:solidFill>
                  <a:schemeClr val="bg2"/>
                </a:solidFill>
                <a:latin typeface="Arial" pitchFamily="34" charset="0"/>
                <a:cs typeface="Arial" pitchFamily="34" charset="0"/>
              </a:defRPr>
            </a:lvl5pPr>
            <a:lvl6pPr marL="2514600" indent="-228600" eaLnBrk="0" fontAlgn="base" hangingPunct="0">
              <a:spcBef>
                <a:spcPct val="0"/>
              </a:spcBef>
              <a:spcAft>
                <a:spcPct val="0"/>
              </a:spcAft>
              <a:defRPr>
                <a:solidFill>
                  <a:schemeClr val="bg2"/>
                </a:solidFill>
                <a:latin typeface="Arial" pitchFamily="34" charset="0"/>
                <a:cs typeface="Arial" pitchFamily="34" charset="0"/>
              </a:defRPr>
            </a:lvl6pPr>
            <a:lvl7pPr marL="2971800" indent="-228600" eaLnBrk="0" fontAlgn="base" hangingPunct="0">
              <a:spcBef>
                <a:spcPct val="0"/>
              </a:spcBef>
              <a:spcAft>
                <a:spcPct val="0"/>
              </a:spcAft>
              <a:defRPr>
                <a:solidFill>
                  <a:schemeClr val="bg2"/>
                </a:solidFill>
                <a:latin typeface="Arial" pitchFamily="34" charset="0"/>
                <a:cs typeface="Arial" pitchFamily="34" charset="0"/>
              </a:defRPr>
            </a:lvl7pPr>
            <a:lvl8pPr marL="3429000" indent="-228600" eaLnBrk="0" fontAlgn="base" hangingPunct="0">
              <a:spcBef>
                <a:spcPct val="0"/>
              </a:spcBef>
              <a:spcAft>
                <a:spcPct val="0"/>
              </a:spcAft>
              <a:defRPr>
                <a:solidFill>
                  <a:schemeClr val="bg2"/>
                </a:solidFill>
                <a:latin typeface="Arial" pitchFamily="34" charset="0"/>
                <a:cs typeface="Arial" pitchFamily="34" charset="0"/>
              </a:defRPr>
            </a:lvl8pPr>
            <a:lvl9pPr marL="3886200" indent="-228600" eaLnBrk="0" fontAlgn="base" hangingPunct="0">
              <a:spcBef>
                <a:spcPct val="0"/>
              </a:spcBef>
              <a:spcAft>
                <a:spcPct val="0"/>
              </a:spcAft>
              <a:defRPr>
                <a:solidFill>
                  <a:schemeClr val="bg2"/>
                </a:solidFill>
                <a:latin typeface="Arial" pitchFamily="34" charset="0"/>
                <a:cs typeface="Arial" pitchFamily="34" charset="0"/>
              </a:defRPr>
            </a:lvl9pPr>
          </a:lstStyle>
          <a:p>
            <a:pPr algn="ctr" eaLnBrk="1" hangingPunct="1">
              <a:defRPr/>
            </a:pPr>
            <a:r>
              <a:rPr kumimoji="0" lang="en-US" altLang="ja-JP" b="1" smtClean="0">
                <a:solidFill>
                  <a:srgbClr val="006600"/>
                </a:solidFill>
              </a:rPr>
              <a:t>Vietnam Ministry of Science and Technology</a:t>
            </a:r>
          </a:p>
        </p:txBody>
      </p:sp>
      <p:graphicFrame>
        <p:nvGraphicFramePr>
          <p:cNvPr id="5" name="Object 5"/>
          <p:cNvGraphicFramePr>
            <a:graphicFrameLocks noChangeAspect="1"/>
          </p:cNvGraphicFramePr>
          <p:nvPr userDrawn="1"/>
        </p:nvGraphicFramePr>
        <p:xfrm>
          <a:off x="1271588" y="1227138"/>
          <a:ext cx="6600825" cy="4400550"/>
        </p:xfrm>
        <a:graphic>
          <a:graphicData uri="http://schemas.openxmlformats.org/presentationml/2006/ole">
            <mc:AlternateContent xmlns:mc="http://schemas.openxmlformats.org/markup-compatibility/2006">
              <mc:Choice xmlns:v="urn:schemas-microsoft-com:vml" Requires="v">
                <p:oleObj spid="_x0000_s143362" name="Chart" r:id="rId4" imgW="6600749" imgH="4400702" progId="MSGraph.Chart.8">
                  <p:embed followColorScheme="full"/>
                </p:oleObj>
              </mc:Choice>
              <mc:Fallback>
                <p:oleObj name="Chart" r:id="rId4" imgW="6600749" imgH="4400702" progId="MSGraph.Chart.8">
                  <p:embed followColorScheme="full"/>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71588" y="1227138"/>
                        <a:ext cx="6600825" cy="440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900685584"/>
      </p:ext>
    </p:extLst>
  </p:cSld>
  <p:clrMapOvr>
    <a:masterClrMapping/>
  </p:clrMapOvr>
</p:sldLayout>
</file>

<file path=ppt/slideLayouts/slideLayout28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ltLang="ja-JP"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5" name="Rectangle 4"/>
          <p:cNvSpPr>
            <a:spLocks noGrp="1" noChangeArrowheads="1"/>
          </p:cNvSpPr>
          <p:nvPr>
            <p:ph type="sldNum" sz="quarter" idx="11"/>
          </p:nvPr>
        </p:nvSpPr>
        <p:spPr>
          <a:ln/>
        </p:spPr>
        <p:txBody>
          <a:bodyPr/>
          <a:lstStyle>
            <a:lvl1pPr>
              <a:defRPr/>
            </a:lvl1pPr>
          </a:lstStyle>
          <a:p>
            <a:pPr>
              <a:defRPr/>
            </a:pPr>
            <a:fld id="{8410D515-B768-44FE-9B2B-2FBF6A6B7E23}" type="slidenum">
              <a:rPr lang="en-US" altLang="ja-JP"/>
              <a:pPr>
                <a:defRPr/>
              </a:pPr>
              <a:t>‹#›</a:t>
            </a:fld>
            <a:endParaRPr lang="en-US" altLang="ja-JP"/>
          </a:p>
        </p:txBody>
      </p:sp>
    </p:spTree>
    <p:extLst>
      <p:ext uri="{BB962C8B-B14F-4D97-AF65-F5344CB8AC3E}">
        <p14:creationId xmlns:p14="http://schemas.microsoft.com/office/powerpoint/2010/main" val="2407341871"/>
      </p:ext>
    </p:extLst>
  </p:cSld>
  <p:clrMapOvr>
    <a:masterClrMapping/>
  </p:clrMapOvr>
</p:sldLayout>
</file>

<file path=ppt/slideLayouts/slideLayout28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
        <p:nvSpPr>
          <p:cNvPr id="4"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5" name="Rectangle 4"/>
          <p:cNvSpPr>
            <a:spLocks noGrp="1" noChangeArrowheads="1"/>
          </p:cNvSpPr>
          <p:nvPr>
            <p:ph type="sldNum" sz="quarter" idx="11"/>
          </p:nvPr>
        </p:nvSpPr>
        <p:spPr>
          <a:ln/>
        </p:spPr>
        <p:txBody>
          <a:bodyPr/>
          <a:lstStyle>
            <a:lvl1pPr>
              <a:defRPr/>
            </a:lvl1pPr>
          </a:lstStyle>
          <a:p>
            <a:pPr>
              <a:defRPr/>
            </a:pPr>
            <a:fld id="{262B509F-0F37-4ABA-9C7D-DC7688FA3D38}" type="slidenum">
              <a:rPr lang="en-US" altLang="ja-JP"/>
              <a:pPr>
                <a:defRPr/>
              </a:pPr>
              <a:t>‹#›</a:t>
            </a:fld>
            <a:endParaRPr lang="en-US" altLang="ja-JP"/>
          </a:p>
        </p:txBody>
      </p:sp>
    </p:spTree>
    <p:extLst>
      <p:ext uri="{BB962C8B-B14F-4D97-AF65-F5344CB8AC3E}">
        <p14:creationId xmlns:p14="http://schemas.microsoft.com/office/powerpoint/2010/main" val="480132248"/>
      </p:ext>
    </p:extLst>
  </p:cSld>
  <p:clrMapOvr>
    <a:masterClrMapping/>
  </p:clrMapOvr>
</p:sldLayout>
</file>

<file path=ppt/slideLayouts/slideLayout28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6" name="Rectangle 4"/>
          <p:cNvSpPr>
            <a:spLocks noGrp="1" noChangeArrowheads="1"/>
          </p:cNvSpPr>
          <p:nvPr>
            <p:ph type="sldNum" sz="quarter" idx="11"/>
          </p:nvPr>
        </p:nvSpPr>
        <p:spPr>
          <a:ln/>
        </p:spPr>
        <p:txBody>
          <a:bodyPr/>
          <a:lstStyle>
            <a:lvl1pPr>
              <a:defRPr/>
            </a:lvl1pPr>
          </a:lstStyle>
          <a:p>
            <a:pPr>
              <a:defRPr/>
            </a:pPr>
            <a:fld id="{BA05DD16-A886-4F15-AC42-90F7B5F09F2C}" type="slidenum">
              <a:rPr lang="en-US" altLang="ja-JP"/>
              <a:pPr>
                <a:defRPr/>
              </a:pPr>
              <a:t>‹#›</a:t>
            </a:fld>
            <a:endParaRPr lang="en-US" altLang="ja-JP"/>
          </a:p>
        </p:txBody>
      </p:sp>
    </p:spTree>
    <p:extLst>
      <p:ext uri="{BB962C8B-B14F-4D97-AF65-F5344CB8AC3E}">
        <p14:creationId xmlns:p14="http://schemas.microsoft.com/office/powerpoint/2010/main" val="4042592378"/>
      </p:ext>
    </p:extLst>
  </p:cSld>
  <p:clrMapOvr>
    <a:masterClrMapping/>
  </p:clrMapOvr>
</p:sldLayout>
</file>

<file path=ppt/slideLayouts/slideLayout28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7"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8" name="Rectangle 4"/>
          <p:cNvSpPr>
            <a:spLocks noGrp="1" noChangeArrowheads="1"/>
          </p:cNvSpPr>
          <p:nvPr>
            <p:ph type="sldNum" sz="quarter" idx="11"/>
          </p:nvPr>
        </p:nvSpPr>
        <p:spPr>
          <a:ln/>
        </p:spPr>
        <p:txBody>
          <a:bodyPr/>
          <a:lstStyle>
            <a:lvl1pPr>
              <a:defRPr/>
            </a:lvl1pPr>
          </a:lstStyle>
          <a:p>
            <a:pPr>
              <a:defRPr/>
            </a:pPr>
            <a:fld id="{D69D02AB-93EF-4964-9B1F-2498C3C6AB61}" type="slidenum">
              <a:rPr lang="en-US" altLang="ja-JP"/>
              <a:pPr>
                <a:defRPr/>
              </a:pPr>
              <a:t>‹#›</a:t>
            </a:fld>
            <a:endParaRPr lang="en-US" altLang="ja-JP"/>
          </a:p>
        </p:txBody>
      </p:sp>
    </p:spTree>
    <p:extLst>
      <p:ext uri="{BB962C8B-B14F-4D97-AF65-F5344CB8AC3E}">
        <p14:creationId xmlns:p14="http://schemas.microsoft.com/office/powerpoint/2010/main" val="3974662579"/>
      </p:ext>
    </p:extLst>
  </p:cSld>
  <p:clrMapOvr>
    <a:masterClrMapping/>
  </p:clrMapOvr>
</p:sldLayout>
</file>

<file path=ppt/slideLayouts/slideLayout28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ltLang="ja-JP" smtClean="0"/>
              <a:t>Click to edit Master title style</a:t>
            </a:r>
            <a:endParaRPr lang="en-US"/>
          </a:p>
        </p:txBody>
      </p:sp>
      <p:sp>
        <p:nvSpPr>
          <p:cNvPr id="3"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4" name="Rectangle 4"/>
          <p:cNvSpPr>
            <a:spLocks noGrp="1" noChangeArrowheads="1"/>
          </p:cNvSpPr>
          <p:nvPr>
            <p:ph type="sldNum" sz="quarter" idx="11"/>
          </p:nvPr>
        </p:nvSpPr>
        <p:spPr>
          <a:ln/>
        </p:spPr>
        <p:txBody>
          <a:bodyPr/>
          <a:lstStyle>
            <a:lvl1pPr>
              <a:defRPr/>
            </a:lvl1pPr>
          </a:lstStyle>
          <a:p>
            <a:pPr>
              <a:defRPr/>
            </a:pPr>
            <a:fld id="{042E6157-4DD8-469C-8A34-66A697E640F0}" type="slidenum">
              <a:rPr lang="en-US" altLang="ja-JP"/>
              <a:pPr>
                <a:defRPr/>
              </a:pPr>
              <a:t>‹#›</a:t>
            </a:fld>
            <a:endParaRPr lang="en-US" altLang="ja-JP"/>
          </a:p>
        </p:txBody>
      </p:sp>
    </p:spTree>
    <p:extLst>
      <p:ext uri="{BB962C8B-B14F-4D97-AF65-F5344CB8AC3E}">
        <p14:creationId xmlns:p14="http://schemas.microsoft.com/office/powerpoint/2010/main" val="2688223408"/>
      </p:ext>
    </p:extLst>
  </p:cSld>
  <p:clrMapOvr>
    <a:masterClrMapping/>
  </p:clrMapOvr>
</p:sldLayout>
</file>

<file path=ppt/slideLayouts/slideLayout28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3" name="Rectangle 4"/>
          <p:cNvSpPr>
            <a:spLocks noGrp="1" noChangeArrowheads="1"/>
          </p:cNvSpPr>
          <p:nvPr>
            <p:ph type="sldNum" sz="quarter" idx="11"/>
          </p:nvPr>
        </p:nvSpPr>
        <p:spPr>
          <a:ln/>
        </p:spPr>
        <p:txBody>
          <a:bodyPr/>
          <a:lstStyle>
            <a:lvl1pPr>
              <a:defRPr/>
            </a:lvl1pPr>
          </a:lstStyle>
          <a:p>
            <a:pPr>
              <a:defRPr/>
            </a:pPr>
            <a:fld id="{247E4B59-D9B5-4621-B393-2ACE6EF4DE94}" type="slidenum">
              <a:rPr lang="en-US" altLang="ja-JP"/>
              <a:pPr>
                <a:defRPr/>
              </a:pPr>
              <a:t>‹#›</a:t>
            </a:fld>
            <a:endParaRPr lang="en-US" altLang="ja-JP"/>
          </a:p>
        </p:txBody>
      </p:sp>
    </p:spTree>
    <p:extLst>
      <p:ext uri="{BB962C8B-B14F-4D97-AF65-F5344CB8AC3E}">
        <p14:creationId xmlns:p14="http://schemas.microsoft.com/office/powerpoint/2010/main" val="3172051480"/>
      </p:ext>
    </p:extLst>
  </p:cSld>
  <p:clrMapOvr>
    <a:masterClrMapping/>
  </p:clrMapOvr>
</p:sldLayout>
</file>

<file path=ppt/slideLayouts/slideLayout28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6" name="Rectangle 4"/>
          <p:cNvSpPr>
            <a:spLocks noGrp="1" noChangeArrowheads="1"/>
          </p:cNvSpPr>
          <p:nvPr>
            <p:ph type="sldNum" sz="quarter" idx="11"/>
          </p:nvPr>
        </p:nvSpPr>
        <p:spPr>
          <a:ln/>
        </p:spPr>
        <p:txBody>
          <a:bodyPr/>
          <a:lstStyle>
            <a:lvl1pPr>
              <a:defRPr/>
            </a:lvl1pPr>
          </a:lstStyle>
          <a:p>
            <a:pPr>
              <a:defRPr/>
            </a:pPr>
            <a:fld id="{0D3F9938-0AF8-4552-B308-F4B5B048061E}" type="slidenum">
              <a:rPr lang="en-US" altLang="ja-JP"/>
              <a:pPr>
                <a:defRPr/>
              </a:pPr>
              <a:t>‹#›</a:t>
            </a:fld>
            <a:endParaRPr lang="en-US" altLang="ja-JP"/>
          </a:p>
        </p:txBody>
      </p:sp>
    </p:spTree>
    <p:extLst>
      <p:ext uri="{BB962C8B-B14F-4D97-AF65-F5344CB8AC3E}">
        <p14:creationId xmlns:p14="http://schemas.microsoft.com/office/powerpoint/2010/main" val="2077683658"/>
      </p:ext>
    </p:extLst>
  </p:cSld>
  <p:clrMapOvr>
    <a:masterClrMapping/>
  </p:clrMapOvr>
</p:sldLayout>
</file>

<file path=ppt/slideLayouts/slideLayout28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6" name="Rectangle 4"/>
          <p:cNvSpPr>
            <a:spLocks noGrp="1" noChangeArrowheads="1"/>
          </p:cNvSpPr>
          <p:nvPr>
            <p:ph type="sldNum" sz="quarter" idx="11"/>
          </p:nvPr>
        </p:nvSpPr>
        <p:spPr>
          <a:ln/>
        </p:spPr>
        <p:txBody>
          <a:bodyPr/>
          <a:lstStyle>
            <a:lvl1pPr>
              <a:defRPr/>
            </a:lvl1pPr>
          </a:lstStyle>
          <a:p>
            <a:pPr>
              <a:defRPr/>
            </a:pPr>
            <a:fld id="{5E9D4696-2B22-454A-AF0A-A5A22F5E43EB}" type="slidenum">
              <a:rPr lang="en-US" altLang="ja-JP"/>
              <a:pPr>
                <a:defRPr/>
              </a:pPr>
              <a:t>‹#›</a:t>
            </a:fld>
            <a:endParaRPr lang="en-US" altLang="ja-JP"/>
          </a:p>
        </p:txBody>
      </p:sp>
    </p:spTree>
    <p:extLst>
      <p:ext uri="{BB962C8B-B14F-4D97-AF65-F5344CB8AC3E}">
        <p14:creationId xmlns:p14="http://schemas.microsoft.com/office/powerpoint/2010/main" val="23808047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728391523"/>
      </p:ext>
    </p:extLst>
  </p:cSld>
  <p:clrMapOvr>
    <a:masterClrMapping/>
  </p:clrMapOvr>
</p:sldLayout>
</file>

<file path=ppt/slideLayouts/slideLayout29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5" name="Rectangle 4"/>
          <p:cNvSpPr>
            <a:spLocks noGrp="1" noChangeArrowheads="1"/>
          </p:cNvSpPr>
          <p:nvPr>
            <p:ph type="sldNum" sz="quarter" idx="11"/>
          </p:nvPr>
        </p:nvSpPr>
        <p:spPr>
          <a:ln/>
        </p:spPr>
        <p:txBody>
          <a:bodyPr/>
          <a:lstStyle>
            <a:lvl1pPr>
              <a:defRPr/>
            </a:lvl1pPr>
          </a:lstStyle>
          <a:p>
            <a:pPr>
              <a:defRPr/>
            </a:pPr>
            <a:fld id="{8A7F0794-D6FD-4F05-865C-8E441F04A429}" type="slidenum">
              <a:rPr lang="en-US" altLang="ja-JP"/>
              <a:pPr>
                <a:defRPr/>
              </a:pPr>
              <a:t>‹#›</a:t>
            </a:fld>
            <a:endParaRPr lang="en-US" altLang="ja-JP"/>
          </a:p>
        </p:txBody>
      </p:sp>
    </p:spTree>
    <p:extLst>
      <p:ext uri="{BB962C8B-B14F-4D97-AF65-F5344CB8AC3E}">
        <p14:creationId xmlns:p14="http://schemas.microsoft.com/office/powerpoint/2010/main" val="42447289"/>
      </p:ext>
    </p:extLst>
  </p:cSld>
  <p:clrMapOvr>
    <a:masterClrMapping/>
  </p:clrMapOvr>
</p:sldLayout>
</file>

<file path=ppt/slideLayouts/slideLayout29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5" name="Rectangle 4"/>
          <p:cNvSpPr>
            <a:spLocks noGrp="1" noChangeArrowheads="1"/>
          </p:cNvSpPr>
          <p:nvPr>
            <p:ph type="sldNum" sz="quarter" idx="11"/>
          </p:nvPr>
        </p:nvSpPr>
        <p:spPr>
          <a:ln/>
        </p:spPr>
        <p:txBody>
          <a:bodyPr/>
          <a:lstStyle>
            <a:lvl1pPr>
              <a:defRPr/>
            </a:lvl1pPr>
          </a:lstStyle>
          <a:p>
            <a:pPr>
              <a:defRPr/>
            </a:pPr>
            <a:fld id="{C615EAB3-6EB4-47A3-8772-C2C580C50FDF}" type="slidenum">
              <a:rPr lang="en-US" altLang="ja-JP"/>
              <a:pPr>
                <a:defRPr/>
              </a:pPr>
              <a:t>‹#›</a:t>
            </a:fld>
            <a:endParaRPr lang="en-US" altLang="ja-JP"/>
          </a:p>
        </p:txBody>
      </p:sp>
    </p:spTree>
    <p:extLst>
      <p:ext uri="{BB962C8B-B14F-4D97-AF65-F5344CB8AC3E}">
        <p14:creationId xmlns:p14="http://schemas.microsoft.com/office/powerpoint/2010/main" val="1291005681"/>
      </p:ext>
    </p:extLst>
  </p:cSld>
  <p:clrMapOvr>
    <a:masterClrMapping/>
  </p:clrMapOvr>
</p:sldLayout>
</file>

<file path=ppt/slideLayouts/slideLayout29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Rectangle 2"/>
          <p:cNvSpPr>
            <a:spLocks noGrp="1" noChangeArrowheads="1"/>
          </p:cNvSpPr>
          <p:nvPr>
            <p:ph type="sldNum" sz="quarter" idx="10"/>
          </p:nvPr>
        </p:nvSpPr>
        <p:spPr>
          <a:xfrm>
            <a:off x="7162800" y="6553200"/>
            <a:ext cx="1943100" cy="304800"/>
          </a:xfrm>
        </p:spPr>
        <p:txBody>
          <a:bodyPr anchor="t" anchorCtr="0"/>
          <a:lstStyle>
            <a:lvl1pPr algn="r">
              <a:defRPr sz="1000">
                <a:solidFill>
                  <a:schemeClr val="tx1"/>
                </a:solidFill>
              </a:defRPr>
            </a:lvl1pPr>
          </a:lstStyle>
          <a:p>
            <a:pPr>
              <a:defRPr/>
            </a:pPr>
            <a:fld id="{13065692-9A2B-403D-BEB6-9CDC5E7DCAA2}" type="slidenum">
              <a:rPr lang="en-US" altLang="ja-JP"/>
              <a:pPr>
                <a:defRPr/>
              </a:pPr>
              <a:t>‹#›</a:t>
            </a:fld>
            <a:endParaRPr lang="en-US" altLang="ja-JP"/>
          </a:p>
        </p:txBody>
      </p:sp>
    </p:spTree>
    <p:extLst>
      <p:ext uri="{BB962C8B-B14F-4D97-AF65-F5344CB8AC3E}">
        <p14:creationId xmlns:p14="http://schemas.microsoft.com/office/powerpoint/2010/main" val="2683298850"/>
      </p:ext>
    </p:extLst>
  </p:cSld>
  <p:clrMapOvr>
    <a:masterClrMapping/>
  </p:clrMapOvr>
</p:sldLayout>
</file>

<file path=ppt/slideLayouts/slideLayout29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13"/>
          <p:cNvSpPr>
            <a:spLocks noGrp="1" noChangeArrowheads="1"/>
          </p:cNvSpPr>
          <p:nvPr>
            <p:ph type="sldNum" sz="quarter" idx="12"/>
          </p:nvPr>
        </p:nvSpPr>
        <p:spPr>
          <a:ln/>
        </p:spPr>
        <p:txBody>
          <a:bodyPr/>
          <a:lstStyle>
            <a:lvl1pPr>
              <a:defRPr/>
            </a:lvl1pPr>
          </a:lstStyle>
          <a:p>
            <a:pPr>
              <a:defRPr/>
            </a:pPr>
            <a:fld id="{905ECD0F-31A4-4129-A593-72920D3FDAA8}" type="slidenum">
              <a:rPr lang="en-US" altLang="ja-JP"/>
              <a:pPr>
                <a:defRPr/>
              </a:pPr>
              <a:t>‹#›</a:t>
            </a:fld>
            <a:endParaRPr lang="en-US" altLang="ja-JP"/>
          </a:p>
        </p:txBody>
      </p:sp>
    </p:spTree>
    <p:extLst>
      <p:ext uri="{BB962C8B-B14F-4D97-AF65-F5344CB8AC3E}">
        <p14:creationId xmlns:p14="http://schemas.microsoft.com/office/powerpoint/2010/main" val="1937233290"/>
      </p:ext>
    </p:extLst>
  </p:cSld>
  <p:clrMapOvr>
    <a:masterClrMapping/>
  </p:clrMapOvr>
</p:sldLayout>
</file>

<file path=ppt/slideLayouts/slideLayout29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13"/>
          <p:cNvSpPr>
            <a:spLocks noGrp="1" noChangeArrowheads="1"/>
          </p:cNvSpPr>
          <p:nvPr>
            <p:ph type="sldNum" sz="quarter" idx="12"/>
          </p:nvPr>
        </p:nvSpPr>
        <p:spPr>
          <a:ln/>
        </p:spPr>
        <p:txBody>
          <a:bodyPr/>
          <a:lstStyle>
            <a:lvl1pPr>
              <a:defRPr/>
            </a:lvl1pPr>
          </a:lstStyle>
          <a:p>
            <a:pPr>
              <a:defRPr/>
            </a:pPr>
            <a:fld id="{4516404E-7F62-4B58-8B7B-4963AF902048}" type="slidenum">
              <a:rPr lang="en-US" altLang="ja-JP"/>
              <a:pPr>
                <a:defRPr/>
              </a:pPr>
              <a:t>‹#›</a:t>
            </a:fld>
            <a:endParaRPr lang="en-US" altLang="ja-JP"/>
          </a:p>
        </p:txBody>
      </p:sp>
    </p:spTree>
    <p:extLst>
      <p:ext uri="{BB962C8B-B14F-4D97-AF65-F5344CB8AC3E}">
        <p14:creationId xmlns:p14="http://schemas.microsoft.com/office/powerpoint/2010/main" val="1807161791"/>
      </p:ext>
    </p:extLst>
  </p:cSld>
  <p:clrMapOvr>
    <a:masterClrMapping/>
  </p:clrMapOvr>
</p:sldLayout>
</file>

<file path=ppt/slideLayouts/slideLayout29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838200" y="2362200"/>
            <a:ext cx="3770313" cy="3724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760913" y="2362200"/>
            <a:ext cx="3770312" cy="3724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ja-JP"/>
          </a:p>
        </p:txBody>
      </p:sp>
      <p:sp>
        <p:nvSpPr>
          <p:cNvPr id="7" name="Rectangle 13"/>
          <p:cNvSpPr>
            <a:spLocks noGrp="1" noChangeArrowheads="1"/>
          </p:cNvSpPr>
          <p:nvPr>
            <p:ph type="sldNum" sz="quarter" idx="12"/>
          </p:nvPr>
        </p:nvSpPr>
        <p:spPr>
          <a:ln/>
        </p:spPr>
        <p:txBody>
          <a:bodyPr/>
          <a:lstStyle>
            <a:lvl1pPr>
              <a:defRPr/>
            </a:lvl1pPr>
          </a:lstStyle>
          <a:p>
            <a:pPr>
              <a:defRPr/>
            </a:pPr>
            <a:fld id="{17B5AA19-7570-4E7E-BE69-F6928A375F94}" type="slidenum">
              <a:rPr lang="en-US" altLang="ja-JP"/>
              <a:pPr>
                <a:defRPr/>
              </a:pPr>
              <a:t>‹#›</a:t>
            </a:fld>
            <a:endParaRPr lang="en-US" altLang="ja-JP"/>
          </a:p>
        </p:txBody>
      </p:sp>
    </p:spTree>
    <p:extLst>
      <p:ext uri="{BB962C8B-B14F-4D97-AF65-F5344CB8AC3E}">
        <p14:creationId xmlns:p14="http://schemas.microsoft.com/office/powerpoint/2010/main" val="697151762"/>
      </p:ext>
    </p:extLst>
  </p:cSld>
  <p:clrMapOvr>
    <a:masterClrMapping/>
  </p:clrMapOvr>
</p:sldLayout>
</file>

<file path=ppt/slideLayouts/slideLayout29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7"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8" name="Rectangle 12"/>
          <p:cNvSpPr>
            <a:spLocks noGrp="1" noChangeArrowheads="1"/>
          </p:cNvSpPr>
          <p:nvPr>
            <p:ph type="ftr" sz="quarter" idx="11"/>
          </p:nvPr>
        </p:nvSpPr>
        <p:spPr>
          <a:ln/>
        </p:spPr>
        <p:txBody>
          <a:bodyPr/>
          <a:lstStyle>
            <a:lvl1pPr>
              <a:defRPr/>
            </a:lvl1pPr>
          </a:lstStyle>
          <a:p>
            <a:pPr>
              <a:defRPr/>
            </a:pPr>
            <a:endParaRPr lang="en-US" altLang="ja-JP"/>
          </a:p>
        </p:txBody>
      </p:sp>
      <p:sp>
        <p:nvSpPr>
          <p:cNvPr id="9" name="Rectangle 13"/>
          <p:cNvSpPr>
            <a:spLocks noGrp="1" noChangeArrowheads="1"/>
          </p:cNvSpPr>
          <p:nvPr>
            <p:ph type="sldNum" sz="quarter" idx="12"/>
          </p:nvPr>
        </p:nvSpPr>
        <p:spPr>
          <a:ln/>
        </p:spPr>
        <p:txBody>
          <a:bodyPr/>
          <a:lstStyle>
            <a:lvl1pPr>
              <a:defRPr/>
            </a:lvl1pPr>
          </a:lstStyle>
          <a:p>
            <a:pPr>
              <a:defRPr/>
            </a:pPr>
            <a:fld id="{48E869E7-AEB9-4A24-91D7-9C0AA3F9693D}" type="slidenum">
              <a:rPr lang="en-US" altLang="ja-JP"/>
              <a:pPr>
                <a:defRPr/>
              </a:pPr>
              <a:t>‹#›</a:t>
            </a:fld>
            <a:endParaRPr lang="en-US" altLang="ja-JP"/>
          </a:p>
        </p:txBody>
      </p:sp>
    </p:spTree>
    <p:extLst>
      <p:ext uri="{BB962C8B-B14F-4D97-AF65-F5344CB8AC3E}">
        <p14:creationId xmlns:p14="http://schemas.microsoft.com/office/powerpoint/2010/main" val="902705226"/>
      </p:ext>
    </p:extLst>
  </p:cSld>
  <p:clrMapOvr>
    <a:masterClrMapping/>
  </p:clrMapOvr>
</p:sldLayout>
</file>

<file path=ppt/slideLayouts/slideLayout29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4" name="Rectangle 12"/>
          <p:cNvSpPr>
            <a:spLocks noGrp="1" noChangeArrowheads="1"/>
          </p:cNvSpPr>
          <p:nvPr>
            <p:ph type="ftr" sz="quarter" idx="11"/>
          </p:nvPr>
        </p:nvSpPr>
        <p:spPr>
          <a:ln/>
        </p:spPr>
        <p:txBody>
          <a:bodyPr/>
          <a:lstStyle>
            <a:lvl1pPr>
              <a:defRPr/>
            </a:lvl1pPr>
          </a:lstStyle>
          <a:p>
            <a:pPr>
              <a:defRPr/>
            </a:pPr>
            <a:endParaRPr lang="en-US" altLang="ja-JP"/>
          </a:p>
        </p:txBody>
      </p:sp>
      <p:sp>
        <p:nvSpPr>
          <p:cNvPr id="5" name="Rectangle 13"/>
          <p:cNvSpPr>
            <a:spLocks noGrp="1" noChangeArrowheads="1"/>
          </p:cNvSpPr>
          <p:nvPr>
            <p:ph type="sldNum" sz="quarter" idx="12"/>
          </p:nvPr>
        </p:nvSpPr>
        <p:spPr>
          <a:ln/>
        </p:spPr>
        <p:txBody>
          <a:bodyPr/>
          <a:lstStyle>
            <a:lvl1pPr>
              <a:defRPr/>
            </a:lvl1pPr>
          </a:lstStyle>
          <a:p>
            <a:pPr>
              <a:defRPr/>
            </a:pPr>
            <a:fld id="{DD6A7ED1-2919-457B-8D78-F312F170BF4E}" type="slidenum">
              <a:rPr lang="en-US" altLang="ja-JP"/>
              <a:pPr>
                <a:defRPr/>
              </a:pPr>
              <a:t>‹#›</a:t>
            </a:fld>
            <a:endParaRPr lang="en-US" altLang="ja-JP"/>
          </a:p>
        </p:txBody>
      </p:sp>
    </p:spTree>
    <p:extLst>
      <p:ext uri="{BB962C8B-B14F-4D97-AF65-F5344CB8AC3E}">
        <p14:creationId xmlns:p14="http://schemas.microsoft.com/office/powerpoint/2010/main" val="913436575"/>
      </p:ext>
    </p:extLst>
  </p:cSld>
  <p:clrMapOvr>
    <a:masterClrMapping/>
  </p:clrMapOvr>
</p:sldLayout>
</file>

<file path=ppt/slideLayouts/slideLayout29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3" name="Rectangle 12"/>
          <p:cNvSpPr>
            <a:spLocks noGrp="1" noChangeArrowheads="1"/>
          </p:cNvSpPr>
          <p:nvPr>
            <p:ph type="ftr" sz="quarter" idx="11"/>
          </p:nvPr>
        </p:nvSpPr>
        <p:spPr>
          <a:ln/>
        </p:spPr>
        <p:txBody>
          <a:bodyPr/>
          <a:lstStyle>
            <a:lvl1pPr>
              <a:defRPr/>
            </a:lvl1pPr>
          </a:lstStyle>
          <a:p>
            <a:pPr>
              <a:defRPr/>
            </a:pPr>
            <a:endParaRPr lang="en-US" altLang="ja-JP"/>
          </a:p>
        </p:txBody>
      </p:sp>
      <p:sp>
        <p:nvSpPr>
          <p:cNvPr id="4" name="Rectangle 13"/>
          <p:cNvSpPr>
            <a:spLocks noGrp="1" noChangeArrowheads="1"/>
          </p:cNvSpPr>
          <p:nvPr>
            <p:ph type="sldNum" sz="quarter" idx="12"/>
          </p:nvPr>
        </p:nvSpPr>
        <p:spPr>
          <a:ln/>
        </p:spPr>
        <p:txBody>
          <a:bodyPr/>
          <a:lstStyle>
            <a:lvl1pPr>
              <a:defRPr/>
            </a:lvl1pPr>
          </a:lstStyle>
          <a:p>
            <a:pPr>
              <a:defRPr/>
            </a:pPr>
            <a:fld id="{09D54E6B-5F25-4ECC-892E-715EDC22B1A9}" type="slidenum">
              <a:rPr lang="en-US" altLang="ja-JP"/>
              <a:pPr>
                <a:defRPr/>
              </a:pPr>
              <a:t>‹#›</a:t>
            </a:fld>
            <a:endParaRPr lang="en-US" altLang="ja-JP"/>
          </a:p>
        </p:txBody>
      </p:sp>
    </p:spTree>
    <p:extLst>
      <p:ext uri="{BB962C8B-B14F-4D97-AF65-F5344CB8AC3E}">
        <p14:creationId xmlns:p14="http://schemas.microsoft.com/office/powerpoint/2010/main" val="3526963358"/>
      </p:ext>
    </p:extLst>
  </p:cSld>
  <p:clrMapOvr>
    <a:masterClrMapping/>
  </p:clrMapOvr>
</p:sldLayout>
</file>

<file path=ppt/slideLayouts/slideLayout29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ja-JP"/>
          </a:p>
        </p:txBody>
      </p:sp>
      <p:sp>
        <p:nvSpPr>
          <p:cNvPr id="7" name="Rectangle 13"/>
          <p:cNvSpPr>
            <a:spLocks noGrp="1" noChangeArrowheads="1"/>
          </p:cNvSpPr>
          <p:nvPr>
            <p:ph type="sldNum" sz="quarter" idx="12"/>
          </p:nvPr>
        </p:nvSpPr>
        <p:spPr>
          <a:ln/>
        </p:spPr>
        <p:txBody>
          <a:bodyPr/>
          <a:lstStyle>
            <a:lvl1pPr>
              <a:defRPr/>
            </a:lvl1pPr>
          </a:lstStyle>
          <a:p>
            <a:pPr>
              <a:defRPr/>
            </a:pPr>
            <a:fld id="{10EE3416-4048-41CE-B929-1ED268892EBB}" type="slidenum">
              <a:rPr lang="en-US" altLang="ja-JP"/>
              <a:pPr>
                <a:defRPr/>
              </a:pPr>
              <a:t>‹#›</a:t>
            </a:fld>
            <a:endParaRPr lang="en-US" altLang="ja-JP"/>
          </a:p>
        </p:txBody>
      </p:sp>
    </p:spTree>
    <p:extLst>
      <p:ext uri="{BB962C8B-B14F-4D97-AF65-F5344CB8AC3E}">
        <p14:creationId xmlns:p14="http://schemas.microsoft.com/office/powerpoint/2010/main" val="29403348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Tree>
    <p:extLst>
      <p:ext uri="{BB962C8B-B14F-4D97-AF65-F5344CB8AC3E}">
        <p14:creationId xmlns:p14="http://schemas.microsoft.com/office/powerpoint/2010/main" val="138766163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3087995925"/>
      </p:ext>
    </p:extLst>
  </p:cSld>
  <p:clrMapOvr>
    <a:masterClrMapping/>
  </p:clrMapOvr>
</p:sldLayout>
</file>

<file path=ppt/slideLayouts/slideLayout30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ja-JP"/>
          </a:p>
        </p:txBody>
      </p:sp>
      <p:sp>
        <p:nvSpPr>
          <p:cNvPr id="7" name="Rectangle 13"/>
          <p:cNvSpPr>
            <a:spLocks noGrp="1" noChangeArrowheads="1"/>
          </p:cNvSpPr>
          <p:nvPr>
            <p:ph type="sldNum" sz="quarter" idx="12"/>
          </p:nvPr>
        </p:nvSpPr>
        <p:spPr>
          <a:ln/>
        </p:spPr>
        <p:txBody>
          <a:bodyPr/>
          <a:lstStyle>
            <a:lvl1pPr>
              <a:defRPr/>
            </a:lvl1pPr>
          </a:lstStyle>
          <a:p>
            <a:pPr>
              <a:defRPr/>
            </a:pPr>
            <a:fld id="{8FA747B4-5153-41D5-8EAE-F39805A4F966}" type="slidenum">
              <a:rPr lang="en-US" altLang="ja-JP"/>
              <a:pPr>
                <a:defRPr/>
              </a:pPr>
              <a:t>‹#›</a:t>
            </a:fld>
            <a:endParaRPr lang="en-US" altLang="ja-JP"/>
          </a:p>
        </p:txBody>
      </p:sp>
    </p:spTree>
    <p:extLst>
      <p:ext uri="{BB962C8B-B14F-4D97-AF65-F5344CB8AC3E}">
        <p14:creationId xmlns:p14="http://schemas.microsoft.com/office/powerpoint/2010/main" val="4032227020"/>
      </p:ext>
    </p:extLst>
  </p:cSld>
  <p:clrMapOvr>
    <a:masterClrMapping/>
  </p:clrMapOvr>
</p:sldLayout>
</file>

<file path=ppt/slideLayouts/slideLayout30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13"/>
          <p:cNvSpPr>
            <a:spLocks noGrp="1" noChangeArrowheads="1"/>
          </p:cNvSpPr>
          <p:nvPr>
            <p:ph type="sldNum" sz="quarter" idx="12"/>
          </p:nvPr>
        </p:nvSpPr>
        <p:spPr>
          <a:ln/>
        </p:spPr>
        <p:txBody>
          <a:bodyPr/>
          <a:lstStyle>
            <a:lvl1pPr>
              <a:defRPr/>
            </a:lvl1pPr>
          </a:lstStyle>
          <a:p>
            <a:pPr>
              <a:defRPr/>
            </a:pPr>
            <a:fld id="{9DDDA1C0-0BCB-48C6-9865-E6669CC10255}" type="slidenum">
              <a:rPr lang="en-US" altLang="ja-JP"/>
              <a:pPr>
                <a:defRPr/>
              </a:pPr>
              <a:t>‹#›</a:t>
            </a:fld>
            <a:endParaRPr lang="en-US" altLang="ja-JP"/>
          </a:p>
        </p:txBody>
      </p:sp>
    </p:spTree>
    <p:extLst>
      <p:ext uri="{BB962C8B-B14F-4D97-AF65-F5344CB8AC3E}">
        <p14:creationId xmlns:p14="http://schemas.microsoft.com/office/powerpoint/2010/main" val="3506734863"/>
      </p:ext>
    </p:extLst>
  </p:cSld>
  <p:clrMapOvr>
    <a:masterClrMapping/>
  </p:clrMapOvr>
</p:sldLayout>
</file>

<file path=ppt/slideLayouts/slideLayout30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5600" y="762000"/>
            <a:ext cx="1981200" cy="5324475"/>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762000" y="762000"/>
            <a:ext cx="5791200" cy="5324475"/>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13"/>
          <p:cNvSpPr>
            <a:spLocks noGrp="1" noChangeArrowheads="1"/>
          </p:cNvSpPr>
          <p:nvPr>
            <p:ph type="sldNum" sz="quarter" idx="12"/>
          </p:nvPr>
        </p:nvSpPr>
        <p:spPr>
          <a:ln/>
        </p:spPr>
        <p:txBody>
          <a:bodyPr/>
          <a:lstStyle>
            <a:lvl1pPr>
              <a:defRPr/>
            </a:lvl1pPr>
          </a:lstStyle>
          <a:p>
            <a:pPr>
              <a:defRPr/>
            </a:pPr>
            <a:fld id="{F0F3F5F4-0C2F-412A-A4C4-074F4F205DA4}" type="slidenum">
              <a:rPr lang="en-US" altLang="ja-JP"/>
              <a:pPr>
                <a:defRPr/>
              </a:pPr>
              <a:t>‹#›</a:t>
            </a:fld>
            <a:endParaRPr lang="en-US" altLang="ja-JP"/>
          </a:p>
        </p:txBody>
      </p:sp>
    </p:spTree>
    <p:extLst>
      <p:ext uri="{BB962C8B-B14F-4D97-AF65-F5344CB8AC3E}">
        <p14:creationId xmlns:p14="http://schemas.microsoft.com/office/powerpoint/2010/main" val="4265012123"/>
      </p:ext>
    </p:extLst>
  </p:cSld>
  <p:clrMapOvr>
    <a:masterClrMapping/>
  </p:clrMapOvr>
</p:sldLayout>
</file>

<file path=ppt/slideLayouts/slideLayout30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ltLang="ja-JP"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ja-JP" smtClean="0"/>
              <a:t>Click to edit Master subtitle style</a:t>
            </a:r>
            <a:endParaRPr lang="en-US"/>
          </a:p>
        </p:txBody>
      </p:sp>
    </p:spTree>
    <p:extLst>
      <p:ext uri="{BB962C8B-B14F-4D97-AF65-F5344CB8AC3E}">
        <p14:creationId xmlns:p14="http://schemas.microsoft.com/office/powerpoint/2010/main" val="2279943539"/>
      </p:ext>
    </p:extLst>
  </p:cSld>
  <p:clrMapOvr>
    <a:masterClrMapping/>
  </p:clrMapOvr>
</p:sldLayout>
</file>

<file path=ppt/slideLayouts/slideLayout30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404637787"/>
      </p:ext>
    </p:extLst>
  </p:cSld>
  <p:clrMapOvr>
    <a:masterClrMapping/>
  </p:clrMapOvr>
</p:sldLayout>
</file>

<file path=ppt/slideLayouts/slideLayout30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Tree>
    <p:extLst>
      <p:ext uri="{BB962C8B-B14F-4D97-AF65-F5344CB8AC3E}">
        <p14:creationId xmlns:p14="http://schemas.microsoft.com/office/powerpoint/2010/main" val="2212274329"/>
      </p:ext>
    </p:extLst>
  </p:cSld>
  <p:clrMapOvr>
    <a:masterClrMapping/>
  </p:clrMapOvr>
</p:sldLayout>
</file>

<file path=ppt/slideLayouts/slideLayout30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4095110572"/>
      </p:ext>
    </p:extLst>
  </p:cSld>
  <p:clrMapOvr>
    <a:masterClrMapping/>
  </p:clrMapOvr>
</p:sldLayout>
</file>

<file path=ppt/slideLayouts/slideLayout30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4114041345"/>
      </p:ext>
    </p:extLst>
  </p:cSld>
  <p:clrMapOvr>
    <a:masterClrMapping/>
  </p:clrMapOvr>
</p:sldLayout>
</file>

<file path=ppt/slideLayouts/slideLayout30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Tree>
    <p:extLst>
      <p:ext uri="{BB962C8B-B14F-4D97-AF65-F5344CB8AC3E}">
        <p14:creationId xmlns:p14="http://schemas.microsoft.com/office/powerpoint/2010/main" val="1218326121"/>
      </p:ext>
    </p:extLst>
  </p:cSld>
  <p:clrMapOvr>
    <a:masterClrMapping/>
  </p:clrMapOvr>
</p:sldLayout>
</file>

<file path=ppt/slideLayouts/slideLayout30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094640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Tree>
    <p:extLst>
      <p:ext uri="{BB962C8B-B14F-4D97-AF65-F5344CB8AC3E}">
        <p14:creationId xmlns:p14="http://schemas.microsoft.com/office/powerpoint/2010/main" val="1998591898"/>
      </p:ext>
    </p:extLst>
  </p:cSld>
  <p:clrMapOvr>
    <a:masterClrMapping/>
  </p:clrMapOvr>
</p:sldLayout>
</file>

<file path=ppt/slideLayouts/slideLayout3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548246934"/>
      </p:ext>
    </p:extLst>
  </p:cSld>
  <p:clrMapOvr>
    <a:masterClrMapping/>
  </p:clrMapOvr>
</p:sldLayout>
</file>

<file path=ppt/slideLayouts/slideLayout3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1318093771"/>
      </p:ext>
    </p:extLst>
  </p:cSld>
  <p:clrMapOvr>
    <a:masterClrMapping/>
  </p:clrMapOvr>
</p:sldLayout>
</file>

<file path=ppt/slideLayouts/slideLayout3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3222895113"/>
      </p:ext>
    </p:extLst>
  </p:cSld>
  <p:clrMapOvr>
    <a:masterClrMapping/>
  </p:clrMapOvr>
</p:sldLayout>
</file>

<file path=ppt/slideLayouts/slideLayout3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131869266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3435365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154260277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259188507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96103488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334899954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5" descr="Logo SE A4 Blan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27763" y="5734050"/>
            <a:ext cx="2576512" cy="94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4978" name="Rectangle 2"/>
          <p:cNvSpPr>
            <a:spLocks noGrp="1" noChangeArrowheads="1"/>
          </p:cNvSpPr>
          <p:nvPr>
            <p:ph type="ctrTitle"/>
          </p:nvPr>
        </p:nvSpPr>
        <p:spPr>
          <a:xfrm>
            <a:off x="431800" y="77788"/>
            <a:ext cx="8280400" cy="1550987"/>
          </a:xfrm>
        </p:spPr>
        <p:txBody>
          <a:bodyPr/>
          <a:lstStyle>
            <a:lvl1pPr>
              <a:defRPr sz="4800"/>
            </a:lvl1pPr>
          </a:lstStyle>
          <a:p>
            <a:pPr lvl="0"/>
            <a:r>
              <a:rPr lang="en-US" altLang="zh-TW" noProof="0" smtClean="0"/>
              <a:t>Click to edit Master title style</a:t>
            </a:r>
            <a:endParaRPr lang="en-GB" altLang="zh-TW" noProof="0" smtClean="0"/>
          </a:p>
        </p:txBody>
      </p:sp>
      <p:sp>
        <p:nvSpPr>
          <p:cNvPr id="254979" name="Rectangle 3"/>
          <p:cNvSpPr>
            <a:spLocks noGrp="1" noChangeArrowheads="1"/>
          </p:cNvSpPr>
          <p:nvPr>
            <p:ph type="subTitle" idx="1"/>
          </p:nvPr>
        </p:nvSpPr>
        <p:spPr>
          <a:xfrm>
            <a:off x="431800" y="1773238"/>
            <a:ext cx="4968875" cy="1655762"/>
          </a:xfrm>
          <a:extLst/>
        </p:spPr>
        <p:txBody>
          <a:bodyPr tIns="45720" rIns="54000" bIns="45720"/>
          <a:lstStyle>
            <a:lvl1pPr marL="0" indent="0">
              <a:buFont typeface="Arial" charset="0"/>
              <a:buNone/>
              <a:defRPr>
                <a:solidFill>
                  <a:schemeClr val="tx1"/>
                </a:solidFill>
              </a:defRPr>
            </a:lvl1pPr>
          </a:lstStyle>
          <a:p>
            <a:pPr lvl="0"/>
            <a:r>
              <a:rPr lang="en-US" altLang="zh-TW" noProof="0" smtClean="0"/>
              <a:t>Click to edit Master subtitle style</a:t>
            </a:r>
            <a:endParaRPr lang="en-GB" altLang="zh-TW" noProof="0" smtClean="0"/>
          </a:p>
        </p:txBody>
      </p:sp>
      <p:sp>
        <p:nvSpPr>
          <p:cNvPr id="5" name="Footer Placeholder 4"/>
          <p:cNvSpPr>
            <a:spLocks noGrp="1" noChangeArrowheads="1"/>
          </p:cNvSpPr>
          <p:nvPr>
            <p:ph type="ftr" sz="quarter" idx="10"/>
          </p:nvPr>
        </p:nvSpPr>
        <p:spPr bwMode="auto">
          <a:xfrm>
            <a:off x="6372225" y="5229225"/>
            <a:ext cx="2270125" cy="1368425"/>
          </a:xfrm>
          <a:prstGeom prst="rect">
            <a:avLst/>
          </a:prstGeom>
          <a:extLst/>
        </p:spPr>
        <p:txBody>
          <a:bodyPr vert="horz" wrap="square" lIns="91440" tIns="45720" rIns="91440" bIns="45720" numCol="1" anchor="t" anchorCtr="0" compatLnSpc="1">
            <a:prstTxWarp prst="textNoShape">
              <a:avLst/>
            </a:prstTxWarp>
          </a:bodyPr>
          <a:lstStyle>
            <a:lvl1pPr>
              <a:defRPr kumimoji="0" sz="9600" smtClean="0">
                <a:ea typeface="ＭＳ Ｐゴシック" pitchFamily="50" charset="-128"/>
                <a:cs typeface="Arial" pitchFamily="34" charset="0"/>
              </a:defRPr>
            </a:lvl1pPr>
          </a:lstStyle>
          <a:p>
            <a:pPr>
              <a:defRPr/>
            </a:pPr>
            <a:endParaRPr lang="fr-FR" altLang="ja-JP"/>
          </a:p>
        </p:txBody>
      </p:sp>
    </p:spTree>
    <p:extLst>
      <p:ext uri="{BB962C8B-B14F-4D97-AF65-F5344CB8AC3E}">
        <p14:creationId xmlns:p14="http://schemas.microsoft.com/office/powerpoint/2010/main" val="3608633687"/>
      </p:ext>
    </p:extLst>
  </p:cSld>
  <p:clrMapOvr>
    <a:overrideClrMapping bg1="dk2" tx1="lt1" bg2="dk1" tx2="lt2" accent1="accent1" accent2="accent2" accent3="accent3" accent4="accent4" accent5="accent5" accent6="accent6" hlink="hlink" folHlink="folHlink"/>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139857983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Tree>
    <p:extLst>
      <p:ext uri="{BB962C8B-B14F-4D97-AF65-F5344CB8AC3E}">
        <p14:creationId xmlns:p14="http://schemas.microsoft.com/office/powerpoint/2010/main" val="17702598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03955176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355498791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32663713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Tree>
    <p:extLst>
      <p:ext uri="{BB962C8B-B14F-4D97-AF65-F5344CB8AC3E}">
        <p14:creationId xmlns:p14="http://schemas.microsoft.com/office/powerpoint/2010/main" val="174043973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2607348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151082060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338287714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186481326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424102221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5" descr="Logo SE A4 Blan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27763" y="5734050"/>
            <a:ext cx="2576512" cy="94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9554" name="Rectangle 2"/>
          <p:cNvSpPr>
            <a:spLocks noGrp="1" noChangeArrowheads="1"/>
          </p:cNvSpPr>
          <p:nvPr>
            <p:ph type="ctrTitle"/>
          </p:nvPr>
        </p:nvSpPr>
        <p:spPr>
          <a:xfrm>
            <a:off x="431800" y="77788"/>
            <a:ext cx="8280400" cy="1550987"/>
          </a:xfrm>
        </p:spPr>
        <p:txBody>
          <a:bodyPr/>
          <a:lstStyle>
            <a:lvl1pPr>
              <a:defRPr sz="4800"/>
            </a:lvl1pPr>
          </a:lstStyle>
          <a:p>
            <a:pPr lvl="0"/>
            <a:r>
              <a:rPr lang="en-US" altLang="zh-TW" noProof="0" smtClean="0"/>
              <a:t>Click to edit Master title style</a:t>
            </a:r>
            <a:endParaRPr lang="en-GB" altLang="zh-TW" noProof="0" smtClean="0"/>
          </a:p>
        </p:txBody>
      </p:sp>
      <p:sp>
        <p:nvSpPr>
          <p:cNvPr id="279555" name="Rectangle 3"/>
          <p:cNvSpPr>
            <a:spLocks noGrp="1" noChangeArrowheads="1"/>
          </p:cNvSpPr>
          <p:nvPr>
            <p:ph type="subTitle" idx="1"/>
          </p:nvPr>
        </p:nvSpPr>
        <p:spPr>
          <a:xfrm>
            <a:off x="431800" y="1773238"/>
            <a:ext cx="4968875" cy="1655762"/>
          </a:xfrm>
          <a:extLst/>
        </p:spPr>
        <p:txBody>
          <a:bodyPr tIns="45720" rIns="54000" bIns="45720"/>
          <a:lstStyle>
            <a:lvl1pPr marL="0" indent="0">
              <a:buFont typeface="Arial" charset="0"/>
              <a:buNone/>
              <a:defRPr>
                <a:solidFill>
                  <a:schemeClr val="tx1"/>
                </a:solidFill>
              </a:defRPr>
            </a:lvl1pPr>
          </a:lstStyle>
          <a:p>
            <a:pPr lvl="0"/>
            <a:r>
              <a:rPr lang="en-US" altLang="zh-TW" noProof="0" smtClean="0"/>
              <a:t>Click to edit Master subtitle style</a:t>
            </a:r>
            <a:endParaRPr lang="en-GB" altLang="zh-TW" noProof="0" smtClean="0"/>
          </a:p>
        </p:txBody>
      </p:sp>
      <p:sp>
        <p:nvSpPr>
          <p:cNvPr id="5" name="Footer Placeholder 4"/>
          <p:cNvSpPr>
            <a:spLocks noGrp="1" noChangeArrowheads="1"/>
          </p:cNvSpPr>
          <p:nvPr>
            <p:ph type="ftr" sz="quarter" idx="10"/>
          </p:nvPr>
        </p:nvSpPr>
        <p:spPr bwMode="auto">
          <a:xfrm>
            <a:off x="6372225" y="5229225"/>
            <a:ext cx="2270125" cy="1368425"/>
          </a:xfrm>
          <a:prstGeom prst="rect">
            <a:avLst/>
          </a:prstGeom>
          <a:extLst/>
        </p:spPr>
        <p:txBody>
          <a:bodyPr vert="horz" wrap="square" lIns="91440" tIns="45720" rIns="91440" bIns="45720" numCol="1" anchor="t" anchorCtr="0" compatLnSpc="1">
            <a:prstTxWarp prst="textNoShape">
              <a:avLst/>
            </a:prstTxWarp>
          </a:bodyPr>
          <a:lstStyle>
            <a:lvl1pPr>
              <a:defRPr kumimoji="0" sz="9600" smtClean="0">
                <a:ea typeface="ＭＳ Ｐゴシック" pitchFamily="50" charset="-128"/>
                <a:cs typeface="Arial" pitchFamily="34" charset="0"/>
              </a:defRPr>
            </a:lvl1pPr>
          </a:lstStyle>
          <a:p>
            <a:pPr>
              <a:defRPr/>
            </a:pPr>
            <a:endParaRPr lang="fr-FR" altLang="ja-JP"/>
          </a:p>
        </p:txBody>
      </p:sp>
    </p:spTree>
    <p:extLst>
      <p:ext uri="{BB962C8B-B14F-4D97-AF65-F5344CB8AC3E}">
        <p14:creationId xmlns:p14="http://schemas.microsoft.com/office/powerpoint/2010/main" val="2763714939"/>
      </p:ext>
    </p:extLst>
  </p:cSld>
  <p:clrMapOvr>
    <a:overrideClrMapping bg1="dk2" tx1="lt1" bg2="dk1" tx2="lt2" accent1="accent1" accent2="accent2" accent3="accent3" accent4="accent4" accent5="accent5" accent6="accent6" hlink="hlink" folHlink="folHlink"/>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40537084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410272946"/>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Tree>
    <p:extLst>
      <p:ext uri="{BB962C8B-B14F-4D97-AF65-F5344CB8AC3E}">
        <p14:creationId xmlns:p14="http://schemas.microsoft.com/office/powerpoint/2010/main" val="51903510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827088056"/>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93759038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Tree>
    <p:extLst>
      <p:ext uri="{BB962C8B-B14F-4D97-AF65-F5344CB8AC3E}">
        <p14:creationId xmlns:p14="http://schemas.microsoft.com/office/powerpoint/2010/main" val="2890620789"/>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3213075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668551144"/>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158291531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3286461949"/>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3597699685"/>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ltLang="ja-JP"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ja-JP"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6"/>
          <p:cNvSpPr>
            <a:spLocks noGrp="1" noChangeArrowheads="1"/>
          </p:cNvSpPr>
          <p:nvPr>
            <p:ph type="sldNum" sz="quarter" idx="11"/>
          </p:nvPr>
        </p:nvSpPr>
        <p:spPr>
          <a:ln/>
        </p:spPr>
        <p:txBody>
          <a:bodyPr/>
          <a:lstStyle>
            <a:lvl1pPr>
              <a:defRPr/>
            </a:lvl1pPr>
          </a:lstStyle>
          <a:p>
            <a:pPr>
              <a:defRPr/>
            </a:pPr>
            <a:fld id="{01AB404C-0E5A-4755-9E83-E73984C2EC68}" type="slidenum">
              <a:rPr lang="en-US" altLang="ja-JP"/>
              <a:pPr>
                <a:defRPr/>
              </a:pPr>
              <a:t>‹#›</a:t>
            </a:fld>
            <a:endParaRPr lang="en-US" altLang="ja-JP" dirty="0"/>
          </a:p>
        </p:txBody>
      </p:sp>
    </p:spTree>
    <p:extLst>
      <p:ext uri="{BB962C8B-B14F-4D97-AF65-F5344CB8AC3E}">
        <p14:creationId xmlns:p14="http://schemas.microsoft.com/office/powerpoint/2010/main" val="421968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Tree>
    <p:extLst>
      <p:ext uri="{BB962C8B-B14F-4D97-AF65-F5344CB8AC3E}">
        <p14:creationId xmlns:p14="http://schemas.microsoft.com/office/powerpoint/2010/main" val="1430439267"/>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6"/>
          <p:cNvSpPr>
            <a:spLocks noGrp="1" noChangeArrowheads="1"/>
          </p:cNvSpPr>
          <p:nvPr>
            <p:ph type="sldNum" sz="quarter" idx="11"/>
          </p:nvPr>
        </p:nvSpPr>
        <p:spPr>
          <a:ln/>
        </p:spPr>
        <p:txBody>
          <a:bodyPr/>
          <a:lstStyle>
            <a:lvl1pPr>
              <a:defRPr/>
            </a:lvl1pPr>
          </a:lstStyle>
          <a:p>
            <a:pPr>
              <a:defRPr/>
            </a:pPr>
            <a:fld id="{321DA735-C6E9-45BF-8419-4E676CCC9DBB}" type="slidenum">
              <a:rPr lang="en-US" altLang="ja-JP"/>
              <a:pPr>
                <a:defRPr/>
              </a:pPr>
              <a:t>‹#›</a:t>
            </a:fld>
            <a:endParaRPr lang="en-US" altLang="ja-JP" dirty="0"/>
          </a:p>
        </p:txBody>
      </p:sp>
    </p:spTree>
    <p:extLst>
      <p:ext uri="{BB962C8B-B14F-4D97-AF65-F5344CB8AC3E}">
        <p14:creationId xmlns:p14="http://schemas.microsoft.com/office/powerpoint/2010/main" val="1966340414"/>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6"/>
          <p:cNvSpPr>
            <a:spLocks noGrp="1" noChangeArrowheads="1"/>
          </p:cNvSpPr>
          <p:nvPr>
            <p:ph type="sldNum" sz="quarter" idx="11"/>
          </p:nvPr>
        </p:nvSpPr>
        <p:spPr>
          <a:ln/>
        </p:spPr>
        <p:txBody>
          <a:bodyPr/>
          <a:lstStyle>
            <a:lvl1pPr>
              <a:defRPr/>
            </a:lvl1pPr>
          </a:lstStyle>
          <a:p>
            <a:pPr>
              <a:defRPr/>
            </a:pPr>
            <a:fld id="{4E5EFA6D-B979-46FC-9676-F785C4F42969}" type="slidenum">
              <a:rPr lang="en-US" altLang="ja-JP"/>
              <a:pPr>
                <a:defRPr/>
              </a:pPr>
              <a:t>‹#›</a:t>
            </a:fld>
            <a:endParaRPr lang="en-US" altLang="ja-JP" dirty="0"/>
          </a:p>
        </p:txBody>
      </p:sp>
    </p:spTree>
    <p:extLst>
      <p:ext uri="{BB962C8B-B14F-4D97-AF65-F5344CB8AC3E}">
        <p14:creationId xmlns:p14="http://schemas.microsoft.com/office/powerpoint/2010/main" val="3800268984"/>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6"/>
          <p:cNvSpPr>
            <a:spLocks noGrp="1" noChangeArrowheads="1"/>
          </p:cNvSpPr>
          <p:nvPr>
            <p:ph type="sldNum" sz="quarter" idx="11"/>
          </p:nvPr>
        </p:nvSpPr>
        <p:spPr>
          <a:ln/>
        </p:spPr>
        <p:txBody>
          <a:bodyPr/>
          <a:lstStyle>
            <a:lvl1pPr>
              <a:defRPr/>
            </a:lvl1pPr>
          </a:lstStyle>
          <a:p>
            <a:pPr>
              <a:defRPr/>
            </a:pPr>
            <a:fld id="{58F6FD86-A4E3-4F07-9395-2F0775AA3DD1}" type="slidenum">
              <a:rPr lang="en-US" altLang="ja-JP"/>
              <a:pPr>
                <a:defRPr/>
              </a:pPr>
              <a:t>‹#›</a:t>
            </a:fld>
            <a:endParaRPr lang="en-US" altLang="ja-JP" dirty="0"/>
          </a:p>
        </p:txBody>
      </p:sp>
    </p:spTree>
    <p:extLst>
      <p:ext uri="{BB962C8B-B14F-4D97-AF65-F5344CB8AC3E}">
        <p14:creationId xmlns:p14="http://schemas.microsoft.com/office/powerpoint/2010/main" val="630875070"/>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8" name="Rectangle 6"/>
          <p:cNvSpPr>
            <a:spLocks noGrp="1" noChangeArrowheads="1"/>
          </p:cNvSpPr>
          <p:nvPr>
            <p:ph type="sldNum" sz="quarter" idx="11"/>
          </p:nvPr>
        </p:nvSpPr>
        <p:spPr>
          <a:ln/>
        </p:spPr>
        <p:txBody>
          <a:bodyPr/>
          <a:lstStyle>
            <a:lvl1pPr>
              <a:defRPr/>
            </a:lvl1pPr>
          </a:lstStyle>
          <a:p>
            <a:pPr>
              <a:defRPr/>
            </a:pPr>
            <a:fld id="{86C74444-A35B-4740-BF2B-B495408EE6DB}" type="slidenum">
              <a:rPr lang="en-US" altLang="ja-JP"/>
              <a:pPr>
                <a:defRPr/>
              </a:pPr>
              <a:t>‹#›</a:t>
            </a:fld>
            <a:endParaRPr lang="en-US" altLang="ja-JP" dirty="0"/>
          </a:p>
        </p:txBody>
      </p:sp>
    </p:spTree>
    <p:extLst>
      <p:ext uri="{BB962C8B-B14F-4D97-AF65-F5344CB8AC3E}">
        <p14:creationId xmlns:p14="http://schemas.microsoft.com/office/powerpoint/2010/main" val="1787056420"/>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4" name="Rectangle 6"/>
          <p:cNvSpPr>
            <a:spLocks noGrp="1" noChangeArrowheads="1"/>
          </p:cNvSpPr>
          <p:nvPr>
            <p:ph type="sldNum" sz="quarter" idx="11"/>
          </p:nvPr>
        </p:nvSpPr>
        <p:spPr>
          <a:ln/>
        </p:spPr>
        <p:txBody>
          <a:bodyPr/>
          <a:lstStyle>
            <a:lvl1pPr>
              <a:defRPr/>
            </a:lvl1pPr>
          </a:lstStyle>
          <a:p>
            <a:pPr>
              <a:defRPr/>
            </a:pPr>
            <a:fld id="{3B61493D-F95B-416D-9EFD-256D04FC92F1}" type="slidenum">
              <a:rPr lang="en-US" altLang="ja-JP"/>
              <a:pPr>
                <a:defRPr/>
              </a:pPr>
              <a:t>‹#›</a:t>
            </a:fld>
            <a:endParaRPr lang="en-US" altLang="ja-JP" dirty="0"/>
          </a:p>
        </p:txBody>
      </p:sp>
    </p:spTree>
    <p:extLst>
      <p:ext uri="{BB962C8B-B14F-4D97-AF65-F5344CB8AC3E}">
        <p14:creationId xmlns:p14="http://schemas.microsoft.com/office/powerpoint/2010/main" val="450568931"/>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3" name="Rectangle 6"/>
          <p:cNvSpPr>
            <a:spLocks noGrp="1" noChangeArrowheads="1"/>
          </p:cNvSpPr>
          <p:nvPr>
            <p:ph type="sldNum" sz="quarter" idx="11"/>
          </p:nvPr>
        </p:nvSpPr>
        <p:spPr>
          <a:ln/>
        </p:spPr>
        <p:txBody>
          <a:bodyPr/>
          <a:lstStyle>
            <a:lvl1pPr>
              <a:defRPr/>
            </a:lvl1pPr>
          </a:lstStyle>
          <a:p>
            <a:pPr>
              <a:defRPr/>
            </a:pPr>
            <a:fld id="{B454B679-3648-4FF1-A5F4-33B828743A3F}" type="slidenum">
              <a:rPr lang="en-US" altLang="ja-JP"/>
              <a:pPr>
                <a:defRPr/>
              </a:pPr>
              <a:t>‹#›</a:t>
            </a:fld>
            <a:endParaRPr lang="en-US" altLang="ja-JP" dirty="0"/>
          </a:p>
        </p:txBody>
      </p:sp>
    </p:spTree>
    <p:extLst>
      <p:ext uri="{BB962C8B-B14F-4D97-AF65-F5344CB8AC3E}">
        <p14:creationId xmlns:p14="http://schemas.microsoft.com/office/powerpoint/2010/main" val="604080462"/>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6"/>
          <p:cNvSpPr>
            <a:spLocks noGrp="1" noChangeArrowheads="1"/>
          </p:cNvSpPr>
          <p:nvPr>
            <p:ph type="sldNum" sz="quarter" idx="11"/>
          </p:nvPr>
        </p:nvSpPr>
        <p:spPr>
          <a:ln/>
        </p:spPr>
        <p:txBody>
          <a:bodyPr/>
          <a:lstStyle>
            <a:lvl1pPr>
              <a:defRPr/>
            </a:lvl1pPr>
          </a:lstStyle>
          <a:p>
            <a:pPr>
              <a:defRPr/>
            </a:pPr>
            <a:fld id="{B1DF0984-9F8E-4C43-8B6F-B2D2DDC25F22}" type="slidenum">
              <a:rPr lang="en-US" altLang="ja-JP"/>
              <a:pPr>
                <a:defRPr/>
              </a:pPr>
              <a:t>‹#›</a:t>
            </a:fld>
            <a:endParaRPr lang="en-US" altLang="ja-JP" dirty="0"/>
          </a:p>
        </p:txBody>
      </p:sp>
    </p:spTree>
    <p:extLst>
      <p:ext uri="{BB962C8B-B14F-4D97-AF65-F5344CB8AC3E}">
        <p14:creationId xmlns:p14="http://schemas.microsoft.com/office/powerpoint/2010/main" val="447701706"/>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6"/>
          <p:cNvSpPr>
            <a:spLocks noGrp="1" noChangeArrowheads="1"/>
          </p:cNvSpPr>
          <p:nvPr>
            <p:ph type="sldNum" sz="quarter" idx="11"/>
          </p:nvPr>
        </p:nvSpPr>
        <p:spPr>
          <a:ln/>
        </p:spPr>
        <p:txBody>
          <a:bodyPr/>
          <a:lstStyle>
            <a:lvl1pPr>
              <a:defRPr/>
            </a:lvl1pPr>
          </a:lstStyle>
          <a:p>
            <a:pPr>
              <a:defRPr/>
            </a:pPr>
            <a:fld id="{5250C5BD-5699-4AB4-80CF-8A6784875A24}" type="slidenum">
              <a:rPr lang="en-US" altLang="ja-JP"/>
              <a:pPr>
                <a:defRPr/>
              </a:pPr>
              <a:t>‹#›</a:t>
            </a:fld>
            <a:endParaRPr lang="en-US" altLang="ja-JP" dirty="0"/>
          </a:p>
        </p:txBody>
      </p:sp>
    </p:spTree>
    <p:extLst>
      <p:ext uri="{BB962C8B-B14F-4D97-AF65-F5344CB8AC3E}">
        <p14:creationId xmlns:p14="http://schemas.microsoft.com/office/powerpoint/2010/main" val="3764835329"/>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6"/>
          <p:cNvSpPr>
            <a:spLocks noGrp="1" noChangeArrowheads="1"/>
          </p:cNvSpPr>
          <p:nvPr>
            <p:ph type="sldNum" sz="quarter" idx="11"/>
          </p:nvPr>
        </p:nvSpPr>
        <p:spPr>
          <a:ln/>
        </p:spPr>
        <p:txBody>
          <a:bodyPr/>
          <a:lstStyle>
            <a:lvl1pPr>
              <a:defRPr/>
            </a:lvl1pPr>
          </a:lstStyle>
          <a:p>
            <a:pPr>
              <a:defRPr/>
            </a:pPr>
            <a:fld id="{37732A0F-B695-4EDC-9605-D83CAC7C8394}" type="slidenum">
              <a:rPr lang="en-US" altLang="ja-JP"/>
              <a:pPr>
                <a:defRPr/>
              </a:pPr>
              <a:t>‹#›</a:t>
            </a:fld>
            <a:endParaRPr lang="en-US" altLang="ja-JP" dirty="0"/>
          </a:p>
        </p:txBody>
      </p:sp>
    </p:spTree>
    <p:extLst>
      <p:ext uri="{BB962C8B-B14F-4D97-AF65-F5344CB8AC3E}">
        <p14:creationId xmlns:p14="http://schemas.microsoft.com/office/powerpoint/2010/main" val="553360973"/>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2400"/>
            <a:ext cx="2057400" cy="5973763"/>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57200" y="152400"/>
            <a:ext cx="6019800" cy="5973763"/>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6"/>
          <p:cNvSpPr>
            <a:spLocks noGrp="1" noChangeArrowheads="1"/>
          </p:cNvSpPr>
          <p:nvPr>
            <p:ph type="sldNum" sz="quarter" idx="11"/>
          </p:nvPr>
        </p:nvSpPr>
        <p:spPr>
          <a:ln/>
        </p:spPr>
        <p:txBody>
          <a:bodyPr/>
          <a:lstStyle>
            <a:lvl1pPr>
              <a:defRPr/>
            </a:lvl1pPr>
          </a:lstStyle>
          <a:p>
            <a:pPr>
              <a:defRPr/>
            </a:pPr>
            <a:fld id="{26725A00-088D-4C56-94AC-276B488D9CCD}" type="slidenum">
              <a:rPr lang="en-US" altLang="ja-JP"/>
              <a:pPr>
                <a:defRPr/>
              </a:pPr>
              <a:t>‹#›</a:t>
            </a:fld>
            <a:endParaRPr lang="en-US" altLang="ja-JP" dirty="0"/>
          </a:p>
        </p:txBody>
      </p:sp>
    </p:spTree>
    <p:extLst>
      <p:ext uri="{BB962C8B-B14F-4D97-AF65-F5344CB8AC3E}">
        <p14:creationId xmlns:p14="http://schemas.microsoft.com/office/powerpoint/2010/main" val="34214114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04887208"/>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5" name="Title 1"/>
          <p:cNvSpPr>
            <a:spLocks noGrp="1"/>
          </p:cNvSpPr>
          <p:nvPr>
            <p:ph type="title"/>
          </p:nvPr>
        </p:nvSpPr>
        <p:spPr>
          <a:xfrm>
            <a:off x="457200" y="0"/>
            <a:ext cx="8229600" cy="914400"/>
          </a:xfrm>
        </p:spPr>
        <p:txBody>
          <a:bodyPr/>
          <a:lstStyle/>
          <a:p>
            <a:r>
              <a:rPr lang="en-US" altLang="ja-JP" smtClean="0"/>
              <a:t>Click to edit Master title style</a:t>
            </a:r>
            <a:endParaRPr lang="vi-VN" dirty="0"/>
          </a:p>
        </p:txBody>
      </p:sp>
      <p:sp>
        <p:nvSpPr>
          <p:cNvPr id="6" name="Content Placeholder 2"/>
          <p:cNvSpPr>
            <a:spLocks noGrp="1"/>
          </p:cNvSpPr>
          <p:nvPr>
            <p:ph idx="1"/>
          </p:nvPr>
        </p:nvSpPr>
        <p:spPr>
          <a:xfrm>
            <a:off x="457200" y="1219200"/>
            <a:ext cx="8229600" cy="4906963"/>
          </a:xfrm>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vi-VN"/>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7" name="Rectangle 6"/>
          <p:cNvSpPr>
            <a:spLocks noGrp="1" noChangeArrowheads="1"/>
          </p:cNvSpPr>
          <p:nvPr>
            <p:ph type="sldNum" sz="quarter" idx="11"/>
          </p:nvPr>
        </p:nvSpPr>
        <p:spPr>
          <a:ln/>
        </p:spPr>
        <p:txBody>
          <a:bodyPr/>
          <a:lstStyle>
            <a:lvl1pPr>
              <a:defRPr/>
            </a:lvl1pPr>
          </a:lstStyle>
          <a:p>
            <a:pPr>
              <a:defRPr/>
            </a:pPr>
            <a:fld id="{899BCC68-3923-45FA-9BA0-A085E6BB5CDB}" type="slidenum">
              <a:rPr lang="en-US" altLang="ja-JP"/>
              <a:pPr>
                <a:defRPr/>
              </a:pPr>
              <a:t>‹#›</a:t>
            </a:fld>
            <a:endParaRPr lang="en-US" altLang="ja-JP" dirty="0"/>
          </a:p>
        </p:txBody>
      </p:sp>
    </p:spTree>
    <p:extLst>
      <p:ext uri="{BB962C8B-B14F-4D97-AF65-F5344CB8AC3E}">
        <p14:creationId xmlns:p14="http://schemas.microsoft.com/office/powerpoint/2010/main" val="1195488001"/>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04800" y="1143000"/>
            <a:ext cx="41529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10100" y="1143000"/>
            <a:ext cx="41529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6"/>
          <p:cNvSpPr>
            <a:spLocks noGrp="1" noChangeArrowheads="1"/>
          </p:cNvSpPr>
          <p:nvPr>
            <p:ph type="sldNum" sz="quarter" idx="11"/>
          </p:nvPr>
        </p:nvSpPr>
        <p:spPr>
          <a:ln/>
        </p:spPr>
        <p:txBody>
          <a:bodyPr/>
          <a:lstStyle>
            <a:lvl1pPr>
              <a:defRPr/>
            </a:lvl1pPr>
          </a:lstStyle>
          <a:p>
            <a:pPr>
              <a:defRPr/>
            </a:pPr>
            <a:fld id="{D9C5DEA3-835B-429E-9386-5EE4995BBBD0}" type="slidenum">
              <a:rPr lang="en-US" altLang="ja-JP"/>
              <a:pPr>
                <a:defRPr/>
              </a:pPr>
              <a:t>‹#›</a:t>
            </a:fld>
            <a:endParaRPr lang="en-US" altLang="ja-JP" dirty="0"/>
          </a:p>
        </p:txBody>
      </p:sp>
    </p:spTree>
    <p:extLst>
      <p:ext uri="{BB962C8B-B14F-4D97-AF65-F5344CB8AC3E}">
        <p14:creationId xmlns:p14="http://schemas.microsoft.com/office/powerpoint/2010/main" val="1637867454"/>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ltLang="ja-JP"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ja-JP"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6"/>
          <p:cNvSpPr>
            <a:spLocks noGrp="1" noChangeArrowheads="1"/>
          </p:cNvSpPr>
          <p:nvPr>
            <p:ph type="sldNum" sz="quarter" idx="12"/>
          </p:nvPr>
        </p:nvSpPr>
        <p:spPr>
          <a:ln/>
        </p:spPr>
        <p:txBody>
          <a:bodyPr/>
          <a:lstStyle>
            <a:lvl1pPr>
              <a:defRPr/>
            </a:lvl1pPr>
          </a:lstStyle>
          <a:p>
            <a:pPr>
              <a:defRPr/>
            </a:pPr>
            <a:fld id="{2215EF36-E3E8-4354-9D67-1F1ED670ECDE}" type="slidenum">
              <a:rPr lang="en-US" altLang="ja-JP"/>
              <a:pPr>
                <a:defRPr/>
              </a:pPr>
              <a:t>‹#›</a:t>
            </a:fld>
            <a:endParaRPr lang="en-US" altLang="ja-JP" dirty="0"/>
          </a:p>
        </p:txBody>
      </p:sp>
    </p:spTree>
    <p:extLst>
      <p:ext uri="{BB962C8B-B14F-4D97-AF65-F5344CB8AC3E}">
        <p14:creationId xmlns:p14="http://schemas.microsoft.com/office/powerpoint/2010/main" val="772571025"/>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4"/>
          <p:cNvSpPr>
            <a:spLocks noGrp="1" noChangeArrowheads="1"/>
          </p:cNvSpPr>
          <p:nvPr>
            <p:ph type="dt" sz="half" idx="10"/>
          </p:nvPr>
        </p:nvSpPr>
        <p:spPr/>
        <p:txBody>
          <a:bodyPr/>
          <a:lstStyle>
            <a:lvl1pPr>
              <a:defRPr smtClean="0"/>
            </a:lvl1pPr>
          </a:lstStyle>
          <a:p>
            <a:pPr>
              <a:defRPr/>
            </a:pPr>
            <a:endParaRPr lang="en-US" altLang="ja-JP"/>
          </a:p>
        </p:txBody>
      </p:sp>
      <p:sp>
        <p:nvSpPr>
          <p:cNvPr id="5" name="Rectangle 5"/>
          <p:cNvSpPr>
            <a:spLocks noGrp="1" noChangeArrowheads="1"/>
          </p:cNvSpPr>
          <p:nvPr>
            <p:ph type="ftr" sz="quarter" idx="11"/>
          </p:nvPr>
        </p:nvSpPr>
        <p:spPr/>
        <p:txBody>
          <a:bodyPr/>
          <a:lstStyle>
            <a:lvl1pPr>
              <a:defRPr smtClean="0"/>
            </a:lvl1pPr>
          </a:lstStyle>
          <a:p>
            <a:pPr>
              <a:defRPr/>
            </a:pPr>
            <a:endParaRPr lang="en-US" altLang="ja-JP"/>
          </a:p>
        </p:txBody>
      </p:sp>
      <p:sp>
        <p:nvSpPr>
          <p:cNvPr id="6" name="Rectangle 6"/>
          <p:cNvSpPr>
            <a:spLocks noGrp="1" noChangeArrowheads="1"/>
          </p:cNvSpPr>
          <p:nvPr>
            <p:ph type="sldNum" sz="quarter" idx="12"/>
          </p:nvPr>
        </p:nvSpPr>
        <p:spPr/>
        <p:txBody>
          <a:bodyPr/>
          <a:lstStyle>
            <a:lvl1pPr defTabSz="457200">
              <a:defRPr smtClean="0"/>
            </a:lvl1pPr>
          </a:lstStyle>
          <a:p>
            <a:pPr>
              <a:defRPr/>
            </a:pPr>
            <a:fld id="{02AF136B-D425-4CBD-9470-9B7D4364568D}" type="slidenum">
              <a:rPr lang="en-US" altLang="ja-JP"/>
              <a:pPr>
                <a:defRPr/>
              </a:pPr>
              <a:t>‹#›</a:t>
            </a:fld>
            <a:endParaRPr lang="en-US" altLang="ja-JP"/>
          </a:p>
        </p:txBody>
      </p:sp>
    </p:spTree>
    <p:extLst>
      <p:ext uri="{BB962C8B-B14F-4D97-AF65-F5344CB8AC3E}">
        <p14:creationId xmlns:p14="http://schemas.microsoft.com/office/powerpoint/2010/main" val="4052058464"/>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6"/>
          <p:cNvSpPr>
            <a:spLocks noGrp="1" noChangeArrowheads="1"/>
          </p:cNvSpPr>
          <p:nvPr>
            <p:ph type="sldNum" sz="quarter" idx="12"/>
          </p:nvPr>
        </p:nvSpPr>
        <p:spPr>
          <a:ln/>
        </p:spPr>
        <p:txBody>
          <a:bodyPr/>
          <a:lstStyle>
            <a:lvl1pPr>
              <a:defRPr/>
            </a:lvl1pPr>
          </a:lstStyle>
          <a:p>
            <a:pPr>
              <a:defRPr/>
            </a:pPr>
            <a:fld id="{05AD923A-09F8-4E3B-8FC3-461638110616}" type="slidenum">
              <a:rPr lang="en-US" altLang="ja-JP"/>
              <a:pPr>
                <a:defRPr/>
              </a:pPr>
              <a:t>‹#›</a:t>
            </a:fld>
            <a:endParaRPr lang="en-US" altLang="ja-JP" dirty="0"/>
          </a:p>
        </p:txBody>
      </p:sp>
    </p:spTree>
    <p:extLst>
      <p:ext uri="{BB962C8B-B14F-4D97-AF65-F5344CB8AC3E}">
        <p14:creationId xmlns:p14="http://schemas.microsoft.com/office/powerpoint/2010/main" val="1574820970"/>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7" name="Rectangle 6"/>
          <p:cNvSpPr>
            <a:spLocks noGrp="1" noChangeArrowheads="1"/>
          </p:cNvSpPr>
          <p:nvPr>
            <p:ph type="sldNum" sz="quarter" idx="12"/>
          </p:nvPr>
        </p:nvSpPr>
        <p:spPr>
          <a:ln/>
        </p:spPr>
        <p:txBody>
          <a:bodyPr/>
          <a:lstStyle>
            <a:lvl1pPr>
              <a:defRPr/>
            </a:lvl1pPr>
          </a:lstStyle>
          <a:p>
            <a:pPr>
              <a:defRPr/>
            </a:pPr>
            <a:fld id="{404CAF63-C45A-4F23-8C9E-4A2CBF18DFAA}" type="slidenum">
              <a:rPr lang="en-US" altLang="ja-JP"/>
              <a:pPr>
                <a:defRPr/>
              </a:pPr>
              <a:t>‹#›</a:t>
            </a:fld>
            <a:endParaRPr lang="en-US" altLang="ja-JP" dirty="0"/>
          </a:p>
        </p:txBody>
      </p:sp>
    </p:spTree>
    <p:extLst>
      <p:ext uri="{BB962C8B-B14F-4D97-AF65-F5344CB8AC3E}">
        <p14:creationId xmlns:p14="http://schemas.microsoft.com/office/powerpoint/2010/main" val="2941682372"/>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9" name="Rectangle 6"/>
          <p:cNvSpPr>
            <a:spLocks noGrp="1" noChangeArrowheads="1"/>
          </p:cNvSpPr>
          <p:nvPr>
            <p:ph type="sldNum" sz="quarter" idx="12"/>
          </p:nvPr>
        </p:nvSpPr>
        <p:spPr>
          <a:ln/>
        </p:spPr>
        <p:txBody>
          <a:bodyPr/>
          <a:lstStyle>
            <a:lvl1pPr>
              <a:defRPr/>
            </a:lvl1pPr>
          </a:lstStyle>
          <a:p>
            <a:pPr>
              <a:defRPr/>
            </a:pPr>
            <a:fld id="{2D8BB430-B3DC-4C6F-B624-087436CDB3C3}" type="slidenum">
              <a:rPr lang="en-US" altLang="ja-JP"/>
              <a:pPr>
                <a:defRPr/>
              </a:pPr>
              <a:t>‹#›</a:t>
            </a:fld>
            <a:endParaRPr lang="en-US" altLang="ja-JP" dirty="0"/>
          </a:p>
        </p:txBody>
      </p:sp>
    </p:spTree>
    <p:extLst>
      <p:ext uri="{BB962C8B-B14F-4D97-AF65-F5344CB8AC3E}">
        <p14:creationId xmlns:p14="http://schemas.microsoft.com/office/powerpoint/2010/main" val="805628356"/>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5" name="Rectangle 6"/>
          <p:cNvSpPr>
            <a:spLocks noGrp="1" noChangeArrowheads="1"/>
          </p:cNvSpPr>
          <p:nvPr>
            <p:ph type="sldNum" sz="quarter" idx="12"/>
          </p:nvPr>
        </p:nvSpPr>
        <p:spPr>
          <a:ln/>
        </p:spPr>
        <p:txBody>
          <a:bodyPr/>
          <a:lstStyle>
            <a:lvl1pPr>
              <a:defRPr/>
            </a:lvl1pPr>
          </a:lstStyle>
          <a:p>
            <a:pPr>
              <a:defRPr/>
            </a:pPr>
            <a:fld id="{0F6AADCD-2DC7-41C8-8CA7-7A0D3BB8E48E}" type="slidenum">
              <a:rPr lang="en-US" altLang="ja-JP"/>
              <a:pPr>
                <a:defRPr/>
              </a:pPr>
              <a:t>‹#›</a:t>
            </a:fld>
            <a:endParaRPr lang="en-US" altLang="ja-JP" dirty="0"/>
          </a:p>
        </p:txBody>
      </p:sp>
    </p:spTree>
    <p:extLst>
      <p:ext uri="{BB962C8B-B14F-4D97-AF65-F5344CB8AC3E}">
        <p14:creationId xmlns:p14="http://schemas.microsoft.com/office/powerpoint/2010/main" val="3984278319"/>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4" name="Rectangle 6"/>
          <p:cNvSpPr>
            <a:spLocks noGrp="1" noChangeArrowheads="1"/>
          </p:cNvSpPr>
          <p:nvPr>
            <p:ph type="sldNum" sz="quarter" idx="12"/>
          </p:nvPr>
        </p:nvSpPr>
        <p:spPr>
          <a:ln/>
        </p:spPr>
        <p:txBody>
          <a:bodyPr/>
          <a:lstStyle>
            <a:lvl1pPr>
              <a:defRPr/>
            </a:lvl1pPr>
          </a:lstStyle>
          <a:p>
            <a:pPr>
              <a:defRPr/>
            </a:pPr>
            <a:fld id="{A3397CE2-B83D-464A-A1CC-A878AAF731D1}" type="slidenum">
              <a:rPr lang="en-US" altLang="ja-JP"/>
              <a:pPr>
                <a:defRPr/>
              </a:pPr>
              <a:t>‹#›</a:t>
            </a:fld>
            <a:endParaRPr lang="en-US" altLang="ja-JP" dirty="0"/>
          </a:p>
        </p:txBody>
      </p:sp>
    </p:spTree>
    <p:extLst>
      <p:ext uri="{BB962C8B-B14F-4D97-AF65-F5344CB8AC3E}">
        <p14:creationId xmlns:p14="http://schemas.microsoft.com/office/powerpoint/2010/main" val="3103175059"/>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7" name="Rectangle 6"/>
          <p:cNvSpPr>
            <a:spLocks noGrp="1" noChangeArrowheads="1"/>
          </p:cNvSpPr>
          <p:nvPr>
            <p:ph type="sldNum" sz="quarter" idx="12"/>
          </p:nvPr>
        </p:nvSpPr>
        <p:spPr>
          <a:ln/>
        </p:spPr>
        <p:txBody>
          <a:bodyPr/>
          <a:lstStyle>
            <a:lvl1pPr>
              <a:defRPr/>
            </a:lvl1pPr>
          </a:lstStyle>
          <a:p>
            <a:pPr>
              <a:defRPr/>
            </a:pPr>
            <a:fld id="{121A6768-FE11-4ED4-B8B6-2E8CD9766B58}" type="slidenum">
              <a:rPr lang="en-US" altLang="ja-JP"/>
              <a:pPr>
                <a:defRPr/>
              </a:pPr>
              <a:t>‹#›</a:t>
            </a:fld>
            <a:endParaRPr lang="en-US" altLang="ja-JP" dirty="0"/>
          </a:p>
        </p:txBody>
      </p:sp>
    </p:spTree>
    <p:extLst>
      <p:ext uri="{BB962C8B-B14F-4D97-AF65-F5344CB8AC3E}">
        <p14:creationId xmlns:p14="http://schemas.microsoft.com/office/powerpoint/2010/main" val="27460709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4144891134"/>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7" name="Rectangle 6"/>
          <p:cNvSpPr>
            <a:spLocks noGrp="1" noChangeArrowheads="1"/>
          </p:cNvSpPr>
          <p:nvPr>
            <p:ph type="sldNum" sz="quarter" idx="12"/>
          </p:nvPr>
        </p:nvSpPr>
        <p:spPr>
          <a:ln/>
        </p:spPr>
        <p:txBody>
          <a:bodyPr/>
          <a:lstStyle>
            <a:lvl1pPr>
              <a:defRPr/>
            </a:lvl1pPr>
          </a:lstStyle>
          <a:p>
            <a:pPr>
              <a:defRPr/>
            </a:pPr>
            <a:fld id="{9768DFB8-FC84-4D6B-91F7-6B9F716A2517}" type="slidenum">
              <a:rPr lang="en-US" altLang="ja-JP"/>
              <a:pPr>
                <a:defRPr/>
              </a:pPr>
              <a:t>‹#›</a:t>
            </a:fld>
            <a:endParaRPr lang="en-US" altLang="ja-JP" dirty="0"/>
          </a:p>
        </p:txBody>
      </p:sp>
    </p:spTree>
    <p:extLst>
      <p:ext uri="{BB962C8B-B14F-4D97-AF65-F5344CB8AC3E}">
        <p14:creationId xmlns:p14="http://schemas.microsoft.com/office/powerpoint/2010/main" val="2501843728"/>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6"/>
          <p:cNvSpPr>
            <a:spLocks noGrp="1" noChangeArrowheads="1"/>
          </p:cNvSpPr>
          <p:nvPr>
            <p:ph type="sldNum" sz="quarter" idx="12"/>
          </p:nvPr>
        </p:nvSpPr>
        <p:spPr>
          <a:ln/>
        </p:spPr>
        <p:txBody>
          <a:bodyPr/>
          <a:lstStyle>
            <a:lvl1pPr>
              <a:defRPr/>
            </a:lvl1pPr>
          </a:lstStyle>
          <a:p>
            <a:pPr>
              <a:defRPr/>
            </a:pPr>
            <a:fld id="{FA1D5BC1-BEF5-4E0D-8EF4-F062C459C740}" type="slidenum">
              <a:rPr lang="en-US" altLang="ja-JP"/>
              <a:pPr>
                <a:defRPr/>
              </a:pPr>
              <a:t>‹#›</a:t>
            </a:fld>
            <a:endParaRPr lang="en-US" altLang="ja-JP" dirty="0"/>
          </a:p>
        </p:txBody>
      </p:sp>
    </p:spTree>
    <p:extLst>
      <p:ext uri="{BB962C8B-B14F-4D97-AF65-F5344CB8AC3E}">
        <p14:creationId xmlns:p14="http://schemas.microsoft.com/office/powerpoint/2010/main" val="2503601862"/>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2400"/>
            <a:ext cx="2057400" cy="5973763"/>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57200" y="152400"/>
            <a:ext cx="6019800" cy="5973763"/>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6"/>
          <p:cNvSpPr>
            <a:spLocks noGrp="1" noChangeArrowheads="1"/>
          </p:cNvSpPr>
          <p:nvPr>
            <p:ph type="sldNum" sz="quarter" idx="12"/>
          </p:nvPr>
        </p:nvSpPr>
        <p:spPr>
          <a:ln/>
        </p:spPr>
        <p:txBody>
          <a:bodyPr/>
          <a:lstStyle>
            <a:lvl1pPr>
              <a:defRPr/>
            </a:lvl1pPr>
          </a:lstStyle>
          <a:p>
            <a:pPr>
              <a:defRPr/>
            </a:pPr>
            <a:fld id="{F28B886E-ACAA-4E07-8395-C55958582643}" type="slidenum">
              <a:rPr lang="en-US" altLang="ja-JP"/>
              <a:pPr>
                <a:defRPr/>
              </a:pPr>
              <a:t>‹#›</a:t>
            </a:fld>
            <a:endParaRPr lang="en-US" altLang="ja-JP" dirty="0"/>
          </a:p>
        </p:txBody>
      </p:sp>
    </p:spTree>
    <p:extLst>
      <p:ext uri="{BB962C8B-B14F-4D97-AF65-F5344CB8AC3E}">
        <p14:creationId xmlns:p14="http://schemas.microsoft.com/office/powerpoint/2010/main" val="1095027109"/>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5" name="Title 1"/>
          <p:cNvSpPr>
            <a:spLocks noGrp="1"/>
          </p:cNvSpPr>
          <p:nvPr>
            <p:ph type="title"/>
          </p:nvPr>
        </p:nvSpPr>
        <p:spPr>
          <a:xfrm>
            <a:off x="457200" y="0"/>
            <a:ext cx="8229600" cy="914400"/>
          </a:xfrm>
        </p:spPr>
        <p:txBody>
          <a:bodyPr/>
          <a:lstStyle/>
          <a:p>
            <a:r>
              <a:rPr lang="en-US" altLang="ja-JP" smtClean="0"/>
              <a:t>Click to edit Master title style</a:t>
            </a:r>
            <a:endParaRPr lang="vi-VN" dirty="0"/>
          </a:p>
        </p:txBody>
      </p:sp>
      <p:sp>
        <p:nvSpPr>
          <p:cNvPr id="6" name="Content Placeholder 2"/>
          <p:cNvSpPr>
            <a:spLocks noGrp="1"/>
          </p:cNvSpPr>
          <p:nvPr>
            <p:ph idx="1"/>
          </p:nvPr>
        </p:nvSpPr>
        <p:spPr>
          <a:xfrm>
            <a:off x="457200" y="1219200"/>
            <a:ext cx="8229600" cy="4906963"/>
          </a:xfrm>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vi-VN"/>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7"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8" name="Rectangle 6"/>
          <p:cNvSpPr>
            <a:spLocks noGrp="1" noChangeArrowheads="1"/>
          </p:cNvSpPr>
          <p:nvPr>
            <p:ph type="sldNum" sz="quarter" idx="12"/>
          </p:nvPr>
        </p:nvSpPr>
        <p:spPr>
          <a:ln/>
        </p:spPr>
        <p:txBody>
          <a:bodyPr/>
          <a:lstStyle>
            <a:lvl1pPr>
              <a:defRPr/>
            </a:lvl1pPr>
          </a:lstStyle>
          <a:p>
            <a:pPr>
              <a:defRPr/>
            </a:pPr>
            <a:fld id="{E1C66213-CE32-4946-A722-34CCA6EFEC7C}" type="slidenum">
              <a:rPr lang="en-US" altLang="ja-JP"/>
              <a:pPr>
                <a:defRPr/>
              </a:pPr>
              <a:t>‹#›</a:t>
            </a:fld>
            <a:endParaRPr lang="en-US" altLang="ja-JP" dirty="0"/>
          </a:p>
        </p:txBody>
      </p:sp>
    </p:spTree>
    <p:extLst>
      <p:ext uri="{BB962C8B-B14F-4D97-AF65-F5344CB8AC3E}">
        <p14:creationId xmlns:p14="http://schemas.microsoft.com/office/powerpoint/2010/main" val="694786991"/>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5" name="Title 1"/>
          <p:cNvSpPr>
            <a:spLocks noGrp="1"/>
          </p:cNvSpPr>
          <p:nvPr>
            <p:ph type="title"/>
          </p:nvPr>
        </p:nvSpPr>
        <p:spPr>
          <a:xfrm>
            <a:off x="457200" y="0"/>
            <a:ext cx="8229600" cy="914400"/>
          </a:xfrm>
        </p:spPr>
        <p:txBody>
          <a:bodyPr/>
          <a:lstStyle/>
          <a:p>
            <a:r>
              <a:rPr lang="en-US" smtClean="0"/>
              <a:t>Click to edit Master title style</a:t>
            </a:r>
            <a:endParaRPr lang="vi-VN" dirty="0"/>
          </a:p>
        </p:txBody>
      </p:sp>
      <p:sp>
        <p:nvSpPr>
          <p:cNvPr id="6" name="Content Placeholder 2"/>
          <p:cNvSpPr>
            <a:spLocks noGrp="1"/>
          </p:cNvSpPr>
          <p:nvPr>
            <p:ph idx="1"/>
          </p:nvPr>
        </p:nvSpPr>
        <p:spPr>
          <a:xfrm>
            <a:off x="457200" y="1219200"/>
            <a:ext cx="8229600" cy="4906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7"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8" name="Rectangle 6"/>
          <p:cNvSpPr>
            <a:spLocks noGrp="1" noChangeArrowheads="1"/>
          </p:cNvSpPr>
          <p:nvPr>
            <p:ph type="sldNum" sz="quarter" idx="12"/>
          </p:nvPr>
        </p:nvSpPr>
        <p:spPr>
          <a:ln/>
        </p:spPr>
        <p:txBody>
          <a:bodyPr/>
          <a:lstStyle>
            <a:lvl1pPr>
              <a:defRPr/>
            </a:lvl1pPr>
          </a:lstStyle>
          <a:p>
            <a:pPr>
              <a:defRPr/>
            </a:pPr>
            <a:fld id="{AC3993F5-CB88-40E6-A991-902D813D62AA}" type="slidenum">
              <a:rPr lang="en-US" altLang="ja-JP"/>
              <a:pPr>
                <a:defRPr/>
              </a:pPr>
              <a:t>‹#›</a:t>
            </a:fld>
            <a:endParaRPr lang="en-US" altLang="ja-JP" dirty="0"/>
          </a:p>
        </p:txBody>
      </p:sp>
    </p:spTree>
    <p:extLst>
      <p:ext uri="{BB962C8B-B14F-4D97-AF65-F5344CB8AC3E}">
        <p14:creationId xmlns:p14="http://schemas.microsoft.com/office/powerpoint/2010/main" val="1343941811"/>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04800" y="1143000"/>
            <a:ext cx="41529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10100" y="1143000"/>
            <a:ext cx="41529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7" name="Rectangle 6"/>
          <p:cNvSpPr>
            <a:spLocks noGrp="1" noChangeArrowheads="1"/>
          </p:cNvSpPr>
          <p:nvPr>
            <p:ph type="sldNum" sz="quarter" idx="12"/>
          </p:nvPr>
        </p:nvSpPr>
        <p:spPr>
          <a:ln/>
        </p:spPr>
        <p:txBody>
          <a:bodyPr/>
          <a:lstStyle>
            <a:lvl1pPr>
              <a:defRPr/>
            </a:lvl1pPr>
          </a:lstStyle>
          <a:p>
            <a:pPr>
              <a:defRPr/>
            </a:pPr>
            <a:fld id="{BBA8517D-D9D9-4981-8314-4FB0D15D39A0}" type="slidenum">
              <a:rPr lang="en-US" altLang="ja-JP"/>
              <a:pPr>
                <a:defRPr/>
              </a:pPr>
              <a:t>‹#›</a:t>
            </a:fld>
            <a:endParaRPr lang="en-US" altLang="ja-JP" dirty="0"/>
          </a:p>
        </p:txBody>
      </p:sp>
    </p:spTree>
    <p:extLst>
      <p:ext uri="{BB962C8B-B14F-4D97-AF65-F5344CB8AC3E}">
        <p14:creationId xmlns:p14="http://schemas.microsoft.com/office/powerpoint/2010/main" val="2340929008"/>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p:cNvGrpSpPr>
            <a:grpSpLocks/>
          </p:cNvGrpSpPr>
          <p:nvPr userDrawn="1"/>
        </p:nvGrpSpPr>
        <p:grpSpPr bwMode="auto">
          <a:xfrm>
            <a:off x="0" y="2235200"/>
            <a:ext cx="9144000" cy="4046538"/>
            <a:chOff x="0" y="1536"/>
            <a:chExt cx="5760" cy="2549"/>
          </a:xfrm>
        </p:grpSpPr>
        <p:sp>
          <p:nvSpPr>
            <p:cNvPr id="3" name="Rectangle 3"/>
            <p:cNvSpPr>
              <a:spLocks noChangeArrowheads="1"/>
            </p:cNvSpPr>
            <p:nvPr userDrawn="1"/>
          </p:nvSpPr>
          <p:spPr bwMode="hidden">
            <a:xfrm rot="-1424751">
              <a:off x="2121" y="2592"/>
              <a:ext cx="3072" cy="384"/>
            </a:xfrm>
            <a:prstGeom prst="rect">
              <a:avLst/>
            </a:prstGeom>
            <a:gradFill rotWithShape="0">
              <a:gsLst>
                <a:gs pos="0">
                  <a:schemeClr val="bg1">
                    <a:gamma/>
                    <a:shade val="94118"/>
                    <a:invGamma/>
                  </a:schemeClr>
                </a:gs>
                <a:gs pos="50000">
                  <a:schemeClr val="bg1"/>
                </a:gs>
                <a:gs pos="100000">
                  <a:schemeClr val="bg1">
                    <a:gamma/>
                    <a:shade val="94118"/>
                    <a:invGamma/>
                  </a:schemeClr>
                </a:gs>
              </a:gsLst>
              <a:lin ang="18900000" scaled="1"/>
            </a:gradFill>
            <a:ln w="25400">
              <a:solidFill>
                <a:schemeClr val="tx1"/>
              </a:solidFill>
              <a:miter lim="800000"/>
              <a:headEnd/>
              <a:tailEnd/>
            </a:ln>
            <a:effectLst/>
            <a:extLst/>
          </p:spPr>
          <p:txBody>
            <a:bodyPr wrap="none" anchor="ct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eaLnBrk="0" fontAlgn="base" hangingPunct="0">
                <a:spcBef>
                  <a:spcPct val="0"/>
                </a:spcBef>
                <a:spcAft>
                  <a:spcPct val="0"/>
                </a:spcAft>
                <a:defRPr kumimoji="1" sz="2400">
                  <a:solidFill>
                    <a:schemeClr val="tx1"/>
                  </a:solidFill>
                  <a:latin typeface="Times New Roman" pitchFamily="18" charset="0"/>
                </a:defRPr>
              </a:lvl6pPr>
              <a:lvl7pPr marL="2971800" indent="-228600" eaLnBrk="0" fontAlgn="base" hangingPunct="0">
                <a:spcBef>
                  <a:spcPct val="0"/>
                </a:spcBef>
                <a:spcAft>
                  <a:spcPct val="0"/>
                </a:spcAft>
                <a:defRPr kumimoji="1" sz="2400">
                  <a:solidFill>
                    <a:schemeClr val="tx1"/>
                  </a:solidFill>
                  <a:latin typeface="Times New Roman" pitchFamily="18" charset="0"/>
                </a:defRPr>
              </a:lvl7pPr>
              <a:lvl8pPr marL="3429000" indent="-228600" eaLnBrk="0" fontAlgn="base" hangingPunct="0">
                <a:spcBef>
                  <a:spcPct val="0"/>
                </a:spcBef>
                <a:spcAft>
                  <a:spcPct val="0"/>
                </a:spcAft>
                <a:defRPr kumimoji="1" sz="2400">
                  <a:solidFill>
                    <a:schemeClr val="tx1"/>
                  </a:solidFill>
                  <a:latin typeface="Times New Roman" pitchFamily="18" charset="0"/>
                </a:defRPr>
              </a:lvl8pPr>
              <a:lvl9pPr marL="3886200" indent="-228600" eaLnBrk="0" fontAlgn="base" hangingPunct="0">
                <a:spcBef>
                  <a:spcPct val="0"/>
                </a:spcBef>
                <a:spcAft>
                  <a:spcPct val="0"/>
                </a:spcAft>
                <a:defRPr kumimoji="1" sz="2400">
                  <a:solidFill>
                    <a:schemeClr val="tx1"/>
                  </a:solidFill>
                  <a:latin typeface="Times New Roman" pitchFamily="18" charset="0"/>
                </a:defRPr>
              </a:lvl9pPr>
            </a:lstStyle>
            <a:p>
              <a:pPr eaLnBrk="1" hangingPunct="1">
                <a:defRPr/>
              </a:pPr>
              <a:endParaRPr kumimoji="0" lang="en-US" altLang="ja-JP" smtClean="0">
                <a:solidFill>
                  <a:schemeClr val="bg2"/>
                </a:solidFill>
                <a:latin typeface="Arial" pitchFamily="34" charset="0"/>
                <a:ea typeface="ＭＳ Ｐゴシック" pitchFamily="50" charset="-128"/>
                <a:cs typeface="Arial" pitchFamily="34" charset="0"/>
              </a:endParaRPr>
            </a:p>
          </p:txBody>
        </p:sp>
        <p:sp>
          <p:nvSpPr>
            <p:cNvPr id="4" name="Freeform 4"/>
            <p:cNvSpPr>
              <a:spLocks/>
            </p:cNvSpPr>
            <p:nvPr userDrawn="1"/>
          </p:nvSpPr>
          <p:spPr bwMode="hidden">
            <a:xfrm>
              <a:off x="0" y="2664"/>
              <a:ext cx="2688" cy="1224"/>
            </a:xfrm>
            <a:custGeom>
              <a:avLst/>
              <a:gdLst>
                <a:gd name="T0" fmla="*/ 0 w 2688"/>
                <a:gd name="T1" fmla="*/ 0 h 1224"/>
                <a:gd name="T2" fmla="*/ 960 w 2688"/>
                <a:gd name="T3" fmla="*/ 552 h 1224"/>
                <a:gd name="T4" fmla="*/ 1968 w 2688"/>
                <a:gd name="T5" fmla="*/ 264 h 1224"/>
                <a:gd name="T6" fmla="*/ 2028 w 2688"/>
                <a:gd name="T7" fmla="*/ 270 h 1224"/>
                <a:gd name="T8" fmla="*/ 2661 w 2688"/>
                <a:gd name="T9" fmla="*/ 528 h 1224"/>
                <a:gd name="T10" fmla="*/ 2688 w 2688"/>
                <a:gd name="T11" fmla="*/ 648 h 1224"/>
                <a:gd name="T12" fmla="*/ 2304 w 2688"/>
                <a:gd name="T13" fmla="*/ 1080 h 1224"/>
                <a:gd name="T14" fmla="*/ 1584 w 2688"/>
                <a:gd name="T15" fmla="*/ 1224 h 1224"/>
                <a:gd name="T16" fmla="*/ 1296 w 2688"/>
                <a:gd name="T17" fmla="*/ 936 h 1224"/>
                <a:gd name="T18" fmla="*/ 864 w 2688"/>
                <a:gd name="T19" fmla="*/ 1032 h 1224"/>
                <a:gd name="T20" fmla="*/ 0 w 2688"/>
                <a:gd name="T21" fmla="*/ 552 h 1224"/>
                <a:gd name="T22" fmla="*/ 0 w 2688"/>
                <a:gd name="T23" fmla="*/ 0 h 122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688" h="1224">
                  <a:moveTo>
                    <a:pt x="0" y="0"/>
                  </a:moveTo>
                  <a:lnTo>
                    <a:pt x="960" y="552"/>
                  </a:lnTo>
                  <a:lnTo>
                    <a:pt x="1968" y="264"/>
                  </a:lnTo>
                  <a:lnTo>
                    <a:pt x="2028" y="270"/>
                  </a:lnTo>
                  <a:lnTo>
                    <a:pt x="2661" y="528"/>
                  </a:lnTo>
                  <a:lnTo>
                    <a:pt x="2688" y="648"/>
                  </a:lnTo>
                  <a:lnTo>
                    <a:pt x="2304" y="1080"/>
                  </a:lnTo>
                  <a:lnTo>
                    <a:pt x="1584" y="1224"/>
                  </a:lnTo>
                  <a:lnTo>
                    <a:pt x="1296" y="936"/>
                  </a:lnTo>
                  <a:lnTo>
                    <a:pt x="864" y="1032"/>
                  </a:lnTo>
                  <a:lnTo>
                    <a:pt x="0" y="552"/>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5" name="Freeform 5"/>
            <p:cNvSpPr>
              <a:spLocks/>
            </p:cNvSpPr>
            <p:nvPr userDrawn="1"/>
          </p:nvSpPr>
          <p:spPr bwMode="hidden">
            <a:xfrm>
              <a:off x="3359" y="1536"/>
              <a:ext cx="2401" cy="1232"/>
            </a:xfrm>
            <a:custGeom>
              <a:avLst/>
              <a:gdLst>
                <a:gd name="T0" fmla="*/ 2208 w 2401"/>
                <a:gd name="T1" fmla="*/ 15 h 1232"/>
                <a:gd name="T2" fmla="*/ 2088 w 2401"/>
                <a:gd name="T3" fmla="*/ 57 h 1232"/>
                <a:gd name="T4" fmla="*/ 1951 w 2401"/>
                <a:gd name="T5" fmla="*/ 99 h 1232"/>
                <a:gd name="T6" fmla="*/ 1704 w 2401"/>
                <a:gd name="T7" fmla="*/ 135 h 1232"/>
                <a:gd name="T8" fmla="*/ 1314 w 2401"/>
                <a:gd name="T9" fmla="*/ 177 h 1232"/>
                <a:gd name="T10" fmla="*/ 1176 w 2401"/>
                <a:gd name="T11" fmla="*/ 189 h 1232"/>
                <a:gd name="T12" fmla="*/ 1122 w 2401"/>
                <a:gd name="T13" fmla="*/ 195 h 1232"/>
                <a:gd name="T14" fmla="*/ 1075 w 2401"/>
                <a:gd name="T15" fmla="*/ 231 h 1232"/>
                <a:gd name="T16" fmla="*/ 924 w 2401"/>
                <a:gd name="T17" fmla="*/ 321 h 1232"/>
                <a:gd name="T18" fmla="*/ 840 w 2401"/>
                <a:gd name="T19" fmla="*/ 369 h 1232"/>
                <a:gd name="T20" fmla="*/ 630 w 2401"/>
                <a:gd name="T21" fmla="*/ 458 h 1232"/>
                <a:gd name="T22" fmla="*/ 529 w 2401"/>
                <a:gd name="T23" fmla="*/ 500 h 1232"/>
                <a:gd name="T24" fmla="*/ 487 w 2401"/>
                <a:gd name="T25" fmla="*/ 542 h 1232"/>
                <a:gd name="T26" fmla="*/ 457 w 2401"/>
                <a:gd name="T27" fmla="*/ 590 h 1232"/>
                <a:gd name="T28" fmla="*/ 402 w 2401"/>
                <a:gd name="T29" fmla="*/ 638 h 1232"/>
                <a:gd name="T30" fmla="*/ 330 w 2401"/>
                <a:gd name="T31" fmla="*/ 758 h 1232"/>
                <a:gd name="T32" fmla="*/ 312 w 2401"/>
                <a:gd name="T33" fmla="*/ 788 h 1232"/>
                <a:gd name="T34" fmla="*/ 252 w 2401"/>
                <a:gd name="T35" fmla="*/ 824 h 1232"/>
                <a:gd name="T36" fmla="*/ 84 w 2401"/>
                <a:gd name="T37" fmla="*/ 926 h 1232"/>
                <a:gd name="T38" fmla="*/ 0 w 2401"/>
                <a:gd name="T39" fmla="*/ 992 h 1232"/>
                <a:gd name="T40" fmla="*/ 12 w 2401"/>
                <a:gd name="T41" fmla="*/ 1040 h 1232"/>
                <a:gd name="T42" fmla="*/ 132 w 2401"/>
                <a:gd name="T43" fmla="*/ 1034 h 1232"/>
                <a:gd name="T44" fmla="*/ 336 w 2401"/>
                <a:gd name="T45" fmla="*/ 980 h 1232"/>
                <a:gd name="T46" fmla="*/ 529 w 2401"/>
                <a:gd name="T47" fmla="*/ 896 h 1232"/>
                <a:gd name="T48" fmla="*/ 576 w 2401"/>
                <a:gd name="T49" fmla="*/ 872 h 1232"/>
                <a:gd name="T50" fmla="*/ 714 w 2401"/>
                <a:gd name="T51" fmla="*/ 848 h 1232"/>
                <a:gd name="T52" fmla="*/ 966 w 2401"/>
                <a:gd name="T53" fmla="*/ 794 h 1232"/>
                <a:gd name="T54" fmla="*/ 1212 w 2401"/>
                <a:gd name="T55" fmla="*/ 782 h 1232"/>
                <a:gd name="T56" fmla="*/ 1416 w 2401"/>
                <a:gd name="T57" fmla="*/ 872 h 1232"/>
                <a:gd name="T58" fmla="*/ 1464 w 2401"/>
                <a:gd name="T59" fmla="*/ 932 h 1232"/>
                <a:gd name="T60" fmla="*/ 1440 w 2401"/>
                <a:gd name="T61" fmla="*/ 992 h 1232"/>
                <a:gd name="T62" fmla="*/ 1302 w 2401"/>
                <a:gd name="T63" fmla="*/ 1040 h 1232"/>
                <a:gd name="T64" fmla="*/ 1158 w 2401"/>
                <a:gd name="T65" fmla="*/ 1100 h 1232"/>
                <a:gd name="T66" fmla="*/ 1093 w 2401"/>
                <a:gd name="T67" fmla="*/ 1148 h 1232"/>
                <a:gd name="T68" fmla="*/ 1075 w 2401"/>
                <a:gd name="T69" fmla="*/ 1208 h 1232"/>
                <a:gd name="T70" fmla="*/ 1093 w 2401"/>
                <a:gd name="T71" fmla="*/ 1232 h 1232"/>
                <a:gd name="T72" fmla="*/ 1152 w 2401"/>
                <a:gd name="T73" fmla="*/ 1226 h 1232"/>
                <a:gd name="T74" fmla="*/ 1332 w 2401"/>
                <a:gd name="T75" fmla="*/ 1208 h 1232"/>
                <a:gd name="T76" fmla="*/ 1434 w 2401"/>
                <a:gd name="T77" fmla="*/ 1184 h 1232"/>
                <a:gd name="T78" fmla="*/ 1464 w 2401"/>
                <a:gd name="T79" fmla="*/ 1172 h 1232"/>
                <a:gd name="T80" fmla="*/ 1578 w 2401"/>
                <a:gd name="T81" fmla="*/ 1130 h 1232"/>
                <a:gd name="T82" fmla="*/ 1758 w 2401"/>
                <a:gd name="T83" fmla="*/ 1064 h 1232"/>
                <a:gd name="T84" fmla="*/ 1872 w 2401"/>
                <a:gd name="T85" fmla="*/ 962 h 1232"/>
                <a:gd name="T86" fmla="*/ 1986 w 2401"/>
                <a:gd name="T87" fmla="*/ 800 h 1232"/>
                <a:gd name="T88" fmla="*/ 2166 w 2401"/>
                <a:gd name="T89" fmla="*/ 650 h 1232"/>
                <a:gd name="T90" fmla="*/ 2257 w 2401"/>
                <a:gd name="T91" fmla="*/ 590 h 1232"/>
                <a:gd name="T92" fmla="*/ 2400 w 2401"/>
                <a:gd name="T93" fmla="*/ 57 h 123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2401" h="1232">
                  <a:moveTo>
                    <a:pt x="2310" y="3"/>
                  </a:moveTo>
                  <a:lnTo>
                    <a:pt x="2280" y="3"/>
                  </a:lnTo>
                  <a:lnTo>
                    <a:pt x="2208" y="15"/>
                  </a:lnTo>
                  <a:lnTo>
                    <a:pt x="2136" y="27"/>
                  </a:lnTo>
                  <a:lnTo>
                    <a:pt x="2112" y="39"/>
                  </a:lnTo>
                  <a:lnTo>
                    <a:pt x="2088" y="57"/>
                  </a:lnTo>
                  <a:lnTo>
                    <a:pt x="2082" y="63"/>
                  </a:lnTo>
                  <a:lnTo>
                    <a:pt x="2076" y="69"/>
                  </a:lnTo>
                  <a:lnTo>
                    <a:pt x="1951" y="99"/>
                  </a:lnTo>
                  <a:lnTo>
                    <a:pt x="1896" y="111"/>
                  </a:lnTo>
                  <a:lnTo>
                    <a:pt x="1836" y="117"/>
                  </a:lnTo>
                  <a:lnTo>
                    <a:pt x="1704" y="135"/>
                  </a:lnTo>
                  <a:lnTo>
                    <a:pt x="1572" y="153"/>
                  </a:lnTo>
                  <a:lnTo>
                    <a:pt x="1434" y="165"/>
                  </a:lnTo>
                  <a:lnTo>
                    <a:pt x="1314" y="177"/>
                  </a:lnTo>
                  <a:lnTo>
                    <a:pt x="1260" y="183"/>
                  </a:lnTo>
                  <a:lnTo>
                    <a:pt x="1212" y="189"/>
                  </a:lnTo>
                  <a:lnTo>
                    <a:pt x="1176" y="189"/>
                  </a:lnTo>
                  <a:lnTo>
                    <a:pt x="1146" y="195"/>
                  </a:lnTo>
                  <a:lnTo>
                    <a:pt x="1128" y="195"/>
                  </a:lnTo>
                  <a:lnTo>
                    <a:pt x="1122" y="195"/>
                  </a:lnTo>
                  <a:lnTo>
                    <a:pt x="1116" y="201"/>
                  </a:lnTo>
                  <a:lnTo>
                    <a:pt x="1105" y="207"/>
                  </a:lnTo>
                  <a:lnTo>
                    <a:pt x="1075" y="231"/>
                  </a:lnTo>
                  <a:lnTo>
                    <a:pt x="1026" y="261"/>
                  </a:lnTo>
                  <a:lnTo>
                    <a:pt x="972" y="291"/>
                  </a:lnTo>
                  <a:lnTo>
                    <a:pt x="924" y="321"/>
                  </a:lnTo>
                  <a:lnTo>
                    <a:pt x="876" y="345"/>
                  </a:lnTo>
                  <a:lnTo>
                    <a:pt x="846" y="363"/>
                  </a:lnTo>
                  <a:lnTo>
                    <a:pt x="840" y="369"/>
                  </a:lnTo>
                  <a:lnTo>
                    <a:pt x="834" y="369"/>
                  </a:lnTo>
                  <a:lnTo>
                    <a:pt x="732" y="417"/>
                  </a:lnTo>
                  <a:lnTo>
                    <a:pt x="630" y="458"/>
                  </a:lnTo>
                  <a:lnTo>
                    <a:pt x="588" y="476"/>
                  </a:lnTo>
                  <a:lnTo>
                    <a:pt x="552" y="488"/>
                  </a:lnTo>
                  <a:lnTo>
                    <a:pt x="529" y="500"/>
                  </a:lnTo>
                  <a:lnTo>
                    <a:pt x="517" y="506"/>
                  </a:lnTo>
                  <a:lnTo>
                    <a:pt x="499" y="524"/>
                  </a:lnTo>
                  <a:lnTo>
                    <a:pt x="487" y="542"/>
                  </a:lnTo>
                  <a:lnTo>
                    <a:pt x="481" y="560"/>
                  </a:lnTo>
                  <a:lnTo>
                    <a:pt x="481" y="578"/>
                  </a:lnTo>
                  <a:lnTo>
                    <a:pt x="457" y="590"/>
                  </a:lnTo>
                  <a:lnTo>
                    <a:pt x="438" y="596"/>
                  </a:lnTo>
                  <a:lnTo>
                    <a:pt x="420" y="614"/>
                  </a:lnTo>
                  <a:lnTo>
                    <a:pt x="402" y="638"/>
                  </a:lnTo>
                  <a:lnTo>
                    <a:pt x="366" y="698"/>
                  </a:lnTo>
                  <a:lnTo>
                    <a:pt x="348" y="728"/>
                  </a:lnTo>
                  <a:lnTo>
                    <a:pt x="330" y="758"/>
                  </a:lnTo>
                  <a:lnTo>
                    <a:pt x="324" y="776"/>
                  </a:lnTo>
                  <a:lnTo>
                    <a:pt x="318" y="782"/>
                  </a:lnTo>
                  <a:lnTo>
                    <a:pt x="312" y="788"/>
                  </a:lnTo>
                  <a:lnTo>
                    <a:pt x="300" y="794"/>
                  </a:lnTo>
                  <a:lnTo>
                    <a:pt x="282" y="806"/>
                  </a:lnTo>
                  <a:lnTo>
                    <a:pt x="252" y="824"/>
                  </a:lnTo>
                  <a:lnTo>
                    <a:pt x="199" y="854"/>
                  </a:lnTo>
                  <a:lnTo>
                    <a:pt x="151" y="884"/>
                  </a:lnTo>
                  <a:lnTo>
                    <a:pt x="84" y="926"/>
                  </a:lnTo>
                  <a:lnTo>
                    <a:pt x="30" y="962"/>
                  </a:lnTo>
                  <a:lnTo>
                    <a:pt x="12" y="974"/>
                  </a:lnTo>
                  <a:lnTo>
                    <a:pt x="0" y="992"/>
                  </a:lnTo>
                  <a:lnTo>
                    <a:pt x="0" y="1004"/>
                  </a:lnTo>
                  <a:lnTo>
                    <a:pt x="0" y="1022"/>
                  </a:lnTo>
                  <a:lnTo>
                    <a:pt x="12" y="1040"/>
                  </a:lnTo>
                  <a:lnTo>
                    <a:pt x="42" y="1046"/>
                  </a:lnTo>
                  <a:lnTo>
                    <a:pt x="84" y="1046"/>
                  </a:lnTo>
                  <a:lnTo>
                    <a:pt x="132" y="1034"/>
                  </a:lnTo>
                  <a:lnTo>
                    <a:pt x="193" y="1022"/>
                  </a:lnTo>
                  <a:lnTo>
                    <a:pt x="264" y="1004"/>
                  </a:lnTo>
                  <a:lnTo>
                    <a:pt x="336" y="980"/>
                  </a:lnTo>
                  <a:lnTo>
                    <a:pt x="408" y="950"/>
                  </a:lnTo>
                  <a:lnTo>
                    <a:pt x="475" y="920"/>
                  </a:lnTo>
                  <a:lnTo>
                    <a:pt x="529" y="896"/>
                  </a:lnTo>
                  <a:lnTo>
                    <a:pt x="564" y="878"/>
                  </a:lnTo>
                  <a:lnTo>
                    <a:pt x="570" y="872"/>
                  </a:lnTo>
                  <a:lnTo>
                    <a:pt x="576" y="872"/>
                  </a:lnTo>
                  <a:lnTo>
                    <a:pt x="606" y="872"/>
                  </a:lnTo>
                  <a:lnTo>
                    <a:pt x="648" y="866"/>
                  </a:lnTo>
                  <a:lnTo>
                    <a:pt x="714" y="848"/>
                  </a:lnTo>
                  <a:lnTo>
                    <a:pt x="793" y="830"/>
                  </a:lnTo>
                  <a:lnTo>
                    <a:pt x="876" y="812"/>
                  </a:lnTo>
                  <a:lnTo>
                    <a:pt x="966" y="794"/>
                  </a:lnTo>
                  <a:lnTo>
                    <a:pt x="1063" y="782"/>
                  </a:lnTo>
                  <a:lnTo>
                    <a:pt x="1152" y="776"/>
                  </a:lnTo>
                  <a:lnTo>
                    <a:pt x="1212" y="782"/>
                  </a:lnTo>
                  <a:lnTo>
                    <a:pt x="1284" y="806"/>
                  </a:lnTo>
                  <a:lnTo>
                    <a:pt x="1357" y="836"/>
                  </a:lnTo>
                  <a:lnTo>
                    <a:pt x="1416" y="872"/>
                  </a:lnTo>
                  <a:lnTo>
                    <a:pt x="1434" y="890"/>
                  </a:lnTo>
                  <a:lnTo>
                    <a:pt x="1452" y="908"/>
                  </a:lnTo>
                  <a:lnTo>
                    <a:pt x="1464" y="932"/>
                  </a:lnTo>
                  <a:lnTo>
                    <a:pt x="1464" y="950"/>
                  </a:lnTo>
                  <a:lnTo>
                    <a:pt x="1458" y="968"/>
                  </a:lnTo>
                  <a:lnTo>
                    <a:pt x="1440" y="992"/>
                  </a:lnTo>
                  <a:lnTo>
                    <a:pt x="1410" y="1004"/>
                  </a:lnTo>
                  <a:lnTo>
                    <a:pt x="1369" y="1022"/>
                  </a:lnTo>
                  <a:lnTo>
                    <a:pt x="1302" y="1040"/>
                  </a:lnTo>
                  <a:lnTo>
                    <a:pt x="1248" y="1064"/>
                  </a:lnTo>
                  <a:lnTo>
                    <a:pt x="1200" y="1082"/>
                  </a:lnTo>
                  <a:lnTo>
                    <a:pt x="1158" y="1100"/>
                  </a:lnTo>
                  <a:lnTo>
                    <a:pt x="1128" y="1118"/>
                  </a:lnTo>
                  <a:lnTo>
                    <a:pt x="1110" y="1130"/>
                  </a:lnTo>
                  <a:lnTo>
                    <a:pt x="1093" y="1148"/>
                  </a:lnTo>
                  <a:lnTo>
                    <a:pt x="1081" y="1160"/>
                  </a:lnTo>
                  <a:lnTo>
                    <a:pt x="1069" y="1190"/>
                  </a:lnTo>
                  <a:lnTo>
                    <a:pt x="1075" y="1208"/>
                  </a:lnTo>
                  <a:lnTo>
                    <a:pt x="1081" y="1220"/>
                  </a:lnTo>
                  <a:lnTo>
                    <a:pt x="1087" y="1226"/>
                  </a:lnTo>
                  <a:lnTo>
                    <a:pt x="1093" y="1232"/>
                  </a:lnTo>
                  <a:lnTo>
                    <a:pt x="1110" y="1232"/>
                  </a:lnTo>
                  <a:lnTo>
                    <a:pt x="1128" y="1226"/>
                  </a:lnTo>
                  <a:lnTo>
                    <a:pt x="1152" y="1226"/>
                  </a:lnTo>
                  <a:lnTo>
                    <a:pt x="1212" y="1220"/>
                  </a:lnTo>
                  <a:lnTo>
                    <a:pt x="1272" y="1214"/>
                  </a:lnTo>
                  <a:lnTo>
                    <a:pt x="1332" y="1208"/>
                  </a:lnTo>
                  <a:lnTo>
                    <a:pt x="1393" y="1196"/>
                  </a:lnTo>
                  <a:lnTo>
                    <a:pt x="1416" y="1190"/>
                  </a:lnTo>
                  <a:lnTo>
                    <a:pt x="1434" y="1184"/>
                  </a:lnTo>
                  <a:lnTo>
                    <a:pt x="1446" y="1178"/>
                  </a:lnTo>
                  <a:lnTo>
                    <a:pt x="1452" y="1178"/>
                  </a:lnTo>
                  <a:lnTo>
                    <a:pt x="1464" y="1172"/>
                  </a:lnTo>
                  <a:lnTo>
                    <a:pt x="1488" y="1166"/>
                  </a:lnTo>
                  <a:lnTo>
                    <a:pt x="1530" y="1148"/>
                  </a:lnTo>
                  <a:lnTo>
                    <a:pt x="1578" y="1130"/>
                  </a:lnTo>
                  <a:lnTo>
                    <a:pt x="1681" y="1094"/>
                  </a:lnTo>
                  <a:lnTo>
                    <a:pt x="1722" y="1076"/>
                  </a:lnTo>
                  <a:lnTo>
                    <a:pt x="1758" y="1064"/>
                  </a:lnTo>
                  <a:lnTo>
                    <a:pt x="1812" y="1040"/>
                  </a:lnTo>
                  <a:lnTo>
                    <a:pt x="1848" y="1004"/>
                  </a:lnTo>
                  <a:lnTo>
                    <a:pt x="1872" y="962"/>
                  </a:lnTo>
                  <a:lnTo>
                    <a:pt x="1890" y="932"/>
                  </a:lnTo>
                  <a:lnTo>
                    <a:pt x="1932" y="866"/>
                  </a:lnTo>
                  <a:lnTo>
                    <a:pt x="1986" y="800"/>
                  </a:lnTo>
                  <a:lnTo>
                    <a:pt x="2046" y="740"/>
                  </a:lnTo>
                  <a:lnTo>
                    <a:pt x="2112" y="692"/>
                  </a:lnTo>
                  <a:lnTo>
                    <a:pt x="2166" y="650"/>
                  </a:lnTo>
                  <a:lnTo>
                    <a:pt x="2214" y="620"/>
                  </a:lnTo>
                  <a:lnTo>
                    <a:pt x="2244" y="596"/>
                  </a:lnTo>
                  <a:lnTo>
                    <a:pt x="2257" y="590"/>
                  </a:lnTo>
                  <a:lnTo>
                    <a:pt x="2400" y="518"/>
                  </a:lnTo>
                  <a:lnTo>
                    <a:pt x="2400" y="57"/>
                  </a:lnTo>
                  <a:lnTo>
                    <a:pt x="2401" y="0"/>
                  </a:lnTo>
                  <a:lnTo>
                    <a:pt x="2310" y="3"/>
                  </a:lnTo>
                  <a:close/>
                </a:path>
              </a:pathLst>
            </a:custGeom>
            <a:solidFill>
              <a:schemeClr val="bg2"/>
            </a:solidFill>
            <a:ln w="25400">
              <a:solidFill>
                <a:schemeClr val="tx1"/>
              </a:solidFill>
              <a:round/>
              <a:headEnd/>
              <a:tailEnd/>
            </a:ln>
          </p:spPr>
          <p:txBody>
            <a:bodyPr/>
            <a:lstStyle/>
            <a:p>
              <a:endParaRPr lang="ja-JP" altLang="en-US"/>
            </a:p>
          </p:txBody>
        </p:sp>
        <p:sp>
          <p:nvSpPr>
            <p:cNvPr id="6" name="Freeform 6"/>
            <p:cNvSpPr>
              <a:spLocks/>
            </p:cNvSpPr>
            <p:nvPr userDrawn="1"/>
          </p:nvSpPr>
          <p:spPr bwMode="hidden">
            <a:xfrm>
              <a:off x="3792" y="1536"/>
              <a:ext cx="1968" cy="762"/>
            </a:xfrm>
            <a:custGeom>
              <a:avLst/>
              <a:gdLst>
                <a:gd name="T0" fmla="*/ 965 w 1968"/>
                <a:gd name="T1" fmla="*/ 165 h 762"/>
                <a:gd name="T2" fmla="*/ 696 w 1968"/>
                <a:gd name="T3" fmla="*/ 200 h 762"/>
                <a:gd name="T4" fmla="*/ 693 w 1968"/>
                <a:gd name="T5" fmla="*/ 237 h 762"/>
                <a:gd name="T6" fmla="*/ 924 w 1968"/>
                <a:gd name="T7" fmla="*/ 258 h 762"/>
                <a:gd name="T8" fmla="*/ 993 w 1968"/>
                <a:gd name="T9" fmla="*/ 267 h 762"/>
                <a:gd name="T10" fmla="*/ 681 w 1968"/>
                <a:gd name="T11" fmla="*/ 291 h 762"/>
                <a:gd name="T12" fmla="*/ 633 w 1968"/>
                <a:gd name="T13" fmla="*/ 309 h 762"/>
                <a:gd name="T14" fmla="*/ 645 w 1968"/>
                <a:gd name="T15" fmla="*/ 336 h 762"/>
                <a:gd name="T16" fmla="*/ 672 w 1968"/>
                <a:gd name="T17" fmla="*/ 351 h 762"/>
                <a:gd name="T18" fmla="*/ 984 w 1968"/>
                <a:gd name="T19" fmla="*/ 333 h 762"/>
                <a:gd name="T20" fmla="*/ 1080 w 1968"/>
                <a:gd name="T21" fmla="*/ 357 h 762"/>
                <a:gd name="T22" fmla="*/ 624 w 1968"/>
                <a:gd name="T23" fmla="*/ 492 h 762"/>
                <a:gd name="T24" fmla="*/ 616 w 1968"/>
                <a:gd name="T25" fmla="*/ 536 h 762"/>
                <a:gd name="T26" fmla="*/ 8 w 1968"/>
                <a:gd name="T27" fmla="*/ 724 h 762"/>
                <a:gd name="T28" fmla="*/ 0 w 1968"/>
                <a:gd name="T29" fmla="*/ 756 h 762"/>
                <a:gd name="T30" fmla="*/ 27 w 1968"/>
                <a:gd name="T31" fmla="*/ 762 h 762"/>
                <a:gd name="T32" fmla="*/ 664 w 1968"/>
                <a:gd name="T33" fmla="*/ 564 h 762"/>
                <a:gd name="T34" fmla="*/ 856 w 1968"/>
                <a:gd name="T35" fmla="*/ 600 h 762"/>
                <a:gd name="T36" fmla="*/ 1158 w 1968"/>
                <a:gd name="T37" fmla="*/ 507 h 762"/>
                <a:gd name="T38" fmla="*/ 1434 w 1968"/>
                <a:gd name="T39" fmla="*/ 465 h 762"/>
                <a:gd name="T40" fmla="*/ 1572 w 1968"/>
                <a:gd name="T41" fmla="*/ 368 h 762"/>
                <a:gd name="T42" fmla="*/ 1712 w 1968"/>
                <a:gd name="T43" fmla="*/ 340 h 762"/>
                <a:gd name="T44" fmla="*/ 1856 w 1968"/>
                <a:gd name="T45" fmla="*/ 328 h 762"/>
                <a:gd name="T46" fmla="*/ 1968 w 1968"/>
                <a:gd name="T47" fmla="*/ 330 h 762"/>
                <a:gd name="T48" fmla="*/ 1968 w 1968"/>
                <a:gd name="T49" fmla="*/ 0 h 762"/>
                <a:gd name="T50" fmla="*/ 1934 w 1968"/>
                <a:gd name="T51" fmla="*/ 3 h 762"/>
                <a:gd name="T52" fmla="*/ 1832 w 1968"/>
                <a:gd name="T53" fmla="*/ 5 h 762"/>
                <a:gd name="T54" fmla="*/ 1682 w 1968"/>
                <a:gd name="T55" fmla="*/ 35 h 762"/>
                <a:gd name="T56" fmla="*/ 1643 w 1968"/>
                <a:gd name="T57" fmla="*/ 72 h 762"/>
                <a:gd name="T58" fmla="*/ 1392 w 1968"/>
                <a:gd name="T59" fmla="*/ 119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968" h="762">
                  <a:moveTo>
                    <a:pt x="965" y="165"/>
                  </a:moveTo>
                  <a:lnTo>
                    <a:pt x="696" y="200"/>
                  </a:lnTo>
                  <a:lnTo>
                    <a:pt x="693" y="237"/>
                  </a:lnTo>
                  <a:lnTo>
                    <a:pt x="924" y="258"/>
                  </a:lnTo>
                  <a:lnTo>
                    <a:pt x="993" y="267"/>
                  </a:lnTo>
                  <a:lnTo>
                    <a:pt x="681" y="291"/>
                  </a:lnTo>
                  <a:lnTo>
                    <a:pt x="633" y="309"/>
                  </a:lnTo>
                  <a:lnTo>
                    <a:pt x="645" y="336"/>
                  </a:lnTo>
                  <a:lnTo>
                    <a:pt x="672" y="351"/>
                  </a:lnTo>
                  <a:lnTo>
                    <a:pt x="984" y="333"/>
                  </a:lnTo>
                  <a:lnTo>
                    <a:pt x="1080" y="357"/>
                  </a:lnTo>
                  <a:lnTo>
                    <a:pt x="624" y="492"/>
                  </a:lnTo>
                  <a:lnTo>
                    <a:pt x="616" y="536"/>
                  </a:lnTo>
                  <a:lnTo>
                    <a:pt x="8" y="724"/>
                  </a:lnTo>
                  <a:lnTo>
                    <a:pt x="0" y="756"/>
                  </a:lnTo>
                  <a:lnTo>
                    <a:pt x="27" y="762"/>
                  </a:lnTo>
                  <a:lnTo>
                    <a:pt x="664" y="564"/>
                  </a:lnTo>
                  <a:lnTo>
                    <a:pt x="856" y="600"/>
                  </a:lnTo>
                  <a:lnTo>
                    <a:pt x="1158" y="507"/>
                  </a:lnTo>
                  <a:lnTo>
                    <a:pt x="1434" y="465"/>
                  </a:lnTo>
                  <a:lnTo>
                    <a:pt x="1572" y="368"/>
                  </a:lnTo>
                  <a:lnTo>
                    <a:pt x="1712" y="340"/>
                  </a:lnTo>
                  <a:lnTo>
                    <a:pt x="1856" y="328"/>
                  </a:lnTo>
                  <a:lnTo>
                    <a:pt x="1968" y="330"/>
                  </a:lnTo>
                  <a:lnTo>
                    <a:pt x="1968" y="0"/>
                  </a:lnTo>
                  <a:lnTo>
                    <a:pt x="1934" y="3"/>
                  </a:lnTo>
                  <a:lnTo>
                    <a:pt x="1832" y="5"/>
                  </a:lnTo>
                  <a:lnTo>
                    <a:pt x="1682" y="35"/>
                  </a:lnTo>
                  <a:lnTo>
                    <a:pt x="1643" y="72"/>
                  </a:lnTo>
                  <a:lnTo>
                    <a:pt x="1392" y="119"/>
                  </a:lnTo>
                </a:path>
              </a:pathLst>
            </a:custGeom>
            <a:gradFill rotWithShape="0">
              <a:gsLst>
                <a:gs pos="0">
                  <a:schemeClr val="bg2">
                    <a:gamma/>
                    <a:tint val="81961"/>
                    <a:invGamma/>
                  </a:schemeClr>
                </a:gs>
                <a:gs pos="100000">
                  <a:schemeClr val="bg2"/>
                </a:gs>
              </a:gsLst>
              <a:lin ang="2700000" scaled="1"/>
            </a:gradFill>
            <a:ln>
              <a:noFill/>
            </a:ln>
            <a:extLst/>
          </p:spPr>
          <p:txBody>
            <a:bodyPr/>
            <a:lstStyle/>
            <a:p>
              <a:pPr>
                <a:defRPr/>
              </a:pPr>
              <a:endParaRPr kumimoji="0" lang="en-US">
                <a:cs typeface="Arial" pitchFamily="34" charset="0"/>
              </a:endParaRPr>
            </a:p>
          </p:txBody>
        </p:sp>
        <p:sp>
          <p:nvSpPr>
            <p:cNvPr id="7" name="Freeform 7"/>
            <p:cNvSpPr>
              <a:spLocks/>
            </p:cNvSpPr>
            <p:nvPr userDrawn="1"/>
          </p:nvSpPr>
          <p:spPr bwMode="hidden">
            <a:xfrm>
              <a:off x="3839" y="1836"/>
              <a:ext cx="528" cy="275"/>
            </a:xfrm>
            <a:custGeom>
              <a:avLst/>
              <a:gdLst>
                <a:gd name="T0" fmla="*/ 0 w 526"/>
                <a:gd name="T1" fmla="*/ 275 h 275"/>
                <a:gd name="T2" fmla="*/ 0 w 526"/>
                <a:gd name="T3" fmla="*/ 269 h 275"/>
                <a:gd name="T4" fmla="*/ 6 w 526"/>
                <a:gd name="T5" fmla="*/ 251 h 275"/>
                <a:gd name="T6" fmla="*/ 6 w 526"/>
                <a:gd name="T7" fmla="*/ 239 h 275"/>
                <a:gd name="T8" fmla="*/ 12 w 526"/>
                <a:gd name="T9" fmla="*/ 227 h 275"/>
                <a:gd name="T10" fmla="*/ 18 w 526"/>
                <a:gd name="T11" fmla="*/ 221 h 275"/>
                <a:gd name="T12" fmla="*/ 36 w 526"/>
                <a:gd name="T13" fmla="*/ 215 h 275"/>
                <a:gd name="T14" fmla="*/ 77 w 526"/>
                <a:gd name="T15" fmla="*/ 203 h 275"/>
                <a:gd name="T16" fmla="*/ 154 w 526"/>
                <a:gd name="T17" fmla="*/ 179 h 275"/>
                <a:gd name="T18" fmla="*/ 226 w 526"/>
                <a:gd name="T19" fmla="*/ 143 h 275"/>
                <a:gd name="T20" fmla="*/ 268 w 526"/>
                <a:gd name="T21" fmla="*/ 120 h 275"/>
                <a:gd name="T22" fmla="*/ 316 w 526"/>
                <a:gd name="T23" fmla="*/ 96 h 275"/>
                <a:gd name="T24" fmla="*/ 427 w 526"/>
                <a:gd name="T25" fmla="*/ 48 h 275"/>
                <a:gd name="T26" fmla="*/ 476 w 526"/>
                <a:gd name="T27" fmla="*/ 30 h 275"/>
                <a:gd name="T28" fmla="*/ 512 w 526"/>
                <a:gd name="T29" fmla="*/ 12 h 275"/>
                <a:gd name="T30" fmla="*/ 536 w 526"/>
                <a:gd name="T31" fmla="*/ 6 h 275"/>
                <a:gd name="T32" fmla="*/ 554 w 526"/>
                <a:gd name="T33" fmla="*/ 0 h 275"/>
                <a:gd name="T34" fmla="*/ 560 w 526"/>
                <a:gd name="T35" fmla="*/ 0 h 275"/>
                <a:gd name="T36" fmla="*/ 554 w 526"/>
                <a:gd name="T37" fmla="*/ 6 h 275"/>
                <a:gd name="T38" fmla="*/ 542 w 526"/>
                <a:gd name="T39" fmla="*/ 12 h 275"/>
                <a:gd name="T40" fmla="*/ 518 w 526"/>
                <a:gd name="T41" fmla="*/ 24 h 275"/>
                <a:gd name="T42" fmla="*/ 494 w 526"/>
                <a:gd name="T43" fmla="*/ 42 h 275"/>
                <a:gd name="T44" fmla="*/ 470 w 526"/>
                <a:gd name="T45" fmla="*/ 54 h 275"/>
                <a:gd name="T46" fmla="*/ 427 w 526"/>
                <a:gd name="T47" fmla="*/ 78 h 275"/>
                <a:gd name="T48" fmla="*/ 357 w 526"/>
                <a:gd name="T49" fmla="*/ 108 h 275"/>
                <a:gd name="T50" fmla="*/ 292 w 526"/>
                <a:gd name="T51" fmla="*/ 143 h 275"/>
                <a:gd name="T52" fmla="*/ 131 w 526"/>
                <a:gd name="T53" fmla="*/ 221 h 275"/>
                <a:gd name="T54" fmla="*/ 65 w 526"/>
                <a:gd name="T55" fmla="*/ 251 h 275"/>
                <a:gd name="T56" fmla="*/ 0 w 526"/>
                <a:gd name="T57" fmla="*/ 275 h 275"/>
                <a:gd name="T58" fmla="*/ 0 w 526"/>
                <a:gd name="T59" fmla="*/ 275 h 27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526" h="275">
                  <a:moveTo>
                    <a:pt x="0" y="275"/>
                  </a:moveTo>
                  <a:lnTo>
                    <a:pt x="0" y="269"/>
                  </a:lnTo>
                  <a:lnTo>
                    <a:pt x="6" y="251"/>
                  </a:lnTo>
                  <a:lnTo>
                    <a:pt x="6" y="239"/>
                  </a:lnTo>
                  <a:lnTo>
                    <a:pt x="12" y="227"/>
                  </a:lnTo>
                  <a:lnTo>
                    <a:pt x="18" y="221"/>
                  </a:lnTo>
                  <a:lnTo>
                    <a:pt x="36" y="215"/>
                  </a:lnTo>
                  <a:lnTo>
                    <a:pt x="77" y="203"/>
                  </a:lnTo>
                  <a:lnTo>
                    <a:pt x="137" y="179"/>
                  </a:lnTo>
                  <a:lnTo>
                    <a:pt x="209" y="143"/>
                  </a:lnTo>
                  <a:lnTo>
                    <a:pt x="251" y="120"/>
                  </a:lnTo>
                  <a:lnTo>
                    <a:pt x="299" y="96"/>
                  </a:lnTo>
                  <a:lnTo>
                    <a:pt x="394" y="48"/>
                  </a:lnTo>
                  <a:lnTo>
                    <a:pt x="442" y="30"/>
                  </a:lnTo>
                  <a:lnTo>
                    <a:pt x="478" y="12"/>
                  </a:lnTo>
                  <a:lnTo>
                    <a:pt x="502" y="6"/>
                  </a:lnTo>
                  <a:lnTo>
                    <a:pt x="520" y="0"/>
                  </a:lnTo>
                  <a:lnTo>
                    <a:pt x="526" y="0"/>
                  </a:lnTo>
                  <a:lnTo>
                    <a:pt x="520" y="6"/>
                  </a:lnTo>
                  <a:lnTo>
                    <a:pt x="508" y="12"/>
                  </a:lnTo>
                  <a:lnTo>
                    <a:pt x="484" y="24"/>
                  </a:lnTo>
                  <a:lnTo>
                    <a:pt x="460" y="42"/>
                  </a:lnTo>
                  <a:lnTo>
                    <a:pt x="436" y="54"/>
                  </a:lnTo>
                  <a:lnTo>
                    <a:pt x="394" y="78"/>
                  </a:lnTo>
                  <a:lnTo>
                    <a:pt x="340" y="108"/>
                  </a:lnTo>
                  <a:lnTo>
                    <a:pt x="275" y="143"/>
                  </a:lnTo>
                  <a:lnTo>
                    <a:pt x="131" y="221"/>
                  </a:lnTo>
                  <a:lnTo>
                    <a:pt x="65" y="251"/>
                  </a:lnTo>
                  <a:lnTo>
                    <a:pt x="0" y="27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8" name="Freeform 8"/>
            <p:cNvSpPr>
              <a:spLocks/>
            </p:cNvSpPr>
            <p:nvPr userDrawn="1"/>
          </p:nvSpPr>
          <p:spPr bwMode="hidden">
            <a:xfrm>
              <a:off x="3676" y="2015"/>
              <a:ext cx="721" cy="306"/>
            </a:xfrm>
            <a:custGeom>
              <a:avLst/>
              <a:gdLst>
                <a:gd name="T0" fmla="*/ 48 w 718"/>
                <a:gd name="T1" fmla="*/ 216 h 306"/>
                <a:gd name="T2" fmla="*/ 30 w 718"/>
                <a:gd name="T3" fmla="*/ 252 h 306"/>
                <a:gd name="T4" fmla="*/ 12 w 718"/>
                <a:gd name="T5" fmla="*/ 282 h 306"/>
                <a:gd name="T6" fmla="*/ 6 w 718"/>
                <a:gd name="T7" fmla="*/ 300 h 306"/>
                <a:gd name="T8" fmla="*/ 0 w 718"/>
                <a:gd name="T9" fmla="*/ 306 h 306"/>
                <a:gd name="T10" fmla="*/ 48 w 718"/>
                <a:gd name="T11" fmla="*/ 276 h 306"/>
                <a:gd name="T12" fmla="*/ 84 w 718"/>
                <a:gd name="T13" fmla="*/ 252 h 306"/>
                <a:gd name="T14" fmla="*/ 108 w 718"/>
                <a:gd name="T15" fmla="*/ 234 h 306"/>
                <a:gd name="T16" fmla="*/ 137 w 718"/>
                <a:gd name="T17" fmla="*/ 228 h 306"/>
                <a:gd name="T18" fmla="*/ 143 w 718"/>
                <a:gd name="T19" fmla="*/ 228 h 306"/>
                <a:gd name="T20" fmla="*/ 161 w 718"/>
                <a:gd name="T21" fmla="*/ 222 h 306"/>
                <a:gd name="T22" fmla="*/ 185 w 718"/>
                <a:gd name="T23" fmla="*/ 216 h 306"/>
                <a:gd name="T24" fmla="*/ 215 w 718"/>
                <a:gd name="T25" fmla="*/ 204 h 306"/>
                <a:gd name="T26" fmla="*/ 292 w 718"/>
                <a:gd name="T27" fmla="*/ 180 h 306"/>
                <a:gd name="T28" fmla="*/ 405 w 718"/>
                <a:gd name="T29" fmla="*/ 156 h 306"/>
                <a:gd name="T30" fmla="*/ 495 w 718"/>
                <a:gd name="T31" fmla="*/ 126 h 306"/>
                <a:gd name="T32" fmla="*/ 578 w 718"/>
                <a:gd name="T33" fmla="*/ 102 h 306"/>
                <a:gd name="T34" fmla="*/ 612 w 718"/>
                <a:gd name="T35" fmla="*/ 90 h 306"/>
                <a:gd name="T36" fmla="*/ 655 w 718"/>
                <a:gd name="T37" fmla="*/ 84 h 306"/>
                <a:gd name="T38" fmla="*/ 673 w 718"/>
                <a:gd name="T39" fmla="*/ 78 h 306"/>
                <a:gd name="T40" fmla="*/ 679 w 718"/>
                <a:gd name="T41" fmla="*/ 72 h 306"/>
                <a:gd name="T42" fmla="*/ 685 w 718"/>
                <a:gd name="T43" fmla="*/ 66 h 306"/>
                <a:gd name="T44" fmla="*/ 703 w 718"/>
                <a:gd name="T45" fmla="*/ 60 h 306"/>
                <a:gd name="T46" fmla="*/ 745 w 718"/>
                <a:gd name="T47" fmla="*/ 30 h 306"/>
                <a:gd name="T48" fmla="*/ 763 w 718"/>
                <a:gd name="T49" fmla="*/ 18 h 306"/>
                <a:gd name="T50" fmla="*/ 769 w 718"/>
                <a:gd name="T51" fmla="*/ 6 h 306"/>
                <a:gd name="T52" fmla="*/ 763 w 718"/>
                <a:gd name="T53" fmla="*/ 0 h 306"/>
                <a:gd name="T54" fmla="*/ 739 w 718"/>
                <a:gd name="T55" fmla="*/ 0 h 306"/>
                <a:gd name="T56" fmla="*/ 679 w 718"/>
                <a:gd name="T57" fmla="*/ 0 h 306"/>
                <a:gd name="T58" fmla="*/ 621 w 718"/>
                <a:gd name="T59" fmla="*/ 0 h 306"/>
                <a:gd name="T60" fmla="*/ 578 w 718"/>
                <a:gd name="T61" fmla="*/ 0 h 306"/>
                <a:gd name="T62" fmla="*/ 548 w 718"/>
                <a:gd name="T63" fmla="*/ 18 h 306"/>
                <a:gd name="T64" fmla="*/ 519 w 718"/>
                <a:gd name="T65" fmla="*/ 42 h 306"/>
                <a:gd name="T66" fmla="*/ 501 w 718"/>
                <a:gd name="T67" fmla="*/ 54 h 306"/>
                <a:gd name="T68" fmla="*/ 483 w 718"/>
                <a:gd name="T69" fmla="*/ 60 h 306"/>
                <a:gd name="T70" fmla="*/ 459 w 718"/>
                <a:gd name="T71" fmla="*/ 60 h 306"/>
                <a:gd name="T72" fmla="*/ 423 w 718"/>
                <a:gd name="T73" fmla="*/ 66 h 306"/>
                <a:gd name="T74" fmla="*/ 369 w 718"/>
                <a:gd name="T75" fmla="*/ 84 h 306"/>
                <a:gd name="T76" fmla="*/ 328 w 718"/>
                <a:gd name="T77" fmla="*/ 108 h 306"/>
                <a:gd name="T78" fmla="*/ 304 w 718"/>
                <a:gd name="T79" fmla="*/ 126 h 306"/>
                <a:gd name="T80" fmla="*/ 292 w 718"/>
                <a:gd name="T81" fmla="*/ 132 h 306"/>
                <a:gd name="T82" fmla="*/ 274 w 718"/>
                <a:gd name="T83" fmla="*/ 138 h 306"/>
                <a:gd name="T84" fmla="*/ 238 w 718"/>
                <a:gd name="T85" fmla="*/ 138 h 306"/>
                <a:gd name="T86" fmla="*/ 203 w 718"/>
                <a:gd name="T87" fmla="*/ 138 h 306"/>
                <a:gd name="T88" fmla="*/ 197 w 718"/>
                <a:gd name="T89" fmla="*/ 138 h 306"/>
                <a:gd name="T90" fmla="*/ 191 w 718"/>
                <a:gd name="T91" fmla="*/ 138 h 306"/>
                <a:gd name="T92" fmla="*/ 114 w 718"/>
                <a:gd name="T93" fmla="*/ 162 h 306"/>
                <a:gd name="T94" fmla="*/ 48 w 718"/>
                <a:gd name="T95" fmla="*/ 216 h 306"/>
                <a:gd name="T96" fmla="*/ 48 w 718"/>
                <a:gd name="T97" fmla="*/ 216 h 30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718" h="306">
                  <a:moveTo>
                    <a:pt x="48" y="216"/>
                  </a:moveTo>
                  <a:lnTo>
                    <a:pt x="30" y="252"/>
                  </a:lnTo>
                  <a:lnTo>
                    <a:pt x="12" y="282"/>
                  </a:lnTo>
                  <a:lnTo>
                    <a:pt x="6" y="300"/>
                  </a:lnTo>
                  <a:lnTo>
                    <a:pt x="0" y="306"/>
                  </a:lnTo>
                  <a:lnTo>
                    <a:pt x="48" y="276"/>
                  </a:lnTo>
                  <a:lnTo>
                    <a:pt x="84" y="252"/>
                  </a:lnTo>
                  <a:lnTo>
                    <a:pt x="108" y="234"/>
                  </a:lnTo>
                  <a:lnTo>
                    <a:pt x="120" y="228"/>
                  </a:lnTo>
                  <a:lnTo>
                    <a:pt x="126" y="228"/>
                  </a:lnTo>
                  <a:lnTo>
                    <a:pt x="144" y="222"/>
                  </a:lnTo>
                  <a:lnTo>
                    <a:pt x="168" y="216"/>
                  </a:lnTo>
                  <a:lnTo>
                    <a:pt x="198" y="204"/>
                  </a:lnTo>
                  <a:lnTo>
                    <a:pt x="275" y="180"/>
                  </a:lnTo>
                  <a:lnTo>
                    <a:pt x="371" y="156"/>
                  </a:lnTo>
                  <a:lnTo>
                    <a:pt x="461" y="126"/>
                  </a:lnTo>
                  <a:lnTo>
                    <a:pt x="544" y="102"/>
                  </a:lnTo>
                  <a:lnTo>
                    <a:pt x="574" y="90"/>
                  </a:lnTo>
                  <a:lnTo>
                    <a:pt x="604" y="84"/>
                  </a:lnTo>
                  <a:lnTo>
                    <a:pt x="622" y="78"/>
                  </a:lnTo>
                  <a:lnTo>
                    <a:pt x="628" y="72"/>
                  </a:lnTo>
                  <a:lnTo>
                    <a:pt x="634" y="66"/>
                  </a:lnTo>
                  <a:lnTo>
                    <a:pt x="652" y="60"/>
                  </a:lnTo>
                  <a:lnTo>
                    <a:pt x="694" y="30"/>
                  </a:lnTo>
                  <a:lnTo>
                    <a:pt x="712" y="18"/>
                  </a:lnTo>
                  <a:lnTo>
                    <a:pt x="718" y="6"/>
                  </a:lnTo>
                  <a:lnTo>
                    <a:pt x="712" y="0"/>
                  </a:lnTo>
                  <a:lnTo>
                    <a:pt x="688" y="0"/>
                  </a:lnTo>
                  <a:lnTo>
                    <a:pt x="628" y="0"/>
                  </a:lnTo>
                  <a:lnTo>
                    <a:pt x="580" y="0"/>
                  </a:lnTo>
                  <a:lnTo>
                    <a:pt x="544" y="0"/>
                  </a:lnTo>
                  <a:lnTo>
                    <a:pt x="514" y="18"/>
                  </a:lnTo>
                  <a:lnTo>
                    <a:pt x="485" y="42"/>
                  </a:lnTo>
                  <a:lnTo>
                    <a:pt x="467" y="54"/>
                  </a:lnTo>
                  <a:lnTo>
                    <a:pt x="449" y="60"/>
                  </a:lnTo>
                  <a:lnTo>
                    <a:pt x="425" y="60"/>
                  </a:lnTo>
                  <a:lnTo>
                    <a:pt x="389" y="66"/>
                  </a:lnTo>
                  <a:lnTo>
                    <a:pt x="347" y="84"/>
                  </a:lnTo>
                  <a:lnTo>
                    <a:pt x="311" y="108"/>
                  </a:lnTo>
                  <a:lnTo>
                    <a:pt x="287" y="126"/>
                  </a:lnTo>
                  <a:lnTo>
                    <a:pt x="275" y="132"/>
                  </a:lnTo>
                  <a:lnTo>
                    <a:pt x="257" y="138"/>
                  </a:lnTo>
                  <a:lnTo>
                    <a:pt x="221" y="138"/>
                  </a:lnTo>
                  <a:lnTo>
                    <a:pt x="186" y="138"/>
                  </a:lnTo>
                  <a:lnTo>
                    <a:pt x="180" y="138"/>
                  </a:lnTo>
                  <a:lnTo>
                    <a:pt x="174" y="138"/>
                  </a:lnTo>
                  <a:lnTo>
                    <a:pt x="114" y="162"/>
                  </a:lnTo>
                  <a:lnTo>
                    <a:pt x="48" y="21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9" name="Freeform 9"/>
            <p:cNvSpPr>
              <a:spLocks/>
            </p:cNvSpPr>
            <p:nvPr userDrawn="1"/>
          </p:nvSpPr>
          <p:spPr bwMode="hidden">
            <a:xfrm>
              <a:off x="3358" y="1890"/>
              <a:ext cx="2400" cy="881"/>
            </a:xfrm>
            <a:custGeom>
              <a:avLst/>
              <a:gdLst>
                <a:gd name="T0" fmla="*/ 2365 w 2392"/>
                <a:gd name="T1" fmla="*/ 54 h 881"/>
                <a:gd name="T2" fmla="*/ 2317 w 2392"/>
                <a:gd name="T3" fmla="*/ 54 h 881"/>
                <a:gd name="T4" fmla="*/ 2269 w 2392"/>
                <a:gd name="T5" fmla="*/ 66 h 881"/>
                <a:gd name="T6" fmla="*/ 2140 w 2392"/>
                <a:gd name="T7" fmla="*/ 101 h 881"/>
                <a:gd name="T8" fmla="*/ 2075 w 2392"/>
                <a:gd name="T9" fmla="*/ 119 h 881"/>
                <a:gd name="T10" fmla="*/ 1965 w 2392"/>
                <a:gd name="T11" fmla="*/ 167 h 881"/>
                <a:gd name="T12" fmla="*/ 1938 w 2392"/>
                <a:gd name="T13" fmla="*/ 245 h 881"/>
                <a:gd name="T14" fmla="*/ 1944 w 2392"/>
                <a:gd name="T15" fmla="*/ 305 h 881"/>
                <a:gd name="T16" fmla="*/ 1860 w 2392"/>
                <a:gd name="T17" fmla="*/ 317 h 881"/>
                <a:gd name="T18" fmla="*/ 1689 w 2392"/>
                <a:gd name="T19" fmla="*/ 263 h 881"/>
                <a:gd name="T20" fmla="*/ 1592 w 2392"/>
                <a:gd name="T21" fmla="*/ 257 h 881"/>
                <a:gd name="T22" fmla="*/ 1484 w 2392"/>
                <a:gd name="T23" fmla="*/ 311 h 881"/>
                <a:gd name="T24" fmla="*/ 1416 w 2392"/>
                <a:gd name="T25" fmla="*/ 353 h 881"/>
                <a:gd name="T26" fmla="*/ 1386 w 2392"/>
                <a:gd name="T27" fmla="*/ 359 h 881"/>
                <a:gd name="T28" fmla="*/ 1282 w 2392"/>
                <a:gd name="T29" fmla="*/ 371 h 881"/>
                <a:gd name="T30" fmla="*/ 1228 w 2392"/>
                <a:gd name="T31" fmla="*/ 365 h 881"/>
                <a:gd name="T32" fmla="*/ 1121 w 2392"/>
                <a:gd name="T33" fmla="*/ 371 h 881"/>
                <a:gd name="T34" fmla="*/ 1008 w 2392"/>
                <a:gd name="T35" fmla="*/ 383 h 881"/>
                <a:gd name="T36" fmla="*/ 972 w 2392"/>
                <a:gd name="T37" fmla="*/ 401 h 881"/>
                <a:gd name="T38" fmla="*/ 870 w 2392"/>
                <a:gd name="T39" fmla="*/ 419 h 881"/>
                <a:gd name="T40" fmla="*/ 829 w 2392"/>
                <a:gd name="T41" fmla="*/ 419 h 881"/>
                <a:gd name="T42" fmla="*/ 698 w 2392"/>
                <a:gd name="T43" fmla="*/ 437 h 881"/>
                <a:gd name="T44" fmla="*/ 632 w 2392"/>
                <a:gd name="T45" fmla="*/ 473 h 881"/>
                <a:gd name="T46" fmla="*/ 537 w 2392"/>
                <a:gd name="T47" fmla="*/ 467 h 881"/>
                <a:gd name="T48" fmla="*/ 448 w 2392"/>
                <a:gd name="T49" fmla="*/ 491 h 881"/>
                <a:gd name="T50" fmla="*/ 430 w 2392"/>
                <a:gd name="T51" fmla="*/ 539 h 881"/>
                <a:gd name="T52" fmla="*/ 364 w 2392"/>
                <a:gd name="T53" fmla="*/ 569 h 881"/>
                <a:gd name="T54" fmla="*/ 239 w 2392"/>
                <a:gd name="T55" fmla="*/ 599 h 881"/>
                <a:gd name="T56" fmla="*/ 138 w 2392"/>
                <a:gd name="T57" fmla="*/ 647 h 881"/>
                <a:gd name="T58" fmla="*/ 108 w 2392"/>
                <a:gd name="T59" fmla="*/ 659 h 881"/>
                <a:gd name="T60" fmla="*/ 0 w 2392"/>
                <a:gd name="T61" fmla="*/ 671 h 881"/>
                <a:gd name="T62" fmla="*/ 84 w 2392"/>
                <a:gd name="T63" fmla="*/ 695 h 881"/>
                <a:gd name="T64" fmla="*/ 280 w 2392"/>
                <a:gd name="T65" fmla="*/ 653 h 881"/>
                <a:gd name="T66" fmla="*/ 507 w 2392"/>
                <a:gd name="T67" fmla="*/ 569 h 881"/>
                <a:gd name="T68" fmla="*/ 602 w 2392"/>
                <a:gd name="T69" fmla="*/ 521 h 881"/>
                <a:gd name="T70" fmla="*/ 680 w 2392"/>
                <a:gd name="T71" fmla="*/ 515 h 881"/>
                <a:gd name="T72" fmla="*/ 924 w 2392"/>
                <a:gd name="T73" fmla="*/ 461 h 881"/>
                <a:gd name="T74" fmla="*/ 1216 w 2392"/>
                <a:gd name="T75" fmla="*/ 425 h 881"/>
                <a:gd name="T76" fmla="*/ 1363 w 2392"/>
                <a:gd name="T77" fmla="*/ 461 h 881"/>
                <a:gd name="T78" fmla="*/ 1502 w 2392"/>
                <a:gd name="T79" fmla="*/ 533 h 881"/>
                <a:gd name="T80" fmla="*/ 1520 w 2392"/>
                <a:gd name="T81" fmla="*/ 617 h 881"/>
                <a:gd name="T82" fmla="*/ 1461 w 2392"/>
                <a:gd name="T83" fmla="*/ 653 h 881"/>
                <a:gd name="T84" fmla="*/ 1294 w 2392"/>
                <a:gd name="T85" fmla="*/ 701 h 881"/>
                <a:gd name="T86" fmla="*/ 1180 w 2392"/>
                <a:gd name="T87" fmla="*/ 755 h 881"/>
                <a:gd name="T88" fmla="*/ 1133 w 2392"/>
                <a:gd name="T89" fmla="*/ 809 h 881"/>
                <a:gd name="T90" fmla="*/ 1145 w 2392"/>
                <a:gd name="T91" fmla="*/ 869 h 881"/>
                <a:gd name="T92" fmla="*/ 1174 w 2392"/>
                <a:gd name="T93" fmla="*/ 881 h 881"/>
                <a:gd name="T94" fmla="*/ 1276 w 2392"/>
                <a:gd name="T95" fmla="*/ 869 h 881"/>
                <a:gd name="T96" fmla="*/ 1473 w 2392"/>
                <a:gd name="T97" fmla="*/ 857 h 881"/>
                <a:gd name="T98" fmla="*/ 1526 w 2392"/>
                <a:gd name="T99" fmla="*/ 851 h 881"/>
                <a:gd name="T100" fmla="*/ 1568 w 2392"/>
                <a:gd name="T101" fmla="*/ 833 h 881"/>
                <a:gd name="T102" fmla="*/ 1777 w 2392"/>
                <a:gd name="T103" fmla="*/ 743 h 881"/>
                <a:gd name="T104" fmla="*/ 1908 w 2392"/>
                <a:gd name="T105" fmla="*/ 689 h 881"/>
                <a:gd name="T106" fmla="*/ 1993 w 2392"/>
                <a:gd name="T107" fmla="*/ 581 h 881"/>
                <a:gd name="T108" fmla="*/ 2158 w 2392"/>
                <a:gd name="T109" fmla="*/ 389 h 881"/>
                <a:gd name="T110" fmla="*/ 2337 w 2392"/>
                <a:gd name="T111" fmla="*/ 269 h 881"/>
                <a:gd name="T112" fmla="*/ 2385 w 2392"/>
                <a:gd name="T113" fmla="*/ 239 h 881"/>
                <a:gd name="T114" fmla="*/ 2528 w 2392"/>
                <a:gd name="T115" fmla="*/ 0 h 881"/>
                <a:gd name="T116" fmla="*/ 2438 w 2392"/>
                <a:gd name="T117" fmla="*/ 36 h 881"/>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392" h="881">
                  <a:moveTo>
                    <a:pt x="2302" y="36"/>
                  </a:moveTo>
                  <a:lnTo>
                    <a:pt x="2266" y="48"/>
                  </a:lnTo>
                  <a:lnTo>
                    <a:pt x="2231" y="54"/>
                  </a:lnTo>
                  <a:lnTo>
                    <a:pt x="2201" y="54"/>
                  </a:lnTo>
                  <a:lnTo>
                    <a:pt x="2195" y="54"/>
                  </a:lnTo>
                  <a:lnTo>
                    <a:pt x="2189" y="54"/>
                  </a:lnTo>
                  <a:lnTo>
                    <a:pt x="2177" y="60"/>
                  </a:lnTo>
                  <a:lnTo>
                    <a:pt x="2147" y="66"/>
                  </a:lnTo>
                  <a:lnTo>
                    <a:pt x="2105" y="78"/>
                  </a:lnTo>
                  <a:lnTo>
                    <a:pt x="2057" y="89"/>
                  </a:lnTo>
                  <a:lnTo>
                    <a:pt x="2021" y="101"/>
                  </a:lnTo>
                  <a:lnTo>
                    <a:pt x="1997" y="107"/>
                  </a:lnTo>
                  <a:lnTo>
                    <a:pt x="1973" y="113"/>
                  </a:lnTo>
                  <a:lnTo>
                    <a:pt x="1956" y="119"/>
                  </a:lnTo>
                  <a:lnTo>
                    <a:pt x="1926" y="131"/>
                  </a:lnTo>
                  <a:lnTo>
                    <a:pt x="1896" y="137"/>
                  </a:lnTo>
                  <a:lnTo>
                    <a:pt x="1860" y="167"/>
                  </a:lnTo>
                  <a:lnTo>
                    <a:pt x="1842" y="191"/>
                  </a:lnTo>
                  <a:lnTo>
                    <a:pt x="1836" y="221"/>
                  </a:lnTo>
                  <a:lnTo>
                    <a:pt x="1836" y="245"/>
                  </a:lnTo>
                  <a:lnTo>
                    <a:pt x="1842" y="269"/>
                  </a:lnTo>
                  <a:lnTo>
                    <a:pt x="1842" y="293"/>
                  </a:lnTo>
                  <a:lnTo>
                    <a:pt x="1842" y="305"/>
                  </a:lnTo>
                  <a:lnTo>
                    <a:pt x="1824" y="323"/>
                  </a:lnTo>
                  <a:lnTo>
                    <a:pt x="1794" y="329"/>
                  </a:lnTo>
                  <a:lnTo>
                    <a:pt x="1758" y="317"/>
                  </a:lnTo>
                  <a:lnTo>
                    <a:pt x="1716" y="299"/>
                  </a:lnTo>
                  <a:lnTo>
                    <a:pt x="1657" y="275"/>
                  </a:lnTo>
                  <a:lnTo>
                    <a:pt x="1597" y="263"/>
                  </a:lnTo>
                  <a:lnTo>
                    <a:pt x="1543" y="257"/>
                  </a:lnTo>
                  <a:lnTo>
                    <a:pt x="1519" y="257"/>
                  </a:lnTo>
                  <a:lnTo>
                    <a:pt x="1507" y="257"/>
                  </a:lnTo>
                  <a:lnTo>
                    <a:pt x="1489" y="263"/>
                  </a:lnTo>
                  <a:lnTo>
                    <a:pt x="1459" y="275"/>
                  </a:lnTo>
                  <a:lnTo>
                    <a:pt x="1399" y="311"/>
                  </a:lnTo>
                  <a:lnTo>
                    <a:pt x="1376" y="329"/>
                  </a:lnTo>
                  <a:lnTo>
                    <a:pt x="1352" y="341"/>
                  </a:lnTo>
                  <a:lnTo>
                    <a:pt x="1334" y="353"/>
                  </a:lnTo>
                  <a:lnTo>
                    <a:pt x="1328" y="359"/>
                  </a:lnTo>
                  <a:lnTo>
                    <a:pt x="1322" y="359"/>
                  </a:lnTo>
                  <a:lnTo>
                    <a:pt x="1310" y="359"/>
                  </a:lnTo>
                  <a:lnTo>
                    <a:pt x="1286" y="365"/>
                  </a:lnTo>
                  <a:lnTo>
                    <a:pt x="1262" y="365"/>
                  </a:lnTo>
                  <a:lnTo>
                    <a:pt x="1214" y="371"/>
                  </a:lnTo>
                  <a:lnTo>
                    <a:pt x="1196" y="371"/>
                  </a:lnTo>
                  <a:lnTo>
                    <a:pt x="1178" y="365"/>
                  </a:lnTo>
                  <a:lnTo>
                    <a:pt x="1160" y="365"/>
                  </a:lnTo>
                  <a:lnTo>
                    <a:pt x="1130" y="365"/>
                  </a:lnTo>
                  <a:lnTo>
                    <a:pt x="1095" y="365"/>
                  </a:lnTo>
                  <a:lnTo>
                    <a:pt x="1053" y="371"/>
                  </a:lnTo>
                  <a:lnTo>
                    <a:pt x="1017" y="377"/>
                  </a:lnTo>
                  <a:lnTo>
                    <a:pt x="981" y="377"/>
                  </a:lnTo>
                  <a:lnTo>
                    <a:pt x="957" y="383"/>
                  </a:lnTo>
                  <a:lnTo>
                    <a:pt x="945" y="389"/>
                  </a:lnTo>
                  <a:lnTo>
                    <a:pt x="939" y="395"/>
                  </a:lnTo>
                  <a:lnTo>
                    <a:pt x="921" y="401"/>
                  </a:lnTo>
                  <a:lnTo>
                    <a:pt x="879" y="407"/>
                  </a:lnTo>
                  <a:lnTo>
                    <a:pt x="837" y="419"/>
                  </a:lnTo>
                  <a:lnTo>
                    <a:pt x="819" y="419"/>
                  </a:lnTo>
                  <a:lnTo>
                    <a:pt x="808" y="419"/>
                  </a:lnTo>
                  <a:lnTo>
                    <a:pt x="796" y="419"/>
                  </a:lnTo>
                  <a:lnTo>
                    <a:pt x="778" y="419"/>
                  </a:lnTo>
                  <a:lnTo>
                    <a:pt x="754" y="419"/>
                  </a:lnTo>
                  <a:lnTo>
                    <a:pt x="724" y="425"/>
                  </a:lnTo>
                  <a:lnTo>
                    <a:pt x="664" y="437"/>
                  </a:lnTo>
                  <a:lnTo>
                    <a:pt x="640" y="449"/>
                  </a:lnTo>
                  <a:lnTo>
                    <a:pt x="616" y="461"/>
                  </a:lnTo>
                  <a:lnTo>
                    <a:pt x="598" y="473"/>
                  </a:lnTo>
                  <a:lnTo>
                    <a:pt x="580" y="473"/>
                  </a:lnTo>
                  <a:lnTo>
                    <a:pt x="538" y="473"/>
                  </a:lnTo>
                  <a:lnTo>
                    <a:pt x="503" y="467"/>
                  </a:lnTo>
                  <a:lnTo>
                    <a:pt x="461" y="473"/>
                  </a:lnTo>
                  <a:lnTo>
                    <a:pt x="443" y="479"/>
                  </a:lnTo>
                  <a:lnTo>
                    <a:pt x="431" y="491"/>
                  </a:lnTo>
                  <a:lnTo>
                    <a:pt x="425" y="509"/>
                  </a:lnTo>
                  <a:lnTo>
                    <a:pt x="419" y="533"/>
                  </a:lnTo>
                  <a:lnTo>
                    <a:pt x="413" y="539"/>
                  </a:lnTo>
                  <a:lnTo>
                    <a:pt x="407" y="545"/>
                  </a:lnTo>
                  <a:lnTo>
                    <a:pt x="389" y="551"/>
                  </a:lnTo>
                  <a:lnTo>
                    <a:pt x="347" y="569"/>
                  </a:lnTo>
                  <a:lnTo>
                    <a:pt x="299" y="587"/>
                  </a:lnTo>
                  <a:lnTo>
                    <a:pt x="257" y="593"/>
                  </a:lnTo>
                  <a:lnTo>
                    <a:pt x="222" y="599"/>
                  </a:lnTo>
                  <a:lnTo>
                    <a:pt x="180" y="617"/>
                  </a:lnTo>
                  <a:lnTo>
                    <a:pt x="150" y="641"/>
                  </a:lnTo>
                  <a:lnTo>
                    <a:pt x="138" y="647"/>
                  </a:lnTo>
                  <a:lnTo>
                    <a:pt x="132" y="653"/>
                  </a:lnTo>
                  <a:lnTo>
                    <a:pt x="126" y="659"/>
                  </a:lnTo>
                  <a:lnTo>
                    <a:pt x="108" y="659"/>
                  </a:lnTo>
                  <a:lnTo>
                    <a:pt x="96" y="653"/>
                  </a:lnTo>
                  <a:lnTo>
                    <a:pt x="90" y="653"/>
                  </a:lnTo>
                  <a:lnTo>
                    <a:pt x="0" y="671"/>
                  </a:lnTo>
                  <a:lnTo>
                    <a:pt x="12" y="689"/>
                  </a:lnTo>
                  <a:lnTo>
                    <a:pt x="42" y="695"/>
                  </a:lnTo>
                  <a:lnTo>
                    <a:pt x="84" y="695"/>
                  </a:lnTo>
                  <a:lnTo>
                    <a:pt x="132" y="683"/>
                  </a:lnTo>
                  <a:lnTo>
                    <a:pt x="192" y="671"/>
                  </a:lnTo>
                  <a:lnTo>
                    <a:pt x="263" y="653"/>
                  </a:lnTo>
                  <a:lnTo>
                    <a:pt x="335" y="629"/>
                  </a:lnTo>
                  <a:lnTo>
                    <a:pt x="407" y="599"/>
                  </a:lnTo>
                  <a:lnTo>
                    <a:pt x="473" y="569"/>
                  </a:lnTo>
                  <a:lnTo>
                    <a:pt x="527" y="545"/>
                  </a:lnTo>
                  <a:lnTo>
                    <a:pt x="562" y="527"/>
                  </a:lnTo>
                  <a:lnTo>
                    <a:pt x="568" y="521"/>
                  </a:lnTo>
                  <a:lnTo>
                    <a:pt x="574" y="521"/>
                  </a:lnTo>
                  <a:lnTo>
                    <a:pt x="604" y="521"/>
                  </a:lnTo>
                  <a:lnTo>
                    <a:pt x="646" y="515"/>
                  </a:lnTo>
                  <a:lnTo>
                    <a:pt x="712" y="497"/>
                  </a:lnTo>
                  <a:lnTo>
                    <a:pt x="790" y="479"/>
                  </a:lnTo>
                  <a:lnTo>
                    <a:pt x="873" y="461"/>
                  </a:lnTo>
                  <a:lnTo>
                    <a:pt x="963" y="443"/>
                  </a:lnTo>
                  <a:lnTo>
                    <a:pt x="1059" y="431"/>
                  </a:lnTo>
                  <a:lnTo>
                    <a:pt x="1148" y="425"/>
                  </a:lnTo>
                  <a:lnTo>
                    <a:pt x="1178" y="425"/>
                  </a:lnTo>
                  <a:lnTo>
                    <a:pt x="1214" y="437"/>
                  </a:lnTo>
                  <a:lnTo>
                    <a:pt x="1292" y="461"/>
                  </a:lnTo>
                  <a:lnTo>
                    <a:pt x="1340" y="479"/>
                  </a:lnTo>
                  <a:lnTo>
                    <a:pt x="1382" y="503"/>
                  </a:lnTo>
                  <a:lnTo>
                    <a:pt x="1417" y="533"/>
                  </a:lnTo>
                  <a:lnTo>
                    <a:pt x="1441" y="563"/>
                  </a:lnTo>
                  <a:lnTo>
                    <a:pt x="1447" y="587"/>
                  </a:lnTo>
                  <a:lnTo>
                    <a:pt x="1435" y="617"/>
                  </a:lnTo>
                  <a:lnTo>
                    <a:pt x="1423" y="629"/>
                  </a:lnTo>
                  <a:lnTo>
                    <a:pt x="1405" y="641"/>
                  </a:lnTo>
                  <a:lnTo>
                    <a:pt x="1376" y="653"/>
                  </a:lnTo>
                  <a:lnTo>
                    <a:pt x="1346" y="665"/>
                  </a:lnTo>
                  <a:lnTo>
                    <a:pt x="1280" y="683"/>
                  </a:lnTo>
                  <a:lnTo>
                    <a:pt x="1226" y="701"/>
                  </a:lnTo>
                  <a:lnTo>
                    <a:pt x="1178" y="719"/>
                  </a:lnTo>
                  <a:lnTo>
                    <a:pt x="1142" y="743"/>
                  </a:lnTo>
                  <a:lnTo>
                    <a:pt x="1112" y="755"/>
                  </a:lnTo>
                  <a:lnTo>
                    <a:pt x="1089" y="773"/>
                  </a:lnTo>
                  <a:lnTo>
                    <a:pt x="1077" y="791"/>
                  </a:lnTo>
                  <a:lnTo>
                    <a:pt x="1065" y="809"/>
                  </a:lnTo>
                  <a:lnTo>
                    <a:pt x="1059" y="833"/>
                  </a:lnTo>
                  <a:lnTo>
                    <a:pt x="1065" y="857"/>
                  </a:lnTo>
                  <a:lnTo>
                    <a:pt x="1077" y="869"/>
                  </a:lnTo>
                  <a:lnTo>
                    <a:pt x="1083" y="875"/>
                  </a:lnTo>
                  <a:lnTo>
                    <a:pt x="1089" y="881"/>
                  </a:lnTo>
                  <a:lnTo>
                    <a:pt x="1106" y="881"/>
                  </a:lnTo>
                  <a:lnTo>
                    <a:pt x="1124" y="875"/>
                  </a:lnTo>
                  <a:lnTo>
                    <a:pt x="1148" y="875"/>
                  </a:lnTo>
                  <a:lnTo>
                    <a:pt x="1208" y="869"/>
                  </a:lnTo>
                  <a:lnTo>
                    <a:pt x="1268" y="863"/>
                  </a:lnTo>
                  <a:lnTo>
                    <a:pt x="1328" y="863"/>
                  </a:lnTo>
                  <a:lnTo>
                    <a:pt x="1388" y="857"/>
                  </a:lnTo>
                  <a:lnTo>
                    <a:pt x="1411" y="857"/>
                  </a:lnTo>
                  <a:lnTo>
                    <a:pt x="1429" y="851"/>
                  </a:lnTo>
                  <a:lnTo>
                    <a:pt x="1441" y="851"/>
                  </a:lnTo>
                  <a:lnTo>
                    <a:pt x="1447" y="851"/>
                  </a:lnTo>
                  <a:lnTo>
                    <a:pt x="1459" y="845"/>
                  </a:lnTo>
                  <a:lnTo>
                    <a:pt x="1483" y="833"/>
                  </a:lnTo>
                  <a:lnTo>
                    <a:pt x="1525" y="815"/>
                  </a:lnTo>
                  <a:lnTo>
                    <a:pt x="1573" y="791"/>
                  </a:lnTo>
                  <a:lnTo>
                    <a:pt x="1675" y="743"/>
                  </a:lnTo>
                  <a:lnTo>
                    <a:pt x="1716" y="725"/>
                  </a:lnTo>
                  <a:lnTo>
                    <a:pt x="1752" y="713"/>
                  </a:lnTo>
                  <a:lnTo>
                    <a:pt x="1806" y="689"/>
                  </a:lnTo>
                  <a:lnTo>
                    <a:pt x="1842" y="653"/>
                  </a:lnTo>
                  <a:lnTo>
                    <a:pt x="1866" y="611"/>
                  </a:lnTo>
                  <a:lnTo>
                    <a:pt x="1884" y="581"/>
                  </a:lnTo>
                  <a:lnTo>
                    <a:pt x="1926" y="515"/>
                  </a:lnTo>
                  <a:lnTo>
                    <a:pt x="1979" y="449"/>
                  </a:lnTo>
                  <a:lnTo>
                    <a:pt x="2039" y="389"/>
                  </a:lnTo>
                  <a:lnTo>
                    <a:pt x="2105" y="341"/>
                  </a:lnTo>
                  <a:lnTo>
                    <a:pt x="2159" y="299"/>
                  </a:lnTo>
                  <a:lnTo>
                    <a:pt x="2207" y="269"/>
                  </a:lnTo>
                  <a:lnTo>
                    <a:pt x="2237" y="245"/>
                  </a:lnTo>
                  <a:lnTo>
                    <a:pt x="2249" y="239"/>
                  </a:lnTo>
                  <a:lnTo>
                    <a:pt x="2392" y="167"/>
                  </a:lnTo>
                  <a:lnTo>
                    <a:pt x="2392" y="60"/>
                  </a:lnTo>
                  <a:lnTo>
                    <a:pt x="2392" y="0"/>
                  </a:lnTo>
                  <a:lnTo>
                    <a:pt x="2344" y="18"/>
                  </a:lnTo>
                  <a:lnTo>
                    <a:pt x="2302" y="3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0" name="Freeform 10"/>
            <p:cNvSpPr>
              <a:spLocks/>
            </p:cNvSpPr>
            <p:nvPr userDrawn="1"/>
          </p:nvSpPr>
          <p:spPr bwMode="hidden">
            <a:xfrm>
              <a:off x="3839" y="1854"/>
              <a:ext cx="577" cy="258"/>
            </a:xfrm>
            <a:custGeom>
              <a:avLst/>
              <a:gdLst>
                <a:gd name="T0" fmla="*/ 30 w 550"/>
                <a:gd name="T1" fmla="*/ 245 h 257"/>
                <a:gd name="T2" fmla="*/ 18 w 550"/>
                <a:gd name="T3" fmla="*/ 251 h 257"/>
                <a:gd name="T4" fmla="*/ 6 w 550"/>
                <a:gd name="T5" fmla="*/ 257 h 257"/>
                <a:gd name="T6" fmla="*/ 0 w 550"/>
                <a:gd name="T7" fmla="*/ 257 h 257"/>
                <a:gd name="T8" fmla="*/ 305 w 550"/>
                <a:gd name="T9" fmla="*/ 113 h 257"/>
                <a:gd name="T10" fmla="*/ 520 w 550"/>
                <a:gd name="T11" fmla="*/ 0 h 257"/>
                <a:gd name="T12" fmla="*/ 526 w 550"/>
                <a:gd name="T13" fmla="*/ 6 h 257"/>
                <a:gd name="T14" fmla="*/ 544 w 550"/>
                <a:gd name="T15" fmla="*/ 18 h 257"/>
                <a:gd name="T16" fmla="*/ 550 w 550"/>
                <a:gd name="T17" fmla="*/ 24 h 257"/>
                <a:gd name="T18" fmla="*/ 550 w 550"/>
                <a:gd name="T19" fmla="*/ 36 h 257"/>
                <a:gd name="T20" fmla="*/ 544 w 550"/>
                <a:gd name="T21" fmla="*/ 42 h 257"/>
                <a:gd name="T22" fmla="*/ 526 w 550"/>
                <a:gd name="T23" fmla="*/ 54 h 257"/>
                <a:gd name="T24" fmla="*/ 514 w 550"/>
                <a:gd name="T25" fmla="*/ 60 h 257"/>
                <a:gd name="T26" fmla="*/ 502 w 550"/>
                <a:gd name="T27" fmla="*/ 66 h 257"/>
                <a:gd name="T28" fmla="*/ 448 w 550"/>
                <a:gd name="T29" fmla="*/ 84 h 257"/>
                <a:gd name="T30" fmla="*/ 382 w 550"/>
                <a:gd name="T31" fmla="*/ 113 h 257"/>
                <a:gd name="T32" fmla="*/ 305 w 550"/>
                <a:gd name="T33" fmla="*/ 143 h 257"/>
                <a:gd name="T34" fmla="*/ 227 w 550"/>
                <a:gd name="T35" fmla="*/ 173 h 257"/>
                <a:gd name="T36" fmla="*/ 149 w 550"/>
                <a:gd name="T37" fmla="*/ 203 h 257"/>
                <a:gd name="T38" fmla="*/ 83 w 550"/>
                <a:gd name="T39" fmla="*/ 227 h 257"/>
                <a:gd name="T40" fmla="*/ 30 w 550"/>
                <a:gd name="T41" fmla="*/ 245 h 257"/>
                <a:gd name="T42" fmla="*/ 30 w 550"/>
                <a:gd name="T43" fmla="*/ 245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50" h="257">
                  <a:moveTo>
                    <a:pt x="30" y="245"/>
                  </a:moveTo>
                  <a:lnTo>
                    <a:pt x="18" y="251"/>
                  </a:lnTo>
                  <a:lnTo>
                    <a:pt x="6" y="257"/>
                  </a:lnTo>
                  <a:lnTo>
                    <a:pt x="0" y="257"/>
                  </a:lnTo>
                  <a:lnTo>
                    <a:pt x="305" y="113"/>
                  </a:lnTo>
                  <a:lnTo>
                    <a:pt x="520" y="0"/>
                  </a:lnTo>
                  <a:lnTo>
                    <a:pt x="526" y="6"/>
                  </a:lnTo>
                  <a:lnTo>
                    <a:pt x="544" y="18"/>
                  </a:lnTo>
                  <a:lnTo>
                    <a:pt x="550" y="24"/>
                  </a:lnTo>
                  <a:lnTo>
                    <a:pt x="550" y="36"/>
                  </a:lnTo>
                  <a:lnTo>
                    <a:pt x="544" y="42"/>
                  </a:lnTo>
                  <a:lnTo>
                    <a:pt x="526" y="54"/>
                  </a:lnTo>
                  <a:lnTo>
                    <a:pt x="514" y="60"/>
                  </a:lnTo>
                  <a:lnTo>
                    <a:pt x="502" y="66"/>
                  </a:lnTo>
                  <a:lnTo>
                    <a:pt x="448" y="84"/>
                  </a:lnTo>
                  <a:lnTo>
                    <a:pt x="382" y="113"/>
                  </a:lnTo>
                  <a:lnTo>
                    <a:pt x="305" y="143"/>
                  </a:lnTo>
                  <a:lnTo>
                    <a:pt x="227" y="173"/>
                  </a:lnTo>
                  <a:lnTo>
                    <a:pt x="149" y="203"/>
                  </a:lnTo>
                  <a:lnTo>
                    <a:pt x="83" y="227"/>
                  </a:lnTo>
                  <a:lnTo>
                    <a:pt x="30" y="245"/>
                  </a:lnTo>
                  <a:lnTo>
                    <a:pt x="30" y="245"/>
                  </a:lnTo>
                  <a:close/>
                </a:path>
              </a:pathLst>
            </a:custGeom>
            <a:gradFill rotWithShape="0">
              <a:gsLst>
                <a:gs pos="0">
                  <a:schemeClr val="bg2">
                    <a:gamma/>
                    <a:tint val="94118"/>
                    <a:invGamma/>
                  </a:schemeClr>
                </a:gs>
                <a:gs pos="100000">
                  <a:schemeClr val="bg2"/>
                </a:gs>
              </a:gsLst>
              <a:lin ang="2700000" scaled="1"/>
            </a:gradFill>
            <a:ln>
              <a:noFill/>
            </a:ln>
            <a:extLst/>
          </p:spPr>
          <p:txBody>
            <a:bodyPr/>
            <a:lstStyle/>
            <a:p>
              <a:pPr>
                <a:defRPr/>
              </a:pPr>
              <a:endParaRPr kumimoji="0" lang="en-US">
                <a:cs typeface="Arial" pitchFamily="34" charset="0"/>
              </a:endParaRPr>
            </a:p>
          </p:txBody>
        </p:sp>
        <p:sp>
          <p:nvSpPr>
            <p:cNvPr id="11" name="Freeform 11"/>
            <p:cNvSpPr>
              <a:spLocks/>
            </p:cNvSpPr>
            <p:nvPr userDrawn="1"/>
          </p:nvSpPr>
          <p:spPr bwMode="hidden">
            <a:xfrm>
              <a:off x="5327" y="1642"/>
              <a:ext cx="5" cy="1"/>
            </a:xfrm>
            <a:custGeom>
              <a:avLst/>
              <a:gdLst>
                <a:gd name="T0" fmla="*/ 0 w 5"/>
                <a:gd name="T1" fmla="*/ 0 h 1"/>
                <a:gd name="T2" fmla="*/ 5 w 5"/>
                <a:gd name="T3" fmla="*/ 0 h 1"/>
                <a:gd name="T4" fmla="*/ 0 w 5"/>
                <a:gd name="T5" fmla="*/ 0 h 1"/>
                <a:gd name="T6" fmla="*/ 0 w 5"/>
                <a:gd name="T7" fmla="*/ 0 h 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 h="1">
                  <a:moveTo>
                    <a:pt x="0" y="0"/>
                  </a:moveTo>
                  <a:lnTo>
                    <a:pt x="5" y="0"/>
                  </a:lnTo>
                  <a:lnTo>
                    <a:pt x="0" y="0"/>
                  </a:lnTo>
                  <a:close/>
                </a:path>
              </a:pathLst>
            </a:custGeom>
            <a:solidFill>
              <a:srgbClr val="FED1A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2" name="Freeform 12"/>
            <p:cNvSpPr>
              <a:spLocks/>
            </p:cNvSpPr>
            <p:nvPr userDrawn="1"/>
          </p:nvSpPr>
          <p:spPr bwMode="hidden">
            <a:xfrm>
              <a:off x="3839" y="1728"/>
              <a:ext cx="716" cy="383"/>
            </a:xfrm>
            <a:custGeom>
              <a:avLst/>
              <a:gdLst>
                <a:gd name="T0" fmla="*/ 659 w 716"/>
                <a:gd name="T1" fmla="*/ 6 h 383"/>
                <a:gd name="T2" fmla="*/ 588 w 716"/>
                <a:gd name="T3" fmla="*/ 42 h 383"/>
                <a:gd name="T4" fmla="*/ 515 w 716"/>
                <a:gd name="T5" fmla="*/ 84 h 383"/>
                <a:gd name="T6" fmla="*/ 509 w 716"/>
                <a:gd name="T7" fmla="*/ 90 h 383"/>
                <a:gd name="T8" fmla="*/ 485 w 716"/>
                <a:gd name="T9" fmla="*/ 102 h 383"/>
                <a:gd name="T10" fmla="*/ 455 w 716"/>
                <a:gd name="T11" fmla="*/ 120 h 383"/>
                <a:gd name="T12" fmla="*/ 425 w 716"/>
                <a:gd name="T13" fmla="*/ 138 h 383"/>
                <a:gd name="T14" fmla="*/ 371 w 716"/>
                <a:gd name="T15" fmla="*/ 168 h 383"/>
                <a:gd name="T16" fmla="*/ 306 w 716"/>
                <a:gd name="T17" fmla="*/ 198 h 383"/>
                <a:gd name="T18" fmla="*/ 186 w 716"/>
                <a:gd name="T19" fmla="*/ 251 h 383"/>
                <a:gd name="T20" fmla="*/ 131 w 716"/>
                <a:gd name="T21" fmla="*/ 269 h 383"/>
                <a:gd name="T22" fmla="*/ 89 w 716"/>
                <a:gd name="T23" fmla="*/ 287 h 383"/>
                <a:gd name="T24" fmla="*/ 53 w 716"/>
                <a:gd name="T25" fmla="*/ 305 h 383"/>
                <a:gd name="T26" fmla="*/ 36 w 716"/>
                <a:gd name="T27" fmla="*/ 311 h 383"/>
                <a:gd name="T28" fmla="*/ 12 w 716"/>
                <a:gd name="T29" fmla="*/ 329 h 383"/>
                <a:gd name="T30" fmla="*/ 0 w 716"/>
                <a:gd name="T31" fmla="*/ 353 h 383"/>
                <a:gd name="T32" fmla="*/ 0 w 716"/>
                <a:gd name="T33" fmla="*/ 371 h 383"/>
                <a:gd name="T34" fmla="*/ 0 w 716"/>
                <a:gd name="T35" fmla="*/ 383 h 383"/>
                <a:gd name="T36" fmla="*/ 0 w 716"/>
                <a:gd name="T37" fmla="*/ 383 h 383"/>
                <a:gd name="T38" fmla="*/ 12 w 716"/>
                <a:gd name="T39" fmla="*/ 371 h 383"/>
                <a:gd name="T40" fmla="*/ 30 w 716"/>
                <a:gd name="T41" fmla="*/ 353 h 383"/>
                <a:gd name="T42" fmla="*/ 53 w 716"/>
                <a:gd name="T43" fmla="*/ 335 h 383"/>
                <a:gd name="T44" fmla="*/ 77 w 716"/>
                <a:gd name="T45" fmla="*/ 317 h 383"/>
                <a:gd name="T46" fmla="*/ 101 w 716"/>
                <a:gd name="T47" fmla="*/ 311 h 383"/>
                <a:gd name="T48" fmla="*/ 131 w 716"/>
                <a:gd name="T49" fmla="*/ 299 h 383"/>
                <a:gd name="T50" fmla="*/ 204 w 716"/>
                <a:gd name="T51" fmla="*/ 269 h 383"/>
                <a:gd name="T52" fmla="*/ 240 w 716"/>
                <a:gd name="T53" fmla="*/ 251 h 383"/>
                <a:gd name="T54" fmla="*/ 270 w 716"/>
                <a:gd name="T55" fmla="*/ 239 h 383"/>
                <a:gd name="T56" fmla="*/ 294 w 716"/>
                <a:gd name="T57" fmla="*/ 228 h 383"/>
                <a:gd name="T58" fmla="*/ 312 w 716"/>
                <a:gd name="T59" fmla="*/ 222 h 383"/>
                <a:gd name="T60" fmla="*/ 330 w 716"/>
                <a:gd name="T61" fmla="*/ 210 h 383"/>
                <a:gd name="T62" fmla="*/ 365 w 716"/>
                <a:gd name="T63" fmla="*/ 186 h 383"/>
                <a:gd name="T64" fmla="*/ 419 w 716"/>
                <a:gd name="T65" fmla="*/ 156 h 383"/>
                <a:gd name="T66" fmla="*/ 473 w 716"/>
                <a:gd name="T67" fmla="*/ 120 h 383"/>
                <a:gd name="T68" fmla="*/ 527 w 716"/>
                <a:gd name="T69" fmla="*/ 90 h 383"/>
                <a:gd name="T70" fmla="*/ 576 w 716"/>
                <a:gd name="T71" fmla="*/ 60 h 383"/>
                <a:gd name="T72" fmla="*/ 612 w 716"/>
                <a:gd name="T73" fmla="*/ 42 h 383"/>
                <a:gd name="T74" fmla="*/ 629 w 716"/>
                <a:gd name="T75" fmla="*/ 36 h 383"/>
                <a:gd name="T76" fmla="*/ 647 w 716"/>
                <a:gd name="T77" fmla="*/ 30 h 383"/>
                <a:gd name="T78" fmla="*/ 677 w 716"/>
                <a:gd name="T79" fmla="*/ 18 h 383"/>
                <a:gd name="T80" fmla="*/ 701 w 716"/>
                <a:gd name="T81" fmla="*/ 6 h 383"/>
                <a:gd name="T82" fmla="*/ 713 w 716"/>
                <a:gd name="T83" fmla="*/ 0 h 383"/>
                <a:gd name="T84" fmla="*/ 713 w 716"/>
                <a:gd name="T85" fmla="*/ 0 h 383"/>
                <a:gd name="T86" fmla="*/ 659 w 716"/>
                <a:gd name="T87" fmla="*/ 6 h 383"/>
                <a:gd name="T88" fmla="*/ 716 w 716"/>
                <a:gd name="T89" fmla="*/ 63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16" h="383">
                  <a:moveTo>
                    <a:pt x="659" y="6"/>
                  </a:moveTo>
                  <a:lnTo>
                    <a:pt x="588" y="42"/>
                  </a:lnTo>
                  <a:lnTo>
                    <a:pt x="515" y="84"/>
                  </a:lnTo>
                  <a:lnTo>
                    <a:pt x="509" y="90"/>
                  </a:lnTo>
                  <a:lnTo>
                    <a:pt x="485" y="102"/>
                  </a:lnTo>
                  <a:lnTo>
                    <a:pt x="455" y="120"/>
                  </a:lnTo>
                  <a:lnTo>
                    <a:pt x="425" y="138"/>
                  </a:lnTo>
                  <a:lnTo>
                    <a:pt x="371" y="168"/>
                  </a:lnTo>
                  <a:lnTo>
                    <a:pt x="306" y="198"/>
                  </a:lnTo>
                  <a:lnTo>
                    <a:pt x="186" y="251"/>
                  </a:lnTo>
                  <a:lnTo>
                    <a:pt x="131" y="269"/>
                  </a:lnTo>
                  <a:lnTo>
                    <a:pt x="89" y="287"/>
                  </a:lnTo>
                  <a:lnTo>
                    <a:pt x="53" y="305"/>
                  </a:lnTo>
                  <a:lnTo>
                    <a:pt x="36" y="311"/>
                  </a:lnTo>
                  <a:lnTo>
                    <a:pt x="12" y="329"/>
                  </a:lnTo>
                  <a:lnTo>
                    <a:pt x="0" y="353"/>
                  </a:lnTo>
                  <a:lnTo>
                    <a:pt x="0" y="371"/>
                  </a:lnTo>
                  <a:lnTo>
                    <a:pt x="0" y="383"/>
                  </a:lnTo>
                  <a:lnTo>
                    <a:pt x="0" y="383"/>
                  </a:lnTo>
                  <a:lnTo>
                    <a:pt x="12" y="371"/>
                  </a:lnTo>
                  <a:lnTo>
                    <a:pt x="30" y="353"/>
                  </a:lnTo>
                  <a:lnTo>
                    <a:pt x="53" y="335"/>
                  </a:lnTo>
                  <a:lnTo>
                    <a:pt x="77" y="317"/>
                  </a:lnTo>
                  <a:lnTo>
                    <a:pt x="101" y="311"/>
                  </a:lnTo>
                  <a:lnTo>
                    <a:pt x="131" y="299"/>
                  </a:lnTo>
                  <a:lnTo>
                    <a:pt x="204" y="269"/>
                  </a:lnTo>
                  <a:lnTo>
                    <a:pt x="240" y="251"/>
                  </a:lnTo>
                  <a:lnTo>
                    <a:pt x="270" y="239"/>
                  </a:lnTo>
                  <a:lnTo>
                    <a:pt x="294" y="228"/>
                  </a:lnTo>
                  <a:lnTo>
                    <a:pt x="312" y="222"/>
                  </a:lnTo>
                  <a:lnTo>
                    <a:pt x="330" y="210"/>
                  </a:lnTo>
                  <a:lnTo>
                    <a:pt x="365" y="186"/>
                  </a:lnTo>
                  <a:lnTo>
                    <a:pt x="419" y="156"/>
                  </a:lnTo>
                  <a:lnTo>
                    <a:pt x="473" y="120"/>
                  </a:lnTo>
                  <a:lnTo>
                    <a:pt x="527" y="90"/>
                  </a:lnTo>
                  <a:lnTo>
                    <a:pt x="576" y="60"/>
                  </a:lnTo>
                  <a:lnTo>
                    <a:pt x="612" y="42"/>
                  </a:lnTo>
                  <a:lnTo>
                    <a:pt x="629" y="36"/>
                  </a:lnTo>
                  <a:lnTo>
                    <a:pt x="647" y="30"/>
                  </a:lnTo>
                  <a:lnTo>
                    <a:pt x="677" y="18"/>
                  </a:lnTo>
                  <a:lnTo>
                    <a:pt x="701" y="6"/>
                  </a:lnTo>
                  <a:lnTo>
                    <a:pt x="713" y="0"/>
                  </a:lnTo>
                  <a:lnTo>
                    <a:pt x="713" y="0"/>
                  </a:lnTo>
                  <a:lnTo>
                    <a:pt x="659" y="6"/>
                  </a:lnTo>
                  <a:lnTo>
                    <a:pt x="716" y="63"/>
                  </a:lnTo>
                </a:path>
              </a:pathLst>
            </a:custGeom>
            <a:gradFill rotWithShape="0">
              <a:gsLst>
                <a:gs pos="0">
                  <a:schemeClr val="bg2">
                    <a:gamma/>
                    <a:tint val="94118"/>
                    <a:invGamma/>
                  </a:schemeClr>
                </a:gs>
                <a:gs pos="100000">
                  <a:schemeClr val="bg2"/>
                </a:gs>
              </a:gsLst>
              <a:lin ang="2700000" scaled="1"/>
            </a:gradFill>
            <a:ln>
              <a:noFill/>
            </a:ln>
            <a:extLst/>
          </p:spPr>
          <p:txBody>
            <a:bodyPr/>
            <a:lstStyle/>
            <a:p>
              <a:pPr>
                <a:defRPr/>
              </a:pPr>
              <a:endParaRPr kumimoji="0" lang="en-US">
                <a:cs typeface="Arial" pitchFamily="34" charset="0"/>
              </a:endParaRPr>
            </a:p>
          </p:txBody>
        </p:sp>
        <p:sp>
          <p:nvSpPr>
            <p:cNvPr id="13" name="Freeform 13"/>
            <p:cNvSpPr>
              <a:spLocks/>
            </p:cNvSpPr>
            <p:nvPr userDrawn="1"/>
          </p:nvSpPr>
          <p:spPr bwMode="hidden">
            <a:xfrm>
              <a:off x="3453" y="2271"/>
              <a:ext cx="318" cy="225"/>
            </a:xfrm>
            <a:custGeom>
              <a:avLst/>
              <a:gdLst>
                <a:gd name="T0" fmla="*/ 6 w 318"/>
                <a:gd name="T1" fmla="*/ 225 h 225"/>
                <a:gd name="T2" fmla="*/ 0 w 318"/>
                <a:gd name="T3" fmla="*/ 195 h 225"/>
                <a:gd name="T4" fmla="*/ 315 w 318"/>
                <a:gd name="T5" fmla="*/ 0 h 225"/>
                <a:gd name="T6" fmla="*/ 303 w 318"/>
                <a:gd name="T7" fmla="*/ 27 h 225"/>
                <a:gd name="T8" fmla="*/ 318 w 318"/>
                <a:gd name="T9" fmla="*/ 42 h 225"/>
              </a:gdLst>
              <a:ahLst/>
              <a:cxnLst>
                <a:cxn ang="0">
                  <a:pos x="T0" y="T1"/>
                </a:cxn>
                <a:cxn ang="0">
                  <a:pos x="T2" y="T3"/>
                </a:cxn>
                <a:cxn ang="0">
                  <a:pos x="T4" y="T5"/>
                </a:cxn>
                <a:cxn ang="0">
                  <a:pos x="T6" y="T7"/>
                </a:cxn>
                <a:cxn ang="0">
                  <a:pos x="T8" y="T9"/>
                </a:cxn>
              </a:cxnLst>
              <a:rect l="0" t="0" r="r" b="b"/>
              <a:pathLst>
                <a:path w="318" h="225">
                  <a:moveTo>
                    <a:pt x="6" y="225"/>
                  </a:moveTo>
                  <a:lnTo>
                    <a:pt x="0" y="195"/>
                  </a:lnTo>
                  <a:lnTo>
                    <a:pt x="315" y="0"/>
                  </a:lnTo>
                  <a:lnTo>
                    <a:pt x="303" y="27"/>
                  </a:lnTo>
                  <a:lnTo>
                    <a:pt x="318" y="42"/>
                  </a:lnTo>
                </a:path>
              </a:pathLst>
            </a:custGeom>
            <a:gradFill rotWithShape="0">
              <a:gsLst>
                <a:gs pos="0">
                  <a:schemeClr val="bg2">
                    <a:gamma/>
                    <a:tint val="94118"/>
                    <a:invGamma/>
                  </a:schemeClr>
                </a:gs>
                <a:gs pos="100000">
                  <a:schemeClr val="bg2"/>
                </a:gs>
              </a:gsLst>
              <a:lin ang="2700000" scaled="1"/>
            </a:gradFill>
            <a:ln>
              <a:noFill/>
            </a:ln>
            <a:extLst/>
          </p:spPr>
          <p:txBody>
            <a:bodyPr/>
            <a:lstStyle/>
            <a:p>
              <a:pPr>
                <a:defRPr/>
              </a:pPr>
              <a:endParaRPr kumimoji="0" lang="en-US">
                <a:cs typeface="Arial" pitchFamily="34" charset="0"/>
              </a:endParaRPr>
            </a:p>
          </p:txBody>
        </p:sp>
        <p:sp>
          <p:nvSpPr>
            <p:cNvPr id="14" name="Freeform 14"/>
            <p:cNvSpPr>
              <a:spLocks/>
            </p:cNvSpPr>
            <p:nvPr userDrawn="1"/>
          </p:nvSpPr>
          <p:spPr bwMode="hidden">
            <a:xfrm>
              <a:off x="0" y="2658"/>
              <a:ext cx="2595" cy="933"/>
            </a:xfrm>
            <a:custGeom>
              <a:avLst/>
              <a:gdLst>
                <a:gd name="T0" fmla="*/ 1050 w 2595"/>
                <a:gd name="T1" fmla="*/ 657 h 933"/>
                <a:gd name="T2" fmla="*/ 1581 w 2595"/>
                <a:gd name="T3" fmla="*/ 690 h 933"/>
                <a:gd name="T4" fmla="*/ 1671 w 2595"/>
                <a:gd name="T5" fmla="*/ 723 h 933"/>
                <a:gd name="T6" fmla="*/ 1176 w 2595"/>
                <a:gd name="T7" fmla="*/ 621 h 933"/>
                <a:gd name="T8" fmla="*/ 1854 w 2595"/>
                <a:gd name="T9" fmla="*/ 567 h 933"/>
                <a:gd name="T10" fmla="*/ 1869 w 2595"/>
                <a:gd name="T11" fmla="*/ 612 h 933"/>
                <a:gd name="T12" fmla="*/ 2103 w 2595"/>
                <a:gd name="T13" fmla="*/ 861 h 933"/>
                <a:gd name="T14" fmla="*/ 1883 w 2595"/>
                <a:gd name="T15" fmla="*/ 520 h 933"/>
                <a:gd name="T16" fmla="*/ 1842 w 2595"/>
                <a:gd name="T17" fmla="*/ 490 h 933"/>
                <a:gd name="T18" fmla="*/ 1770 w 2595"/>
                <a:gd name="T19" fmla="*/ 466 h 933"/>
                <a:gd name="T20" fmla="*/ 1740 w 2595"/>
                <a:gd name="T21" fmla="*/ 448 h 933"/>
                <a:gd name="T22" fmla="*/ 1758 w 2595"/>
                <a:gd name="T23" fmla="*/ 436 h 933"/>
                <a:gd name="T24" fmla="*/ 1830 w 2595"/>
                <a:gd name="T25" fmla="*/ 430 h 933"/>
                <a:gd name="T26" fmla="*/ 1877 w 2595"/>
                <a:gd name="T27" fmla="*/ 424 h 933"/>
                <a:gd name="T28" fmla="*/ 1955 w 2595"/>
                <a:gd name="T29" fmla="*/ 394 h 933"/>
                <a:gd name="T30" fmla="*/ 2052 w 2595"/>
                <a:gd name="T31" fmla="*/ 396 h 933"/>
                <a:gd name="T32" fmla="*/ 2253 w 2595"/>
                <a:gd name="T33" fmla="*/ 732 h 933"/>
                <a:gd name="T34" fmla="*/ 2415 w 2595"/>
                <a:gd name="T35" fmla="*/ 933 h 933"/>
                <a:gd name="T36" fmla="*/ 2397 w 2595"/>
                <a:gd name="T37" fmla="*/ 828 h 933"/>
                <a:gd name="T38" fmla="*/ 2088 w 2595"/>
                <a:gd name="T39" fmla="*/ 400 h 933"/>
                <a:gd name="T40" fmla="*/ 2046 w 2595"/>
                <a:gd name="T41" fmla="*/ 346 h 933"/>
                <a:gd name="T42" fmla="*/ 1997 w 2595"/>
                <a:gd name="T43" fmla="*/ 304 h 933"/>
                <a:gd name="T44" fmla="*/ 1967 w 2595"/>
                <a:gd name="T45" fmla="*/ 286 h 933"/>
                <a:gd name="T46" fmla="*/ 1973 w 2595"/>
                <a:gd name="T47" fmla="*/ 286 h 933"/>
                <a:gd name="T48" fmla="*/ 2009 w 2595"/>
                <a:gd name="T49" fmla="*/ 286 h 933"/>
                <a:gd name="T50" fmla="*/ 2082 w 2595"/>
                <a:gd name="T51" fmla="*/ 322 h 933"/>
                <a:gd name="T52" fmla="*/ 2199 w 2595"/>
                <a:gd name="T53" fmla="*/ 384 h 933"/>
                <a:gd name="T54" fmla="*/ 2394 w 2595"/>
                <a:gd name="T55" fmla="*/ 448 h 933"/>
                <a:gd name="T56" fmla="*/ 2595 w 2595"/>
                <a:gd name="T57" fmla="*/ 516 h 933"/>
                <a:gd name="T58" fmla="*/ 2388 w 2595"/>
                <a:gd name="T59" fmla="*/ 424 h 933"/>
                <a:gd name="T60" fmla="*/ 2219 w 2595"/>
                <a:gd name="T61" fmla="*/ 340 h 933"/>
                <a:gd name="T62" fmla="*/ 2052 w 2595"/>
                <a:gd name="T63" fmla="*/ 280 h 933"/>
                <a:gd name="T64" fmla="*/ 1955 w 2595"/>
                <a:gd name="T65" fmla="*/ 262 h 933"/>
                <a:gd name="T66" fmla="*/ 1877 w 2595"/>
                <a:gd name="T67" fmla="*/ 274 h 933"/>
                <a:gd name="T68" fmla="*/ 1752 w 2595"/>
                <a:gd name="T69" fmla="*/ 274 h 933"/>
                <a:gd name="T70" fmla="*/ 1661 w 2595"/>
                <a:gd name="T71" fmla="*/ 292 h 933"/>
                <a:gd name="T72" fmla="*/ 1607 w 2595"/>
                <a:gd name="T73" fmla="*/ 316 h 933"/>
                <a:gd name="T74" fmla="*/ 1589 w 2595"/>
                <a:gd name="T75" fmla="*/ 322 h 933"/>
                <a:gd name="T76" fmla="*/ 1409 w 2595"/>
                <a:gd name="T77" fmla="*/ 358 h 933"/>
                <a:gd name="T78" fmla="*/ 1152 w 2595"/>
                <a:gd name="T79" fmla="*/ 442 h 933"/>
                <a:gd name="T80" fmla="*/ 966 w 2595"/>
                <a:gd name="T81" fmla="*/ 460 h 933"/>
                <a:gd name="T82" fmla="*/ 870 w 2595"/>
                <a:gd name="T83" fmla="*/ 442 h 933"/>
                <a:gd name="T84" fmla="*/ 828 w 2595"/>
                <a:gd name="T85" fmla="*/ 430 h 933"/>
                <a:gd name="T86" fmla="*/ 743 w 2595"/>
                <a:gd name="T87" fmla="*/ 388 h 933"/>
                <a:gd name="T88" fmla="*/ 636 w 2595"/>
                <a:gd name="T89" fmla="*/ 334 h 933"/>
                <a:gd name="T90" fmla="*/ 467 w 2595"/>
                <a:gd name="T91" fmla="*/ 256 h 933"/>
                <a:gd name="T92" fmla="*/ 0 w 2595"/>
                <a:gd name="T93" fmla="*/ 0 h 933"/>
                <a:gd name="T94" fmla="*/ 585 w 2595"/>
                <a:gd name="T95" fmla="*/ 390 h 933"/>
                <a:gd name="T96" fmla="*/ 849 w 2595"/>
                <a:gd name="T97" fmla="*/ 543 h 933"/>
                <a:gd name="T98" fmla="*/ 897 w 2595"/>
                <a:gd name="T99" fmla="*/ 621 h 9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595" h="933">
                  <a:moveTo>
                    <a:pt x="981" y="675"/>
                  </a:moveTo>
                  <a:lnTo>
                    <a:pt x="1050" y="657"/>
                  </a:lnTo>
                  <a:lnTo>
                    <a:pt x="1143" y="651"/>
                  </a:lnTo>
                  <a:lnTo>
                    <a:pt x="1581" y="690"/>
                  </a:lnTo>
                  <a:lnTo>
                    <a:pt x="1623" y="738"/>
                  </a:lnTo>
                  <a:lnTo>
                    <a:pt x="1671" y="723"/>
                  </a:lnTo>
                  <a:lnTo>
                    <a:pt x="1656" y="675"/>
                  </a:lnTo>
                  <a:lnTo>
                    <a:pt x="1176" y="621"/>
                  </a:lnTo>
                  <a:lnTo>
                    <a:pt x="1797" y="534"/>
                  </a:lnTo>
                  <a:lnTo>
                    <a:pt x="1854" y="567"/>
                  </a:lnTo>
                  <a:lnTo>
                    <a:pt x="1881" y="585"/>
                  </a:lnTo>
                  <a:lnTo>
                    <a:pt x="1869" y="612"/>
                  </a:lnTo>
                  <a:lnTo>
                    <a:pt x="1995" y="852"/>
                  </a:lnTo>
                  <a:lnTo>
                    <a:pt x="2103" y="861"/>
                  </a:lnTo>
                  <a:lnTo>
                    <a:pt x="1889" y="538"/>
                  </a:lnTo>
                  <a:lnTo>
                    <a:pt x="1883" y="520"/>
                  </a:lnTo>
                  <a:lnTo>
                    <a:pt x="1872" y="508"/>
                  </a:lnTo>
                  <a:lnTo>
                    <a:pt x="1842" y="490"/>
                  </a:lnTo>
                  <a:lnTo>
                    <a:pt x="1806" y="478"/>
                  </a:lnTo>
                  <a:lnTo>
                    <a:pt x="1770" y="466"/>
                  </a:lnTo>
                  <a:lnTo>
                    <a:pt x="1752" y="454"/>
                  </a:lnTo>
                  <a:lnTo>
                    <a:pt x="1740" y="448"/>
                  </a:lnTo>
                  <a:lnTo>
                    <a:pt x="1746" y="436"/>
                  </a:lnTo>
                  <a:lnTo>
                    <a:pt x="1758" y="436"/>
                  </a:lnTo>
                  <a:lnTo>
                    <a:pt x="1782" y="430"/>
                  </a:lnTo>
                  <a:lnTo>
                    <a:pt x="1830" y="430"/>
                  </a:lnTo>
                  <a:lnTo>
                    <a:pt x="1854" y="430"/>
                  </a:lnTo>
                  <a:lnTo>
                    <a:pt x="1877" y="424"/>
                  </a:lnTo>
                  <a:lnTo>
                    <a:pt x="1925" y="400"/>
                  </a:lnTo>
                  <a:lnTo>
                    <a:pt x="1955" y="394"/>
                  </a:lnTo>
                  <a:lnTo>
                    <a:pt x="1979" y="394"/>
                  </a:lnTo>
                  <a:lnTo>
                    <a:pt x="2052" y="396"/>
                  </a:lnTo>
                  <a:lnTo>
                    <a:pt x="2046" y="456"/>
                  </a:lnTo>
                  <a:lnTo>
                    <a:pt x="2253" y="732"/>
                  </a:lnTo>
                  <a:lnTo>
                    <a:pt x="2334" y="816"/>
                  </a:lnTo>
                  <a:lnTo>
                    <a:pt x="2415" y="933"/>
                  </a:lnTo>
                  <a:lnTo>
                    <a:pt x="2430" y="909"/>
                  </a:lnTo>
                  <a:lnTo>
                    <a:pt x="2397" y="828"/>
                  </a:lnTo>
                  <a:lnTo>
                    <a:pt x="2094" y="412"/>
                  </a:lnTo>
                  <a:lnTo>
                    <a:pt x="2088" y="400"/>
                  </a:lnTo>
                  <a:lnTo>
                    <a:pt x="2076" y="376"/>
                  </a:lnTo>
                  <a:lnTo>
                    <a:pt x="2046" y="346"/>
                  </a:lnTo>
                  <a:lnTo>
                    <a:pt x="2015" y="322"/>
                  </a:lnTo>
                  <a:lnTo>
                    <a:pt x="1997" y="304"/>
                  </a:lnTo>
                  <a:lnTo>
                    <a:pt x="1979" y="292"/>
                  </a:lnTo>
                  <a:lnTo>
                    <a:pt x="1967" y="286"/>
                  </a:lnTo>
                  <a:lnTo>
                    <a:pt x="1967" y="286"/>
                  </a:lnTo>
                  <a:lnTo>
                    <a:pt x="1973" y="286"/>
                  </a:lnTo>
                  <a:lnTo>
                    <a:pt x="1985" y="286"/>
                  </a:lnTo>
                  <a:lnTo>
                    <a:pt x="2009" y="286"/>
                  </a:lnTo>
                  <a:lnTo>
                    <a:pt x="2040" y="298"/>
                  </a:lnTo>
                  <a:lnTo>
                    <a:pt x="2082" y="322"/>
                  </a:lnTo>
                  <a:lnTo>
                    <a:pt x="2124" y="348"/>
                  </a:lnTo>
                  <a:lnTo>
                    <a:pt x="2199" y="384"/>
                  </a:lnTo>
                  <a:lnTo>
                    <a:pt x="2325" y="426"/>
                  </a:lnTo>
                  <a:lnTo>
                    <a:pt x="2394" y="448"/>
                  </a:lnTo>
                  <a:lnTo>
                    <a:pt x="2523" y="522"/>
                  </a:lnTo>
                  <a:lnTo>
                    <a:pt x="2595" y="516"/>
                  </a:lnTo>
                  <a:lnTo>
                    <a:pt x="2442" y="454"/>
                  </a:lnTo>
                  <a:lnTo>
                    <a:pt x="2388" y="424"/>
                  </a:lnTo>
                  <a:lnTo>
                    <a:pt x="2327" y="388"/>
                  </a:lnTo>
                  <a:lnTo>
                    <a:pt x="2219" y="340"/>
                  </a:lnTo>
                  <a:lnTo>
                    <a:pt x="2106" y="292"/>
                  </a:lnTo>
                  <a:lnTo>
                    <a:pt x="2052" y="280"/>
                  </a:lnTo>
                  <a:lnTo>
                    <a:pt x="2003" y="268"/>
                  </a:lnTo>
                  <a:lnTo>
                    <a:pt x="1955" y="262"/>
                  </a:lnTo>
                  <a:lnTo>
                    <a:pt x="1919" y="268"/>
                  </a:lnTo>
                  <a:lnTo>
                    <a:pt x="1877" y="274"/>
                  </a:lnTo>
                  <a:lnTo>
                    <a:pt x="1812" y="274"/>
                  </a:lnTo>
                  <a:lnTo>
                    <a:pt x="1752" y="274"/>
                  </a:lnTo>
                  <a:lnTo>
                    <a:pt x="1703" y="286"/>
                  </a:lnTo>
                  <a:lnTo>
                    <a:pt x="1661" y="292"/>
                  </a:lnTo>
                  <a:lnTo>
                    <a:pt x="1631" y="304"/>
                  </a:lnTo>
                  <a:lnTo>
                    <a:pt x="1607" y="316"/>
                  </a:lnTo>
                  <a:lnTo>
                    <a:pt x="1595" y="322"/>
                  </a:lnTo>
                  <a:lnTo>
                    <a:pt x="1589" y="322"/>
                  </a:lnTo>
                  <a:lnTo>
                    <a:pt x="1500" y="334"/>
                  </a:lnTo>
                  <a:lnTo>
                    <a:pt x="1409" y="358"/>
                  </a:lnTo>
                  <a:lnTo>
                    <a:pt x="1236" y="418"/>
                  </a:lnTo>
                  <a:lnTo>
                    <a:pt x="1152" y="442"/>
                  </a:lnTo>
                  <a:lnTo>
                    <a:pt x="1061" y="460"/>
                  </a:lnTo>
                  <a:lnTo>
                    <a:pt x="966" y="460"/>
                  </a:lnTo>
                  <a:lnTo>
                    <a:pt x="918" y="454"/>
                  </a:lnTo>
                  <a:lnTo>
                    <a:pt x="870" y="442"/>
                  </a:lnTo>
                  <a:lnTo>
                    <a:pt x="858" y="436"/>
                  </a:lnTo>
                  <a:lnTo>
                    <a:pt x="828" y="430"/>
                  </a:lnTo>
                  <a:lnTo>
                    <a:pt x="791" y="412"/>
                  </a:lnTo>
                  <a:lnTo>
                    <a:pt x="743" y="388"/>
                  </a:lnTo>
                  <a:lnTo>
                    <a:pt x="690" y="364"/>
                  </a:lnTo>
                  <a:lnTo>
                    <a:pt x="636" y="334"/>
                  </a:lnTo>
                  <a:lnTo>
                    <a:pt x="515" y="280"/>
                  </a:lnTo>
                  <a:lnTo>
                    <a:pt x="467" y="256"/>
                  </a:lnTo>
                  <a:lnTo>
                    <a:pt x="443" y="244"/>
                  </a:lnTo>
                  <a:lnTo>
                    <a:pt x="0" y="0"/>
                  </a:lnTo>
                  <a:lnTo>
                    <a:pt x="123" y="120"/>
                  </a:lnTo>
                  <a:lnTo>
                    <a:pt x="585" y="390"/>
                  </a:lnTo>
                  <a:lnTo>
                    <a:pt x="708" y="462"/>
                  </a:lnTo>
                  <a:lnTo>
                    <a:pt x="849" y="543"/>
                  </a:lnTo>
                  <a:lnTo>
                    <a:pt x="882" y="564"/>
                  </a:lnTo>
                  <a:lnTo>
                    <a:pt x="897" y="621"/>
                  </a:lnTo>
                  <a:lnTo>
                    <a:pt x="981" y="675"/>
                  </a:lnTo>
                  <a:close/>
                </a:path>
              </a:pathLst>
            </a:custGeom>
            <a:gradFill rotWithShape="0">
              <a:gsLst>
                <a:gs pos="0">
                  <a:schemeClr val="bg2">
                    <a:gamma/>
                    <a:tint val="81961"/>
                    <a:invGamma/>
                  </a:schemeClr>
                </a:gs>
                <a:gs pos="100000">
                  <a:schemeClr val="bg2"/>
                </a:gs>
              </a:gsLst>
              <a:lin ang="2700000" scaled="1"/>
            </a:gradFill>
            <a:ln>
              <a:noFill/>
            </a:ln>
            <a:extLst/>
          </p:spPr>
          <p:txBody>
            <a:bodyPr/>
            <a:lstStyle/>
            <a:p>
              <a:pPr>
                <a:defRPr/>
              </a:pPr>
              <a:endParaRPr kumimoji="0" lang="en-US">
                <a:cs typeface="Arial" pitchFamily="34" charset="0"/>
              </a:endParaRPr>
            </a:p>
          </p:txBody>
        </p:sp>
        <p:sp>
          <p:nvSpPr>
            <p:cNvPr id="15" name="Freeform 15"/>
            <p:cNvSpPr>
              <a:spLocks/>
            </p:cNvSpPr>
            <p:nvPr userDrawn="1"/>
          </p:nvSpPr>
          <p:spPr bwMode="hidden">
            <a:xfrm>
              <a:off x="0" y="2994"/>
              <a:ext cx="2723" cy="1091"/>
            </a:xfrm>
            <a:custGeom>
              <a:avLst/>
              <a:gdLst>
                <a:gd name="T0" fmla="*/ 2370 w 2723"/>
                <a:gd name="T1" fmla="*/ 72 h 1091"/>
                <a:gd name="T2" fmla="*/ 2597 w 2723"/>
                <a:gd name="T3" fmla="*/ 198 h 1091"/>
                <a:gd name="T4" fmla="*/ 2639 w 2723"/>
                <a:gd name="T5" fmla="*/ 276 h 1091"/>
                <a:gd name="T6" fmla="*/ 2453 w 2723"/>
                <a:gd name="T7" fmla="*/ 264 h 1091"/>
                <a:gd name="T8" fmla="*/ 2297 w 2723"/>
                <a:gd name="T9" fmla="*/ 204 h 1091"/>
                <a:gd name="T10" fmla="*/ 2112 w 2723"/>
                <a:gd name="T11" fmla="*/ 66 h 1091"/>
                <a:gd name="T12" fmla="*/ 2088 w 2723"/>
                <a:gd name="T13" fmla="*/ 72 h 1091"/>
                <a:gd name="T14" fmla="*/ 2106 w 2723"/>
                <a:gd name="T15" fmla="*/ 114 h 1091"/>
                <a:gd name="T16" fmla="*/ 2412 w 2723"/>
                <a:gd name="T17" fmla="*/ 552 h 1091"/>
                <a:gd name="T18" fmla="*/ 2279 w 2723"/>
                <a:gd name="T19" fmla="*/ 564 h 1091"/>
                <a:gd name="T20" fmla="*/ 2189 w 2723"/>
                <a:gd name="T21" fmla="*/ 492 h 1091"/>
                <a:gd name="T22" fmla="*/ 2058 w 2723"/>
                <a:gd name="T23" fmla="*/ 330 h 1091"/>
                <a:gd name="T24" fmla="*/ 1991 w 2723"/>
                <a:gd name="T25" fmla="*/ 234 h 1091"/>
                <a:gd name="T26" fmla="*/ 1949 w 2723"/>
                <a:gd name="T27" fmla="*/ 174 h 1091"/>
                <a:gd name="T28" fmla="*/ 1824 w 2723"/>
                <a:gd name="T29" fmla="*/ 132 h 1091"/>
                <a:gd name="T30" fmla="*/ 1794 w 2723"/>
                <a:gd name="T31" fmla="*/ 144 h 1091"/>
                <a:gd name="T32" fmla="*/ 1895 w 2723"/>
                <a:gd name="T33" fmla="*/ 222 h 1091"/>
                <a:gd name="T34" fmla="*/ 1943 w 2723"/>
                <a:gd name="T35" fmla="*/ 366 h 1091"/>
                <a:gd name="T36" fmla="*/ 2064 w 2723"/>
                <a:gd name="T37" fmla="*/ 630 h 1091"/>
                <a:gd name="T38" fmla="*/ 2052 w 2723"/>
                <a:gd name="T39" fmla="*/ 695 h 1091"/>
                <a:gd name="T40" fmla="*/ 1955 w 2723"/>
                <a:gd name="T41" fmla="*/ 683 h 1091"/>
                <a:gd name="T42" fmla="*/ 1913 w 2723"/>
                <a:gd name="T43" fmla="*/ 636 h 1091"/>
                <a:gd name="T44" fmla="*/ 1703 w 2723"/>
                <a:gd name="T45" fmla="*/ 312 h 1091"/>
                <a:gd name="T46" fmla="*/ 1637 w 2723"/>
                <a:gd name="T47" fmla="*/ 276 h 1091"/>
                <a:gd name="T48" fmla="*/ 1643 w 2723"/>
                <a:gd name="T49" fmla="*/ 318 h 1091"/>
                <a:gd name="T50" fmla="*/ 1673 w 2723"/>
                <a:gd name="T51" fmla="*/ 408 h 1091"/>
                <a:gd name="T52" fmla="*/ 1716 w 2723"/>
                <a:gd name="T53" fmla="*/ 779 h 1091"/>
                <a:gd name="T54" fmla="*/ 1691 w 2723"/>
                <a:gd name="T55" fmla="*/ 737 h 1091"/>
                <a:gd name="T56" fmla="*/ 1613 w 2723"/>
                <a:gd name="T57" fmla="*/ 582 h 1091"/>
                <a:gd name="T58" fmla="*/ 1494 w 2723"/>
                <a:gd name="T59" fmla="*/ 480 h 1091"/>
                <a:gd name="T60" fmla="*/ 1248 w 2723"/>
                <a:gd name="T61" fmla="*/ 528 h 1091"/>
                <a:gd name="T62" fmla="*/ 996 w 2723"/>
                <a:gd name="T63" fmla="*/ 630 h 1091"/>
                <a:gd name="T64" fmla="*/ 714 w 2723"/>
                <a:gd name="T65" fmla="*/ 534 h 1091"/>
                <a:gd name="T66" fmla="*/ 198 w 2723"/>
                <a:gd name="T67" fmla="*/ 288 h 1091"/>
                <a:gd name="T68" fmla="*/ 0 w 2723"/>
                <a:gd name="T69" fmla="*/ 460 h 1091"/>
                <a:gd name="T70" fmla="*/ 288 w 2723"/>
                <a:gd name="T71" fmla="*/ 570 h 1091"/>
                <a:gd name="T72" fmla="*/ 461 w 2723"/>
                <a:gd name="T73" fmla="*/ 654 h 1091"/>
                <a:gd name="T74" fmla="*/ 725 w 2723"/>
                <a:gd name="T75" fmla="*/ 755 h 1091"/>
                <a:gd name="T76" fmla="*/ 966 w 2723"/>
                <a:gd name="T77" fmla="*/ 791 h 1091"/>
                <a:gd name="T78" fmla="*/ 1176 w 2723"/>
                <a:gd name="T79" fmla="*/ 779 h 1091"/>
                <a:gd name="T80" fmla="*/ 1278 w 2723"/>
                <a:gd name="T81" fmla="*/ 791 h 1091"/>
                <a:gd name="T82" fmla="*/ 1404 w 2723"/>
                <a:gd name="T83" fmla="*/ 845 h 1091"/>
                <a:gd name="T84" fmla="*/ 1416 w 2723"/>
                <a:gd name="T85" fmla="*/ 887 h 1091"/>
                <a:gd name="T86" fmla="*/ 1361 w 2723"/>
                <a:gd name="T87" fmla="*/ 923 h 1091"/>
                <a:gd name="T88" fmla="*/ 1385 w 2723"/>
                <a:gd name="T89" fmla="*/ 1007 h 1091"/>
                <a:gd name="T90" fmla="*/ 1494 w 2723"/>
                <a:gd name="T91" fmla="*/ 1085 h 1091"/>
                <a:gd name="T92" fmla="*/ 1697 w 2723"/>
                <a:gd name="T93" fmla="*/ 1043 h 1091"/>
                <a:gd name="T94" fmla="*/ 1812 w 2723"/>
                <a:gd name="T95" fmla="*/ 989 h 1091"/>
                <a:gd name="T96" fmla="*/ 1973 w 2723"/>
                <a:gd name="T97" fmla="*/ 917 h 1091"/>
                <a:gd name="T98" fmla="*/ 2201 w 2723"/>
                <a:gd name="T99" fmla="*/ 899 h 1091"/>
                <a:gd name="T100" fmla="*/ 2364 w 2723"/>
                <a:gd name="T101" fmla="*/ 863 h 1091"/>
                <a:gd name="T102" fmla="*/ 2400 w 2723"/>
                <a:gd name="T103" fmla="*/ 743 h 1091"/>
                <a:gd name="T104" fmla="*/ 2471 w 2723"/>
                <a:gd name="T105" fmla="*/ 701 h 1091"/>
                <a:gd name="T106" fmla="*/ 2621 w 2723"/>
                <a:gd name="T107" fmla="*/ 504 h 1091"/>
                <a:gd name="T108" fmla="*/ 2693 w 2723"/>
                <a:gd name="T109" fmla="*/ 374 h 1091"/>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2723" h="1091">
                  <a:moveTo>
                    <a:pt x="2723" y="299"/>
                  </a:moveTo>
                  <a:lnTo>
                    <a:pt x="2715" y="240"/>
                  </a:lnTo>
                  <a:lnTo>
                    <a:pt x="2656" y="195"/>
                  </a:lnTo>
                  <a:lnTo>
                    <a:pt x="2370" y="72"/>
                  </a:lnTo>
                  <a:lnTo>
                    <a:pt x="2303" y="54"/>
                  </a:lnTo>
                  <a:lnTo>
                    <a:pt x="2585" y="186"/>
                  </a:lnTo>
                  <a:lnTo>
                    <a:pt x="2591" y="192"/>
                  </a:lnTo>
                  <a:lnTo>
                    <a:pt x="2597" y="198"/>
                  </a:lnTo>
                  <a:lnTo>
                    <a:pt x="2621" y="228"/>
                  </a:lnTo>
                  <a:lnTo>
                    <a:pt x="2639" y="258"/>
                  </a:lnTo>
                  <a:lnTo>
                    <a:pt x="2646" y="270"/>
                  </a:lnTo>
                  <a:lnTo>
                    <a:pt x="2639" y="276"/>
                  </a:lnTo>
                  <a:lnTo>
                    <a:pt x="2603" y="282"/>
                  </a:lnTo>
                  <a:lnTo>
                    <a:pt x="2555" y="282"/>
                  </a:lnTo>
                  <a:lnTo>
                    <a:pt x="2507" y="276"/>
                  </a:lnTo>
                  <a:lnTo>
                    <a:pt x="2453" y="264"/>
                  </a:lnTo>
                  <a:lnTo>
                    <a:pt x="2394" y="246"/>
                  </a:lnTo>
                  <a:lnTo>
                    <a:pt x="2340" y="222"/>
                  </a:lnTo>
                  <a:lnTo>
                    <a:pt x="2321" y="216"/>
                  </a:lnTo>
                  <a:lnTo>
                    <a:pt x="2297" y="204"/>
                  </a:lnTo>
                  <a:lnTo>
                    <a:pt x="2171" y="126"/>
                  </a:lnTo>
                  <a:lnTo>
                    <a:pt x="2165" y="120"/>
                  </a:lnTo>
                  <a:lnTo>
                    <a:pt x="2154" y="102"/>
                  </a:lnTo>
                  <a:lnTo>
                    <a:pt x="2112" y="66"/>
                  </a:lnTo>
                  <a:lnTo>
                    <a:pt x="2064" y="24"/>
                  </a:lnTo>
                  <a:lnTo>
                    <a:pt x="2046" y="6"/>
                  </a:lnTo>
                  <a:lnTo>
                    <a:pt x="2034" y="0"/>
                  </a:lnTo>
                  <a:lnTo>
                    <a:pt x="2088" y="72"/>
                  </a:lnTo>
                  <a:lnTo>
                    <a:pt x="2106" y="108"/>
                  </a:lnTo>
                  <a:lnTo>
                    <a:pt x="2106" y="114"/>
                  </a:lnTo>
                  <a:lnTo>
                    <a:pt x="2112" y="114"/>
                  </a:lnTo>
                  <a:lnTo>
                    <a:pt x="2406" y="516"/>
                  </a:lnTo>
                  <a:lnTo>
                    <a:pt x="2412" y="534"/>
                  </a:lnTo>
                  <a:lnTo>
                    <a:pt x="2412" y="552"/>
                  </a:lnTo>
                  <a:lnTo>
                    <a:pt x="2394" y="576"/>
                  </a:lnTo>
                  <a:lnTo>
                    <a:pt x="2364" y="588"/>
                  </a:lnTo>
                  <a:lnTo>
                    <a:pt x="2321" y="588"/>
                  </a:lnTo>
                  <a:lnTo>
                    <a:pt x="2279" y="564"/>
                  </a:lnTo>
                  <a:lnTo>
                    <a:pt x="2237" y="534"/>
                  </a:lnTo>
                  <a:lnTo>
                    <a:pt x="2201" y="504"/>
                  </a:lnTo>
                  <a:lnTo>
                    <a:pt x="2195" y="498"/>
                  </a:lnTo>
                  <a:lnTo>
                    <a:pt x="2189" y="492"/>
                  </a:lnTo>
                  <a:lnTo>
                    <a:pt x="2171" y="462"/>
                  </a:lnTo>
                  <a:lnTo>
                    <a:pt x="2142" y="420"/>
                  </a:lnTo>
                  <a:lnTo>
                    <a:pt x="2100" y="378"/>
                  </a:lnTo>
                  <a:lnTo>
                    <a:pt x="2058" y="330"/>
                  </a:lnTo>
                  <a:lnTo>
                    <a:pt x="2040" y="318"/>
                  </a:lnTo>
                  <a:lnTo>
                    <a:pt x="2028" y="300"/>
                  </a:lnTo>
                  <a:lnTo>
                    <a:pt x="2009" y="264"/>
                  </a:lnTo>
                  <a:lnTo>
                    <a:pt x="1991" y="234"/>
                  </a:lnTo>
                  <a:lnTo>
                    <a:pt x="1985" y="210"/>
                  </a:lnTo>
                  <a:lnTo>
                    <a:pt x="1973" y="192"/>
                  </a:lnTo>
                  <a:lnTo>
                    <a:pt x="1967" y="180"/>
                  </a:lnTo>
                  <a:lnTo>
                    <a:pt x="1949" y="174"/>
                  </a:lnTo>
                  <a:lnTo>
                    <a:pt x="1907" y="156"/>
                  </a:lnTo>
                  <a:lnTo>
                    <a:pt x="1860" y="138"/>
                  </a:lnTo>
                  <a:lnTo>
                    <a:pt x="1836" y="132"/>
                  </a:lnTo>
                  <a:lnTo>
                    <a:pt x="1824" y="132"/>
                  </a:lnTo>
                  <a:lnTo>
                    <a:pt x="1806" y="132"/>
                  </a:lnTo>
                  <a:lnTo>
                    <a:pt x="1800" y="138"/>
                  </a:lnTo>
                  <a:lnTo>
                    <a:pt x="1794" y="144"/>
                  </a:lnTo>
                  <a:lnTo>
                    <a:pt x="1842" y="156"/>
                  </a:lnTo>
                  <a:lnTo>
                    <a:pt x="1872" y="180"/>
                  </a:lnTo>
                  <a:lnTo>
                    <a:pt x="1889" y="204"/>
                  </a:lnTo>
                  <a:lnTo>
                    <a:pt x="1895" y="222"/>
                  </a:lnTo>
                  <a:lnTo>
                    <a:pt x="1889" y="240"/>
                  </a:lnTo>
                  <a:lnTo>
                    <a:pt x="1901" y="270"/>
                  </a:lnTo>
                  <a:lnTo>
                    <a:pt x="1919" y="318"/>
                  </a:lnTo>
                  <a:lnTo>
                    <a:pt x="1943" y="366"/>
                  </a:lnTo>
                  <a:lnTo>
                    <a:pt x="1991" y="480"/>
                  </a:lnTo>
                  <a:lnTo>
                    <a:pt x="2021" y="534"/>
                  </a:lnTo>
                  <a:lnTo>
                    <a:pt x="2040" y="582"/>
                  </a:lnTo>
                  <a:lnTo>
                    <a:pt x="2064" y="630"/>
                  </a:lnTo>
                  <a:lnTo>
                    <a:pt x="2076" y="666"/>
                  </a:lnTo>
                  <a:lnTo>
                    <a:pt x="2082" y="683"/>
                  </a:lnTo>
                  <a:lnTo>
                    <a:pt x="2070" y="695"/>
                  </a:lnTo>
                  <a:lnTo>
                    <a:pt x="2052" y="695"/>
                  </a:lnTo>
                  <a:lnTo>
                    <a:pt x="2021" y="695"/>
                  </a:lnTo>
                  <a:lnTo>
                    <a:pt x="1997" y="695"/>
                  </a:lnTo>
                  <a:lnTo>
                    <a:pt x="1973" y="689"/>
                  </a:lnTo>
                  <a:lnTo>
                    <a:pt x="1955" y="683"/>
                  </a:lnTo>
                  <a:lnTo>
                    <a:pt x="1949" y="683"/>
                  </a:lnTo>
                  <a:lnTo>
                    <a:pt x="1949" y="677"/>
                  </a:lnTo>
                  <a:lnTo>
                    <a:pt x="1943" y="672"/>
                  </a:lnTo>
                  <a:lnTo>
                    <a:pt x="1913" y="636"/>
                  </a:lnTo>
                  <a:lnTo>
                    <a:pt x="1806" y="324"/>
                  </a:lnTo>
                  <a:lnTo>
                    <a:pt x="1776" y="330"/>
                  </a:lnTo>
                  <a:lnTo>
                    <a:pt x="1746" y="330"/>
                  </a:lnTo>
                  <a:lnTo>
                    <a:pt x="1703" y="312"/>
                  </a:lnTo>
                  <a:lnTo>
                    <a:pt x="1673" y="288"/>
                  </a:lnTo>
                  <a:lnTo>
                    <a:pt x="1667" y="276"/>
                  </a:lnTo>
                  <a:lnTo>
                    <a:pt x="1655" y="270"/>
                  </a:lnTo>
                  <a:lnTo>
                    <a:pt x="1637" y="276"/>
                  </a:lnTo>
                  <a:lnTo>
                    <a:pt x="1631" y="288"/>
                  </a:lnTo>
                  <a:lnTo>
                    <a:pt x="1625" y="306"/>
                  </a:lnTo>
                  <a:lnTo>
                    <a:pt x="1625" y="312"/>
                  </a:lnTo>
                  <a:lnTo>
                    <a:pt x="1643" y="318"/>
                  </a:lnTo>
                  <a:lnTo>
                    <a:pt x="1655" y="336"/>
                  </a:lnTo>
                  <a:lnTo>
                    <a:pt x="1667" y="366"/>
                  </a:lnTo>
                  <a:lnTo>
                    <a:pt x="1673" y="402"/>
                  </a:lnTo>
                  <a:lnTo>
                    <a:pt x="1673" y="408"/>
                  </a:lnTo>
                  <a:lnTo>
                    <a:pt x="1673" y="414"/>
                  </a:lnTo>
                  <a:lnTo>
                    <a:pt x="1716" y="761"/>
                  </a:lnTo>
                  <a:lnTo>
                    <a:pt x="1716" y="773"/>
                  </a:lnTo>
                  <a:lnTo>
                    <a:pt x="1716" y="779"/>
                  </a:lnTo>
                  <a:lnTo>
                    <a:pt x="1709" y="773"/>
                  </a:lnTo>
                  <a:lnTo>
                    <a:pt x="1703" y="755"/>
                  </a:lnTo>
                  <a:lnTo>
                    <a:pt x="1697" y="749"/>
                  </a:lnTo>
                  <a:lnTo>
                    <a:pt x="1691" y="737"/>
                  </a:lnTo>
                  <a:lnTo>
                    <a:pt x="1679" y="713"/>
                  </a:lnTo>
                  <a:lnTo>
                    <a:pt x="1661" y="672"/>
                  </a:lnTo>
                  <a:lnTo>
                    <a:pt x="1643" y="630"/>
                  </a:lnTo>
                  <a:lnTo>
                    <a:pt x="1613" y="582"/>
                  </a:lnTo>
                  <a:lnTo>
                    <a:pt x="1589" y="540"/>
                  </a:lnTo>
                  <a:lnTo>
                    <a:pt x="1560" y="510"/>
                  </a:lnTo>
                  <a:lnTo>
                    <a:pt x="1536" y="492"/>
                  </a:lnTo>
                  <a:lnTo>
                    <a:pt x="1494" y="480"/>
                  </a:lnTo>
                  <a:lnTo>
                    <a:pt x="1446" y="480"/>
                  </a:lnTo>
                  <a:lnTo>
                    <a:pt x="1397" y="486"/>
                  </a:lnTo>
                  <a:lnTo>
                    <a:pt x="1349" y="498"/>
                  </a:lnTo>
                  <a:lnTo>
                    <a:pt x="1248" y="528"/>
                  </a:lnTo>
                  <a:lnTo>
                    <a:pt x="1158" y="570"/>
                  </a:lnTo>
                  <a:lnTo>
                    <a:pt x="1104" y="600"/>
                  </a:lnTo>
                  <a:lnTo>
                    <a:pt x="1037" y="624"/>
                  </a:lnTo>
                  <a:lnTo>
                    <a:pt x="996" y="630"/>
                  </a:lnTo>
                  <a:lnTo>
                    <a:pt x="948" y="630"/>
                  </a:lnTo>
                  <a:lnTo>
                    <a:pt x="900" y="618"/>
                  </a:lnTo>
                  <a:lnTo>
                    <a:pt x="840" y="588"/>
                  </a:lnTo>
                  <a:lnTo>
                    <a:pt x="714" y="534"/>
                  </a:lnTo>
                  <a:lnTo>
                    <a:pt x="582" y="474"/>
                  </a:lnTo>
                  <a:lnTo>
                    <a:pt x="443" y="408"/>
                  </a:lnTo>
                  <a:lnTo>
                    <a:pt x="318" y="348"/>
                  </a:lnTo>
                  <a:lnTo>
                    <a:pt x="198" y="288"/>
                  </a:lnTo>
                  <a:lnTo>
                    <a:pt x="149" y="264"/>
                  </a:lnTo>
                  <a:lnTo>
                    <a:pt x="102" y="240"/>
                  </a:lnTo>
                  <a:lnTo>
                    <a:pt x="0" y="187"/>
                  </a:lnTo>
                  <a:lnTo>
                    <a:pt x="0" y="460"/>
                  </a:lnTo>
                  <a:lnTo>
                    <a:pt x="36" y="474"/>
                  </a:lnTo>
                  <a:lnTo>
                    <a:pt x="149" y="516"/>
                  </a:lnTo>
                  <a:lnTo>
                    <a:pt x="216" y="540"/>
                  </a:lnTo>
                  <a:lnTo>
                    <a:pt x="288" y="570"/>
                  </a:lnTo>
                  <a:lnTo>
                    <a:pt x="348" y="594"/>
                  </a:lnTo>
                  <a:lnTo>
                    <a:pt x="396" y="618"/>
                  </a:lnTo>
                  <a:lnTo>
                    <a:pt x="432" y="636"/>
                  </a:lnTo>
                  <a:lnTo>
                    <a:pt x="461" y="654"/>
                  </a:lnTo>
                  <a:lnTo>
                    <a:pt x="504" y="672"/>
                  </a:lnTo>
                  <a:lnTo>
                    <a:pt x="588" y="707"/>
                  </a:lnTo>
                  <a:lnTo>
                    <a:pt x="684" y="743"/>
                  </a:lnTo>
                  <a:lnTo>
                    <a:pt x="725" y="755"/>
                  </a:lnTo>
                  <a:lnTo>
                    <a:pt x="761" y="767"/>
                  </a:lnTo>
                  <a:lnTo>
                    <a:pt x="828" y="779"/>
                  </a:lnTo>
                  <a:lnTo>
                    <a:pt x="894" y="785"/>
                  </a:lnTo>
                  <a:lnTo>
                    <a:pt x="966" y="791"/>
                  </a:lnTo>
                  <a:lnTo>
                    <a:pt x="1031" y="791"/>
                  </a:lnTo>
                  <a:lnTo>
                    <a:pt x="1092" y="785"/>
                  </a:lnTo>
                  <a:lnTo>
                    <a:pt x="1146" y="785"/>
                  </a:lnTo>
                  <a:lnTo>
                    <a:pt x="1176" y="779"/>
                  </a:lnTo>
                  <a:lnTo>
                    <a:pt x="1188" y="779"/>
                  </a:lnTo>
                  <a:lnTo>
                    <a:pt x="1236" y="785"/>
                  </a:lnTo>
                  <a:lnTo>
                    <a:pt x="1278" y="791"/>
                  </a:lnTo>
                  <a:lnTo>
                    <a:pt x="1307" y="803"/>
                  </a:lnTo>
                  <a:lnTo>
                    <a:pt x="1337" y="809"/>
                  </a:lnTo>
                  <a:lnTo>
                    <a:pt x="1379" y="827"/>
                  </a:lnTo>
                  <a:lnTo>
                    <a:pt x="1404" y="845"/>
                  </a:lnTo>
                  <a:lnTo>
                    <a:pt x="1416" y="863"/>
                  </a:lnTo>
                  <a:lnTo>
                    <a:pt x="1416" y="875"/>
                  </a:lnTo>
                  <a:lnTo>
                    <a:pt x="1416" y="881"/>
                  </a:lnTo>
                  <a:lnTo>
                    <a:pt x="1416" y="887"/>
                  </a:lnTo>
                  <a:lnTo>
                    <a:pt x="1410" y="887"/>
                  </a:lnTo>
                  <a:lnTo>
                    <a:pt x="1397" y="893"/>
                  </a:lnTo>
                  <a:lnTo>
                    <a:pt x="1379" y="905"/>
                  </a:lnTo>
                  <a:lnTo>
                    <a:pt x="1361" y="923"/>
                  </a:lnTo>
                  <a:lnTo>
                    <a:pt x="1355" y="941"/>
                  </a:lnTo>
                  <a:lnTo>
                    <a:pt x="1361" y="971"/>
                  </a:lnTo>
                  <a:lnTo>
                    <a:pt x="1367" y="989"/>
                  </a:lnTo>
                  <a:lnTo>
                    <a:pt x="1385" y="1007"/>
                  </a:lnTo>
                  <a:lnTo>
                    <a:pt x="1404" y="1025"/>
                  </a:lnTo>
                  <a:lnTo>
                    <a:pt x="1434" y="1049"/>
                  </a:lnTo>
                  <a:lnTo>
                    <a:pt x="1464" y="1067"/>
                  </a:lnTo>
                  <a:lnTo>
                    <a:pt x="1494" y="1085"/>
                  </a:lnTo>
                  <a:lnTo>
                    <a:pt x="1554" y="1091"/>
                  </a:lnTo>
                  <a:lnTo>
                    <a:pt x="1607" y="1085"/>
                  </a:lnTo>
                  <a:lnTo>
                    <a:pt x="1661" y="1067"/>
                  </a:lnTo>
                  <a:lnTo>
                    <a:pt x="1697" y="1043"/>
                  </a:lnTo>
                  <a:lnTo>
                    <a:pt x="1734" y="1019"/>
                  </a:lnTo>
                  <a:lnTo>
                    <a:pt x="1752" y="995"/>
                  </a:lnTo>
                  <a:lnTo>
                    <a:pt x="1758" y="989"/>
                  </a:lnTo>
                  <a:lnTo>
                    <a:pt x="1812" y="989"/>
                  </a:lnTo>
                  <a:lnTo>
                    <a:pt x="1860" y="983"/>
                  </a:lnTo>
                  <a:lnTo>
                    <a:pt x="1907" y="965"/>
                  </a:lnTo>
                  <a:lnTo>
                    <a:pt x="1943" y="941"/>
                  </a:lnTo>
                  <a:lnTo>
                    <a:pt x="1973" y="917"/>
                  </a:lnTo>
                  <a:lnTo>
                    <a:pt x="2003" y="899"/>
                  </a:lnTo>
                  <a:lnTo>
                    <a:pt x="2015" y="881"/>
                  </a:lnTo>
                  <a:lnTo>
                    <a:pt x="2021" y="875"/>
                  </a:lnTo>
                  <a:lnTo>
                    <a:pt x="2201" y="899"/>
                  </a:lnTo>
                  <a:lnTo>
                    <a:pt x="2243" y="905"/>
                  </a:lnTo>
                  <a:lnTo>
                    <a:pt x="2273" y="899"/>
                  </a:lnTo>
                  <a:lnTo>
                    <a:pt x="2327" y="887"/>
                  </a:lnTo>
                  <a:lnTo>
                    <a:pt x="2364" y="863"/>
                  </a:lnTo>
                  <a:lnTo>
                    <a:pt x="2388" y="827"/>
                  </a:lnTo>
                  <a:lnTo>
                    <a:pt x="2400" y="797"/>
                  </a:lnTo>
                  <a:lnTo>
                    <a:pt x="2400" y="767"/>
                  </a:lnTo>
                  <a:lnTo>
                    <a:pt x="2400" y="743"/>
                  </a:lnTo>
                  <a:lnTo>
                    <a:pt x="2400" y="737"/>
                  </a:lnTo>
                  <a:lnTo>
                    <a:pt x="2418" y="737"/>
                  </a:lnTo>
                  <a:lnTo>
                    <a:pt x="2436" y="731"/>
                  </a:lnTo>
                  <a:lnTo>
                    <a:pt x="2471" y="701"/>
                  </a:lnTo>
                  <a:lnTo>
                    <a:pt x="2513" y="660"/>
                  </a:lnTo>
                  <a:lnTo>
                    <a:pt x="2555" y="606"/>
                  </a:lnTo>
                  <a:lnTo>
                    <a:pt x="2591" y="552"/>
                  </a:lnTo>
                  <a:lnTo>
                    <a:pt x="2621" y="504"/>
                  </a:lnTo>
                  <a:lnTo>
                    <a:pt x="2639" y="468"/>
                  </a:lnTo>
                  <a:lnTo>
                    <a:pt x="2646" y="462"/>
                  </a:lnTo>
                  <a:lnTo>
                    <a:pt x="2646" y="456"/>
                  </a:lnTo>
                  <a:lnTo>
                    <a:pt x="2693" y="374"/>
                  </a:lnTo>
                  <a:lnTo>
                    <a:pt x="2723" y="299"/>
                  </a:lnTo>
                  <a:close/>
                </a:path>
              </a:pathLst>
            </a:custGeom>
            <a:solidFill>
              <a:schemeClr val="bg1"/>
            </a:solidFill>
            <a:ln w="25400">
              <a:solidFill>
                <a:schemeClr val="tx1"/>
              </a:solidFill>
              <a:round/>
              <a:headEnd/>
              <a:tailEnd/>
            </a:ln>
          </p:spPr>
          <p:txBody>
            <a:bodyPr/>
            <a:lstStyle/>
            <a:p>
              <a:endParaRPr lang="ja-JP" altLang="en-US"/>
            </a:p>
          </p:txBody>
        </p:sp>
      </p:grpSp>
      <p:sp>
        <p:nvSpPr>
          <p:cNvPr id="16" name="Text Box 16"/>
          <p:cNvSpPr txBox="1">
            <a:spLocks noChangeArrowheads="1"/>
          </p:cNvSpPr>
          <p:nvPr userDrawn="1"/>
        </p:nvSpPr>
        <p:spPr bwMode="auto">
          <a:xfrm>
            <a:off x="822325" y="6489700"/>
            <a:ext cx="7653338" cy="304800"/>
          </a:xfrm>
          <a:prstGeom prst="rect">
            <a:avLst/>
          </a:prstGeom>
          <a:noFill/>
          <a:ln>
            <a:noFill/>
          </a:ln>
          <a:effectLst/>
          <a:extLst/>
        </p:spPr>
        <p:txBody>
          <a:bodyPr wrap="none">
            <a:spAutoFit/>
          </a:bodyP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eaLnBrk="0" fontAlgn="base" hangingPunct="0">
              <a:spcBef>
                <a:spcPct val="0"/>
              </a:spcBef>
              <a:spcAft>
                <a:spcPct val="0"/>
              </a:spcAft>
              <a:defRPr kumimoji="1" sz="2400">
                <a:solidFill>
                  <a:schemeClr val="tx1"/>
                </a:solidFill>
                <a:latin typeface="Times New Roman" pitchFamily="18" charset="0"/>
              </a:defRPr>
            </a:lvl6pPr>
            <a:lvl7pPr marL="2971800" indent="-228600" eaLnBrk="0" fontAlgn="base" hangingPunct="0">
              <a:spcBef>
                <a:spcPct val="0"/>
              </a:spcBef>
              <a:spcAft>
                <a:spcPct val="0"/>
              </a:spcAft>
              <a:defRPr kumimoji="1" sz="2400">
                <a:solidFill>
                  <a:schemeClr val="tx1"/>
                </a:solidFill>
                <a:latin typeface="Times New Roman" pitchFamily="18" charset="0"/>
              </a:defRPr>
            </a:lvl7pPr>
            <a:lvl8pPr marL="3429000" indent="-228600" eaLnBrk="0" fontAlgn="base" hangingPunct="0">
              <a:spcBef>
                <a:spcPct val="0"/>
              </a:spcBef>
              <a:spcAft>
                <a:spcPct val="0"/>
              </a:spcAft>
              <a:defRPr kumimoji="1" sz="2400">
                <a:solidFill>
                  <a:schemeClr val="tx1"/>
                </a:solidFill>
                <a:latin typeface="Times New Roman" pitchFamily="18" charset="0"/>
              </a:defRPr>
            </a:lvl8pPr>
            <a:lvl9pPr marL="3886200" indent="-228600" eaLnBrk="0" fontAlgn="base" hangingPunct="0">
              <a:spcBef>
                <a:spcPct val="0"/>
              </a:spcBef>
              <a:spcAft>
                <a:spcPct val="0"/>
              </a:spcAft>
              <a:defRPr kumimoji="1" sz="2400">
                <a:solidFill>
                  <a:schemeClr val="tx1"/>
                </a:solidFill>
                <a:latin typeface="Times New Roman" pitchFamily="18" charset="0"/>
              </a:defRPr>
            </a:lvl9pPr>
          </a:lstStyle>
          <a:p>
            <a:pPr eaLnBrk="1" hangingPunct="1">
              <a:defRPr/>
            </a:pPr>
            <a:r>
              <a:rPr kumimoji="0" lang="en-US" altLang="ja-JP" sz="1400" smtClean="0">
                <a:solidFill>
                  <a:schemeClr val="bg2"/>
                </a:solidFill>
                <a:latin typeface="Arial" pitchFamily="34" charset="0"/>
                <a:ea typeface="ＭＳ Ｐゴシック" pitchFamily="50" charset="-128"/>
                <a:cs typeface="Arial" pitchFamily="34" charset="0"/>
              </a:rPr>
              <a:t>Chiến lược phát triển Doanh nghiệp vừa và nhỏ Việt Nam – Viet SME strategy for development</a:t>
            </a:r>
          </a:p>
        </p:txBody>
      </p:sp>
    </p:spTree>
    <p:extLst>
      <p:ext uri="{BB962C8B-B14F-4D97-AF65-F5344CB8AC3E}">
        <p14:creationId xmlns:p14="http://schemas.microsoft.com/office/powerpoint/2010/main" val="793206274"/>
      </p:ext>
    </p:extLst>
  </p:cSld>
  <p:clrMapOvr>
    <a:overrideClrMapping bg1="dk2" tx1="lt1" bg2="dk1" tx2="lt2" accent1="accent1" accent2="accent2" accent3="accent3" accent4="accent4" accent5="accent5" accent6="accent6" hlink="hlink" folHlink="folHlink"/>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914791347"/>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Tree>
    <p:extLst>
      <p:ext uri="{BB962C8B-B14F-4D97-AF65-F5344CB8AC3E}">
        <p14:creationId xmlns:p14="http://schemas.microsoft.com/office/powerpoint/2010/main" val="696923860"/>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4417874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3709068091"/>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4095958755"/>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Tree>
    <p:extLst>
      <p:ext uri="{BB962C8B-B14F-4D97-AF65-F5344CB8AC3E}">
        <p14:creationId xmlns:p14="http://schemas.microsoft.com/office/powerpoint/2010/main" val="1527679298"/>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52196988"/>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2743820651"/>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2964948377"/>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4182602880"/>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4001012588"/>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p:cNvGrpSpPr>
            <a:grpSpLocks/>
          </p:cNvGrpSpPr>
          <p:nvPr userDrawn="1"/>
        </p:nvGrpSpPr>
        <p:grpSpPr bwMode="auto">
          <a:xfrm>
            <a:off x="0" y="2235200"/>
            <a:ext cx="9144000" cy="4046538"/>
            <a:chOff x="0" y="1536"/>
            <a:chExt cx="5760" cy="2549"/>
          </a:xfrm>
        </p:grpSpPr>
        <p:sp>
          <p:nvSpPr>
            <p:cNvPr id="3" name="Rectangle 3"/>
            <p:cNvSpPr>
              <a:spLocks noChangeArrowheads="1"/>
            </p:cNvSpPr>
            <p:nvPr userDrawn="1"/>
          </p:nvSpPr>
          <p:spPr bwMode="hidden">
            <a:xfrm rot="-1424751">
              <a:off x="2121" y="2592"/>
              <a:ext cx="3072" cy="384"/>
            </a:xfrm>
            <a:prstGeom prst="rect">
              <a:avLst/>
            </a:prstGeom>
            <a:gradFill rotWithShape="0">
              <a:gsLst>
                <a:gs pos="0">
                  <a:schemeClr val="bg1">
                    <a:gamma/>
                    <a:shade val="94118"/>
                    <a:invGamma/>
                  </a:schemeClr>
                </a:gs>
                <a:gs pos="50000">
                  <a:schemeClr val="bg1"/>
                </a:gs>
                <a:gs pos="100000">
                  <a:schemeClr val="bg1">
                    <a:gamma/>
                    <a:shade val="94118"/>
                    <a:invGamma/>
                  </a:schemeClr>
                </a:gs>
              </a:gsLst>
              <a:lin ang="18900000" scaled="1"/>
            </a:gradFill>
            <a:ln w="25400">
              <a:solidFill>
                <a:schemeClr val="tx1"/>
              </a:solidFill>
              <a:miter lim="800000"/>
              <a:headEnd/>
              <a:tailEnd/>
            </a:ln>
            <a:effectLst/>
            <a:extLst/>
          </p:spPr>
          <p:txBody>
            <a:bodyPr wrap="none" anchor="ct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eaLnBrk="0" fontAlgn="base" hangingPunct="0">
                <a:spcBef>
                  <a:spcPct val="0"/>
                </a:spcBef>
                <a:spcAft>
                  <a:spcPct val="0"/>
                </a:spcAft>
                <a:defRPr kumimoji="1" sz="2400">
                  <a:solidFill>
                    <a:schemeClr val="tx1"/>
                  </a:solidFill>
                  <a:latin typeface="Times New Roman" pitchFamily="18" charset="0"/>
                </a:defRPr>
              </a:lvl6pPr>
              <a:lvl7pPr marL="2971800" indent="-228600" eaLnBrk="0" fontAlgn="base" hangingPunct="0">
                <a:spcBef>
                  <a:spcPct val="0"/>
                </a:spcBef>
                <a:spcAft>
                  <a:spcPct val="0"/>
                </a:spcAft>
                <a:defRPr kumimoji="1" sz="2400">
                  <a:solidFill>
                    <a:schemeClr val="tx1"/>
                  </a:solidFill>
                  <a:latin typeface="Times New Roman" pitchFamily="18" charset="0"/>
                </a:defRPr>
              </a:lvl7pPr>
              <a:lvl8pPr marL="3429000" indent="-228600" eaLnBrk="0" fontAlgn="base" hangingPunct="0">
                <a:spcBef>
                  <a:spcPct val="0"/>
                </a:spcBef>
                <a:spcAft>
                  <a:spcPct val="0"/>
                </a:spcAft>
                <a:defRPr kumimoji="1" sz="2400">
                  <a:solidFill>
                    <a:schemeClr val="tx1"/>
                  </a:solidFill>
                  <a:latin typeface="Times New Roman" pitchFamily="18" charset="0"/>
                </a:defRPr>
              </a:lvl8pPr>
              <a:lvl9pPr marL="3886200" indent="-228600" eaLnBrk="0" fontAlgn="base" hangingPunct="0">
                <a:spcBef>
                  <a:spcPct val="0"/>
                </a:spcBef>
                <a:spcAft>
                  <a:spcPct val="0"/>
                </a:spcAft>
                <a:defRPr kumimoji="1" sz="2400">
                  <a:solidFill>
                    <a:schemeClr val="tx1"/>
                  </a:solidFill>
                  <a:latin typeface="Times New Roman" pitchFamily="18" charset="0"/>
                </a:defRPr>
              </a:lvl9pPr>
            </a:lstStyle>
            <a:p>
              <a:pPr eaLnBrk="1" hangingPunct="1">
                <a:defRPr/>
              </a:pPr>
              <a:endParaRPr kumimoji="0" lang="en-US" altLang="ja-JP" smtClean="0">
                <a:solidFill>
                  <a:schemeClr val="bg2"/>
                </a:solidFill>
                <a:latin typeface="Arial" pitchFamily="34" charset="0"/>
                <a:ea typeface="ＭＳ Ｐゴシック" pitchFamily="50" charset="-128"/>
                <a:cs typeface="Arial" pitchFamily="34" charset="0"/>
              </a:endParaRPr>
            </a:p>
          </p:txBody>
        </p:sp>
        <p:sp>
          <p:nvSpPr>
            <p:cNvPr id="4" name="Freeform 4"/>
            <p:cNvSpPr>
              <a:spLocks/>
            </p:cNvSpPr>
            <p:nvPr userDrawn="1"/>
          </p:nvSpPr>
          <p:spPr bwMode="hidden">
            <a:xfrm>
              <a:off x="0" y="2664"/>
              <a:ext cx="2688" cy="1224"/>
            </a:xfrm>
            <a:custGeom>
              <a:avLst/>
              <a:gdLst>
                <a:gd name="T0" fmla="*/ 0 w 2688"/>
                <a:gd name="T1" fmla="*/ 0 h 1224"/>
                <a:gd name="T2" fmla="*/ 960 w 2688"/>
                <a:gd name="T3" fmla="*/ 552 h 1224"/>
                <a:gd name="T4" fmla="*/ 1968 w 2688"/>
                <a:gd name="T5" fmla="*/ 264 h 1224"/>
                <a:gd name="T6" fmla="*/ 2028 w 2688"/>
                <a:gd name="T7" fmla="*/ 270 h 1224"/>
                <a:gd name="T8" fmla="*/ 2661 w 2688"/>
                <a:gd name="T9" fmla="*/ 528 h 1224"/>
                <a:gd name="T10" fmla="*/ 2688 w 2688"/>
                <a:gd name="T11" fmla="*/ 648 h 1224"/>
                <a:gd name="T12" fmla="*/ 2304 w 2688"/>
                <a:gd name="T13" fmla="*/ 1080 h 1224"/>
                <a:gd name="T14" fmla="*/ 1584 w 2688"/>
                <a:gd name="T15" fmla="*/ 1224 h 1224"/>
                <a:gd name="T16" fmla="*/ 1296 w 2688"/>
                <a:gd name="T17" fmla="*/ 936 h 1224"/>
                <a:gd name="T18" fmla="*/ 864 w 2688"/>
                <a:gd name="T19" fmla="*/ 1032 h 1224"/>
                <a:gd name="T20" fmla="*/ 0 w 2688"/>
                <a:gd name="T21" fmla="*/ 552 h 1224"/>
                <a:gd name="T22" fmla="*/ 0 w 2688"/>
                <a:gd name="T23" fmla="*/ 0 h 122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688" h="1224">
                  <a:moveTo>
                    <a:pt x="0" y="0"/>
                  </a:moveTo>
                  <a:lnTo>
                    <a:pt x="960" y="552"/>
                  </a:lnTo>
                  <a:lnTo>
                    <a:pt x="1968" y="264"/>
                  </a:lnTo>
                  <a:lnTo>
                    <a:pt x="2028" y="270"/>
                  </a:lnTo>
                  <a:lnTo>
                    <a:pt x="2661" y="528"/>
                  </a:lnTo>
                  <a:lnTo>
                    <a:pt x="2688" y="648"/>
                  </a:lnTo>
                  <a:lnTo>
                    <a:pt x="2304" y="1080"/>
                  </a:lnTo>
                  <a:lnTo>
                    <a:pt x="1584" y="1224"/>
                  </a:lnTo>
                  <a:lnTo>
                    <a:pt x="1296" y="936"/>
                  </a:lnTo>
                  <a:lnTo>
                    <a:pt x="864" y="1032"/>
                  </a:lnTo>
                  <a:lnTo>
                    <a:pt x="0" y="552"/>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5" name="Freeform 5"/>
            <p:cNvSpPr>
              <a:spLocks/>
            </p:cNvSpPr>
            <p:nvPr userDrawn="1"/>
          </p:nvSpPr>
          <p:spPr bwMode="hidden">
            <a:xfrm>
              <a:off x="3359" y="1536"/>
              <a:ext cx="2401" cy="1232"/>
            </a:xfrm>
            <a:custGeom>
              <a:avLst/>
              <a:gdLst>
                <a:gd name="T0" fmla="*/ 2208 w 2401"/>
                <a:gd name="T1" fmla="*/ 15 h 1232"/>
                <a:gd name="T2" fmla="*/ 2088 w 2401"/>
                <a:gd name="T3" fmla="*/ 57 h 1232"/>
                <a:gd name="T4" fmla="*/ 1951 w 2401"/>
                <a:gd name="T5" fmla="*/ 99 h 1232"/>
                <a:gd name="T6" fmla="*/ 1704 w 2401"/>
                <a:gd name="T7" fmla="*/ 135 h 1232"/>
                <a:gd name="T8" fmla="*/ 1314 w 2401"/>
                <a:gd name="T9" fmla="*/ 177 h 1232"/>
                <a:gd name="T10" fmla="*/ 1176 w 2401"/>
                <a:gd name="T11" fmla="*/ 189 h 1232"/>
                <a:gd name="T12" fmla="*/ 1122 w 2401"/>
                <a:gd name="T13" fmla="*/ 195 h 1232"/>
                <a:gd name="T14" fmla="*/ 1075 w 2401"/>
                <a:gd name="T15" fmla="*/ 231 h 1232"/>
                <a:gd name="T16" fmla="*/ 924 w 2401"/>
                <a:gd name="T17" fmla="*/ 321 h 1232"/>
                <a:gd name="T18" fmla="*/ 840 w 2401"/>
                <a:gd name="T19" fmla="*/ 369 h 1232"/>
                <a:gd name="T20" fmla="*/ 630 w 2401"/>
                <a:gd name="T21" fmla="*/ 458 h 1232"/>
                <a:gd name="T22" fmla="*/ 529 w 2401"/>
                <a:gd name="T23" fmla="*/ 500 h 1232"/>
                <a:gd name="T24" fmla="*/ 487 w 2401"/>
                <a:gd name="T25" fmla="*/ 542 h 1232"/>
                <a:gd name="T26" fmla="*/ 457 w 2401"/>
                <a:gd name="T27" fmla="*/ 590 h 1232"/>
                <a:gd name="T28" fmla="*/ 402 w 2401"/>
                <a:gd name="T29" fmla="*/ 638 h 1232"/>
                <a:gd name="T30" fmla="*/ 330 w 2401"/>
                <a:gd name="T31" fmla="*/ 758 h 1232"/>
                <a:gd name="T32" fmla="*/ 312 w 2401"/>
                <a:gd name="T33" fmla="*/ 788 h 1232"/>
                <a:gd name="T34" fmla="*/ 252 w 2401"/>
                <a:gd name="T35" fmla="*/ 824 h 1232"/>
                <a:gd name="T36" fmla="*/ 84 w 2401"/>
                <a:gd name="T37" fmla="*/ 926 h 1232"/>
                <a:gd name="T38" fmla="*/ 0 w 2401"/>
                <a:gd name="T39" fmla="*/ 992 h 1232"/>
                <a:gd name="T40" fmla="*/ 12 w 2401"/>
                <a:gd name="T41" fmla="*/ 1040 h 1232"/>
                <a:gd name="T42" fmla="*/ 132 w 2401"/>
                <a:gd name="T43" fmla="*/ 1034 h 1232"/>
                <a:gd name="T44" fmla="*/ 336 w 2401"/>
                <a:gd name="T45" fmla="*/ 980 h 1232"/>
                <a:gd name="T46" fmla="*/ 529 w 2401"/>
                <a:gd name="T47" fmla="*/ 896 h 1232"/>
                <a:gd name="T48" fmla="*/ 576 w 2401"/>
                <a:gd name="T49" fmla="*/ 872 h 1232"/>
                <a:gd name="T50" fmla="*/ 714 w 2401"/>
                <a:gd name="T51" fmla="*/ 848 h 1232"/>
                <a:gd name="T52" fmla="*/ 966 w 2401"/>
                <a:gd name="T53" fmla="*/ 794 h 1232"/>
                <a:gd name="T54" fmla="*/ 1212 w 2401"/>
                <a:gd name="T55" fmla="*/ 782 h 1232"/>
                <a:gd name="T56" fmla="*/ 1416 w 2401"/>
                <a:gd name="T57" fmla="*/ 872 h 1232"/>
                <a:gd name="T58" fmla="*/ 1464 w 2401"/>
                <a:gd name="T59" fmla="*/ 932 h 1232"/>
                <a:gd name="T60" fmla="*/ 1440 w 2401"/>
                <a:gd name="T61" fmla="*/ 992 h 1232"/>
                <a:gd name="T62" fmla="*/ 1302 w 2401"/>
                <a:gd name="T63" fmla="*/ 1040 h 1232"/>
                <a:gd name="T64" fmla="*/ 1158 w 2401"/>
                <a:gd name="T65" fmla="*/ 1100 h 1232"/>
                <a:gd name="T66" fmla="*/ 1093 w 2401"/>
                <a:gd name="T67" fmla="*/ 1148 h 1232"/>
                <a:gd name="T68" fmla="*/ 1075 w 2401"/>
                <a:gd name="T69" fmla="*/ 1208 h 1232"/>
                <a:gd name="T70" fmla="*/ 1093 w 2401"/>
                <a:gd name="T71" fmla="*/ 1232 h 1232"/>
                <a:gd name="T72" fmla="*/ 1152 w 2401"/>
                <a:gd name="T73" fmla="*/ 1226 h 1232"/>
                <a:gd name="T74" fmla="*/ 1332 w 2401"/>
                <a:gd name="T75" fmla="*/ 1208 h 1232"/>
                <a:gd name="T76" fmla="*/ 1434 w 2401"/>
                <a:gd name="T77" fmla="*/ 1184 h 1232"/>
                <a:gd name="T78" fmla="*/ 1464 w 2401"/>
                <a:gd name="T79" fmla="*/ 1172 h 1232"/>
                <a:gd name="T80" fmla="*/ 1578 w 2401"/>
                <a:gd name="T81" fmla="*/ 1130 h 1232"/>
                <a:gd name="T82" fmla="*/ 1758 w 2401"/>
                <a:gd name="T83" fmla="*/ 1064 h 1232"/>
                <a:gd name="T84" fmla="*/ 1872 w 2401"/>
                <a:gd name="T85" fmla="*/ 962 h 1232"/>
                <a:gd name="T86" fmla="*/ 1986 w 2401"/>
                <a:gd name="T87" fmla="*/ 800 h 1232"/>
                <a:gd name="T88" fmla="*/ 2166 w 2401"/>
                <a:gd name="T89" fmla="*/ 650 h 1232"/>
                <a:gd name="T90" fmla="*/ 2257 w 2401"/>
                <a:gd name="T91" fmla="*/ 590 h 1232"/>
                <a:gd name="T92" fmla="*/ 2400 w 2401"/>
                <a:gd name="T93" fmla="*/ 57 h 123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2401" h="1232">
                  <a:moveTo>
                    <a:pt x="2310" y="3"/>
                  </a:moveTo>
                  <a:lnTo>
                    <a:pt x="2280" y="3"/>
                  </a:lnTo>
                  <a:lnTo>
                    <a:pt x="2208" y="15"/>
                  </a:lnTo>
                  <a:lnTo>
                    <a:pt x="2136" y="27"/>
                  </a:lnTo>
                  <a:lnTo>
                    <a:pt x="2112" y="39"/>
                  </a:lnTo>
                  <a:lnTo>
                    <a:pt x="2088" y="57"/>
                  </a:lnTo>
                  <a:lnTo>
                    <a:pt x="2082" y="63"/>
                  </a:lnTo>
                  <a:lnTo>
                    <a:pt x="2076" y="69"/>
                  </a:lnTo>
                  <a:lnTo>
                    <a:pt x="1951" y="99"/>
                  </a:lnTo>
                  <a:lnTo>
                    <a:pt x="1896" y="111"/>
                  </a:lnTo>
                  <a:lnTo>
                    <a:pt x="1836" y="117"/>
                  </a:lnTo>
                  <a:lnTo>
                    <a:pt x="1704" y="135"/>
                  </a:lnTo>
                  <a:lnTo>
                    <a:pt x="1572" y="153"/>
                  </a:lnTo>
                  <a:lnTo>
                    <a:pt x="1434" y="165"/>
                  </a:lnTo>
                  <a:lnTo>
                    <a:pt x="1314" y="177"/>
                  </a:lnTo>
                  <a:lnTo>
                    <a:pt x="1260" y="183"/>
                  </a:lnTo>
                  <a:lnTo>
                    <a:pt x="1212" y="189"/>
                  </a:lnTo>
                  <a:lnTo>
                    <a:pt x="1176" y="189"/>
                  </a:lnTo>
                  <a:lnTo>
                    <a:pt x="1146" y="195"/>
                  </a:lnTo>
                  <a:lnTo>
                    <a:pt x="1128" y="195"/>
                  </a:lnTo>
                  <a:lnTo>
                    <a:pt x="1122" y="195"/>
                  </a:lnTo>
                  <a:lnTo>
                    <a:pt x="1116" y="201"/>
                  </a:lnTo>
                  <a:lnTo>
                    <a:pt x="1105" y="207"/>
                  </a:lnTo>
                  <a:lnTo>
                    <a:pt x="1075" y="231"/>
                  </a:lnTo>
                  <a:lnTo>
                    <a:pt x="1026" y="261"/>
                  </a:lnTo>
                  <a:lnTo>
                    <a:pt x="972" y="291"/>
                  </a:lnTo>
                  <a:lnTo>
                    <a:pt x="924" y="321"/>
                  </a:lnTo>
                  <a:lnTo>
                    <a:pt x="876" y="345"/>
                  </a:lnTo>
                  <a:lnTo>
                    <a:pt x="846" y="363"/>
                  </a:lnTo>
                  <a:lnTo>
                    <a:pt x="840" y="369"/>
                  </a:lnTo>
                  <a:lnTo>
                    <a:pt x="834" y="369"/>
                  </a:lnTo>
                  <a:lnTo>
                    <a:pt x="732" y="417"/>
                  </a:lnTo>
                  <a:lnTo>
                    <a:pt x="630" y="458"/>
                  </a:lnTo>
                  <a:lnTo>
                    <a:pt x="588" y="476"/>
                  </a:lnTo>
                  <a:lnTo>
                    <a:pt x="552" y="488"/>
                  </a:lnTo>
                  <a:lnTo>
                    <a:pt x="529" y="500"/>
                  </a:lnTo>
                  <a:lnTo>
                    <a:pt x="517" y="506"/>
                  </a:lnTo>
                  <a:lnTo>
                    <a:pt x="499" y="524"/>
                  </a:lnTo>
                  <a:lnTo>
                    <a:pt x="487" y="542"/>
                  </a:lnTo>
                  <a:lnTo>
                    <a:pt x="481" y="560"/>
                  </a:lnTo>
                  <a:lnTo>
                    <a:pt x="481" y="578"/>
                  </a:lnTo>
                  <a:lnTo>
                    <a:pt x="457" y="590"/>
                  </a:lnTo>
                  <a:lnTo>
                    <a:pt x="438" y="596"/>
                  </a:lnTo>
                  <a:lnTo>
                    <a:pt x="420" y="614"/>
                  </a:lnTo>
                  <a:lnTo>
                    <a:pt x="402" y="638"/>
                  </a:lnTo>
                  <a:lnTo>
                    <a:pt x="366" y="698"/>
                  </a:lnTo>
                  <a:lnTo>
                    <a:pt x="348" y="728"/>
                  </a:lnTo>
                  <a:lnTo>
                    <a:pt x="330" y="758"/>
                  </a:lnTo>
                  <a:lnTo>
                    <a:pt x="324" y="776"/>
                  </a:lnTo>
                  <a:lnTo>
                    <a:pt x="318" y="782"/>
                  </a:lnTo>
                  <a:lnTo>
                    <a:pt x="312" y="788"/>
                  </a:lnTo>
                  <a:lnTo>
                    <a:pt x="300" y="794"/>
                  </a:lnTo>
                  <a:lnTo>
                    <a:pt x="282" y="806"/>
                  </a:lnTo>
                  <a:lnTo>
                    <a:pt x="252" y="824"/>
                  </a:lnTo>
                  <a:lnTo>
                    <a:pt x="199" y="854"/>
                  </a:lnTo>
                  <a:lnTo>
                    <a:pt x="151" y="884"/>
                  </a:lnTo>
                  <a:lnTo>
                    <a:pt x="84" y="926"/>
                  </a:lnTo>
                  <a:lnTo>
                    <a:pt x="30" y="962"/>
                  </a:lnTo>
                  <a:lnTo>
                    <a:pt x="12" y="974"/>
                  </a:lnTo>
                  <a:lnTo>
                    <a:pt x="0" y="992"/>
                  </a:lnTo>
                  <a:lnTo>
                    <a:pt x="0" y="1004"/>
                  </a:lnTo>
                  <a:lnTo>
                    <a:pt x="0" y="1022"/>
                  </a:lnTo>
                  <a:lnTo>
                    <a:pt x="12" y="1040"/>
                  </a:lnTo>
                  <a:lnTo>
                    <a:pt x="42" y="1046"/>
                  </a:lnTo>
                  <a:lnTo>
                    <a:pt x="84" y="1046"/>
                  </a:lnTo>
                  <a:lnTo>
                    <a:pt x="132" y="1034"/>
                  </a:lnTo>
                  <a:lnTo>
                    <a:pt x="193" y="1022"/>
                  </a:lnTo>
                  <a:lnTo>
                    <a:pt x="264" y="1004"/>
                  </a:lnTo>
                  <a:lnTo>
                    <a:pt x="336" y="980"/>
                  </a:lnTo>
                  <a:lnTo>
                    <a:pt x="408" y="950"/>
                  </a:lnTo>
                  <a:lnTo>
                    <a:pt x="475" y="920"/>
                  </a:lnTo>
                  <a:lnTo>
                    <a:pt x="529" y="896"/>
                  </a:lnTo>
                  <a:lnTo>
                    <a:pt x="564" y="878"/>
                  </a:lnTo>
                  <a:lnTo>
                    <a:pt x="570" y="872"/>
                  </a:lnTo>
                  <a:lnTo>
                    <a:pt x="576" y="872"/>
                  </a:lnTo>
                  <a:lnTo>
                    <a:pt x="606" y="872"/>
                  </a:lnTo>
                  <a:lnTo>
                    <a:pt x="648" y="866"/>
                  </a:lnTo>
                  <a:lnTo>
                    <a:pt x="714" y="848"/>
                  </a:lnTo>
                  <a:lnTo>
                    <a:pt x="793" y="830"/>
                  </a:lnTo>
                  <a:lnTo>
                    <a:pt x="876" y="812"/>
                  </a:lnTo>
                  <a:lnTo>
                    <a:pt x="966" y="794"/>
                  </a:lnTo>
                  <a:lnTo>
                    <a:pt x="1063" y="782"/>
                  </a:lnTo>
                  <a:lnTo>
                    <a:pt x="1152" y="776"/>
                  </a:lnTo>
                  <a:lnTo>
                    <a:pt x="1212" y="782"/>
                  </a:lnTo>
                  <a:lnTo>
                    <a:pt x="1284" y="806"/>
                  </a:lnTo>
                  <a:lnTo>
                    <a:pt x="1357" y="836"/>
                  </a:lnTo>
                  <a:lnTo>
                    <a:pt x="1416" y="872"/>
                  </a:lnTo>
                  <a:lnTo>
                    <a:pt x="1434" y="890"/>
                  </a:lnTo>
                  <a:lnTo>
                    <a:pt x="1452" y="908"/>
                  </a:lnTo>
                  <a:lnTo>
                    <a:pt x="1464" y="932"/>
                  </a:lnTo>
                  <a:lnTo>
                    <a:pt x="1464" y="950"/>
                  </a:lnTo>
                  <a:lnTo>
                    <a:pt x="1458" y="968"/>
                  </a:lnTo>
                  <a:lnTo>
                    <a:pt x="1440" y="992"/>
                  </a:lnTo>
                  <a:lnTo>
                    <a:pt x="1410" y="1004"/>
                  </a:lnTo>
                  <a:lnTo>
                    <a:pt x="1369" y="1022"/>
                  </a:lnTo>
                  <a:lnTo>
                    <a:pt x="1302" y="1040"/>
                  </a:lnTo>
                  <a:lnTo>
                    <a:pt x="1248" y="1064"/>
                  </a:lnTo>
                  <a:lnTo>
                    <a:pt x="1200" y="1082"/>
                  </a:lnTo>
                  <a:lnTo>
                    <a:pt x="1158" y="1100"/>
                  </a:lnTo>
                  <a:lnTo>
                    <a:pt x="1128" y="1118"/>
                  </a:lnTo>
                  <a:lnTo>
                    <a:pt x="1110" y="1130"/>
                  </a:lnTo>
                  <a:lnTo>
                    <a:pt x="1093" y="1148"/>
                  </a:lnTo>
                  <a:lnTo>
                    <a:pt x="1081" y="1160"/>
                  </a:lnTo>
                  <a:lnTo>
                    <a:pt x="1069" y="1190"/>
                  </a:lnTo>
                  <a:lnTo>
                    <a:pt x="1075" y="1208"/>
                  </a:lnTo>
                  <a:lnTo>
                    <a:pt x="1081" y="1220"/>
                  </a:lnTo>
                  <a:lnTo>
                    <a:pt x="1087" y="1226"/>
                  </a:lnTo>
                  <a:lnTo>
                    <a:pt x="1093" y="1232"/>
                  </a:lnTo>
                  <a:lnTo>
                    <a:pt x="1110" y="1232"/>
                  </a:lnTo>
                  <a:lnTo>
                    <a:pt x="1128" y="1226"/>
                  </a:lnTo>
                  <a:lnTo>
                    <a:pt x="1152" y="1226"/>
                  </a:lnTo>
                  <a:lnTo>
                    <a:pt x="1212" y="1220"/>
                  </a:lnTo>
                  <a:lnTo>
                    <a:pt x="1272" y="1214"/>
                  </a:lnTo>
                  <a:lnTo>
                    <a:pt x="1332" y="1208"/>
                  </a:lnTo>
                  <a:lnTo>
                    <a:pt x="1393" y="1196"/>
                  </a:lnTo>
                  <a:lnTo>
                    <a:pt x="1416" y="1190"/>
                  </a:lnTo>
                  <a:lnTo>
                    <a:pt x="1434" y="1184"/>
                  </a:lnTo>
                  <a:lnTo>
                    <a:pt x="1446" y="1178"/>
                  </a:lnTo>
                  <a:lnTo>
                    <a:pt x="1452" y="1178"/>
                  </a:lnTo>
                  <a:lnTo>
                    <a:pt x="1464" y="1172"/>
                  </a:lnTo>
                  <a:lnTo>
                    <a:pt x="1488" y="1166"/>
                  </a:lnTo>
                  <a:lnTo>
                    <a:pt x="1530" y="1148"/>
                  </a:lnTo>
                  <a:lnTo>
                    <a:pt x="1578" y="1130"/>
                  </a:lnTo>
                  <a:lnTo>
                    <a:pt x="1681" y="1094"/>
                  </a:lnTo>
                  <a:lnTo>
                    <a:pt x="1722" y="1076"/>
                  </a:lnTo>
                  <a:lnTo>
                    <a:pt x="1758" y="1064"/>
                  </a:lnTo>
                  <a:lnTo>
                    <a:pt x="1812" y="1040"/>
                  </a:lnTo>
                  <a:lnTo>
                    <a:pt x="1848" y="1004"/>
                  </a:lnTo>
                  <a:lnTo>
                    <a:pt x="1872" y="962"/>
                  </a:lnTo>
                  <a:lnTo>
                    <a:pt x="1890" y="932"/>
                  </a:lnTo>
                  <a:lnTo>
                    <a:pt x="1932" y="866"/>
                  </a:lnTo>
                  <a:lnTo>
                    <a:pt x="1986" y="800"/>
                  </a:lnTo>
                  <a:lnTo>
                    <a:pt x="2046" y="740"/>
                  </a:lnTo>
                  <a:lnTo>
                    <a:pt x="2112" y="692"/>
                  </a:lnTo>
                  <a:lnTo>
                    <a:pt x="2166" y="650"/>
                  </a:lnTo>
                  <a:lnTo>
                    <a:pt x="2214" y="620"/>
                  </a:lnTo>
                  <a:lnTo>
                    <a:pt x="2244" y="596"/>
                  </a:lnTo>
                  <a:lnTo>
                    <a:pt x="2257" y="590"/>
                  </a:lnTo>
                  <a:lnTo>
                    <a:pt x="2400" y="518"/>
                  </a:lnTo>
                  <a:lnTo>
                    <a:pt x="2400" y="57"/>
                  </a:lnTo>
                  <a:lnTo>
                    <a:pt x="2401" y="0"/>
                  </a:lnTo>
                  <a:lnTo>
                    <a:pt x="2310" y="3"/>
                  </a:lnTo>
                  <a:close/>
                </a:path>
              </a:pathLst>
            </a:custGeom>
            <a:solidFill>
              <a:schemeClr val="bg2"/>
            </a:solidFill>
            <a:ln w="25400">
              <a:solidFill>
                <a:schemeClr val="tx1"/>
              </a:solidFill>
              <a:round/>
              <a:headEnd/>
              <a:tailEnd/>
            </a:ln>
          </p:spPr>
          <p:txBody>
            <a:bodyPr/>
            <a:lstStyle/>
            <a:p>
              <a:endParaRPr lang="ja-JP" altLang="en-US"/>
            </a:p>
          </p:txBody>
        </p:sp>
        <p:sp>
          <p:nvSpPr>
            <p:cNvPr id="6" name="Freeform 6"/>
            <p:cNvSpPr>
              <a:spLocks/>
            </p:cNvSpPr>
            <p:nvPr userDrawn="1"/>
          </p:nvSpPr>
          <p:spPr bwMode="hidden">
            <a:xfrm>
              <a:off x="3792" y="1536"/>
              <a:ext cx="1968" cy="762"/>
            </a:xfrm>
            <a:custGeom>
              <a:avLst/>
              <a:gdLst>
                <a:gd name="T0" fmla="*/ 965 w 1968"/>
                <a:gd name="T1" fmla="*/ 165 h 762"/>
                <a:gd name="T2" fmla="*/ 696 w 1968"/>
                <a:gd name="T3" fmla="*/ 200 h 762"/>
                <a:gd name="T4" fmla="*/ 693 w 1968"/>
                <a:gd name="T5" fmla="*/ 237 h 762"/>
                <a:gd name="T6" fmla="*/ 924 w 1968"/>
                <a:gd name="T7" fmla="*/ 258 h 762"/>
                <a:gd name="T8" fmla="*/ 993 w 1968"/>
                <a:gd name="T9" fmla="*/ 267 h 762"/>
                <a:gd name="T10" fmla="*/ 681 w 1968"/>
                <a:gd name="T11" fmla="*/ 291 h 762"/>
                <a:gd name="T12" fmla="*/ 633 w 1968"/>
                <a:gd name="T13" fmla="*/ 309 h 762"/>
                <a:gd name="T14" fmla="*/ 645 w 1968"/>
                <a:gd name="T15" fmla="*/ 336 h 762"/>
                <a:gd name="T16" fmla="*/ 672 w 1968"/>
                <a:gd name="T17" fmla="*/ 351 h 762"/>
                <a:gd name="T18" fmla="*/ 984 w 1968"/>
                <a:gd name="T19" fmla="*/ 333 h 762"/>
                <a:gd name="T20" fmla="*/ 1080 w 1968"/>
                <a:gd name="T21" fmla="*/ 357 h 762"/>
                <a:gd name="T22" fmla="*/ 624 w 1968"/>
                <a:gd name="T23" fmla="*/ 492 h 762"/>
                <a:gd name="T24" fmla="*/ 616 w 1968"/>
                <a:gd name="T25" fmla="*/ 536 h 762"/>
                <a:gd name="T26" fmla="*/ 8 w 1968"/>
                <a:gd name="T27" fmla="*/ 724 h 762"/>
                <a:gd name="T28" fmla="*/ 0 w 1968"/>
                <a:gd name="T29" fmla="*/ 756 h 762"/>
                <a:gd name="T30" fmla="*/ 27 w 1968"/>
                <a:gd name="T31" fmla="*/ 762 h 762"/>
                <a:gd name="T32" fmla="*/ 664 w 1968"/>
                <a:gd name="T33" fmla="*/ 564 h 762"/>
                <a:gd name="T34" fmla="*/ 856 w 1968"/>
                <a:gd name="T35" fmla="*/ 600 h 762"/>
                <a:gd name="T36" fmla="*/ 1158 w 1968"/>
                <a:gd name="T37" fmla="*/ 507 h 762"/>
                <a:gd name="T38" fmla="*/ 1434 w 1968"/>
                <a:gd name="T39" fmla="*/ 465 h 762"/>
                <a:gd name="T40" fmla="*/ 1572 w 1968"/>
                <a:gd name="T41" fmla="*/ 368 h 762"/>
                <a:gd name="T42" fmla="*/ 1712 w 1968"/>
                <a:gd name="T43" fmla="*/ 340 h 762"/>
                <a:gd name="T44" fmla="*/ 1856 w 1968"/>
                <a:gd name="T45" fmla="*/ 328 h 762"/>
                <a:gd name="T46" fmla="*/ 1968 w 1968"/>
                <a:gd name="T47" fmla="*/ 330 h 762"/>
                <a:gd name="T48" fmla="*/ 1968 w 1968"/>
                <a:gd name="T49" fmla="*/ 0 h 762"/>
                <a:gd name="T50" fmla="*/ 1934 w 1968"/>
                <a:gd name="T51" fmla="*/ 3 h 762"/>
                <a:gd name="T52" fmla="*/ 1832 w 1968"/>
                <a:gd name="T53" fmla="*/ 5 h 762"/>
                <a:gd name="T54" fmla="*/ 1682 w 1968"/>
                <a:gd name="T55" fmla="*/ 35 h 762"/>
                <a:gd name="T56" fmla="*/ 1643 w 1968"/>
                <a:gd name="T57" fmla="*/ 72 h 762"/>
                <a:gd name="T58" fmla="*/ 1392 w 1968"/>
                <a:gd name="T59" fmla="*/ 119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968" h="762">
                  <a:moveTo>
                    <a:pt x="965" y="165"/>
                  </a:moveTo>
                  <a:lnTo>
                    <a:pt x="696" y="200"/>
                  </a:lnTo>
                  <a:lnTo>
                    <a:pt x="693" y="237"/>
                  </a:lnTo>
                  <a:lnTo>
                    <a:pt x="924" y="258"/>
                  </a:lnTo>
                  <a:lnTo>
                    <a:pt x="993" y="267"/>
                  </a:lnTo>
                  <a:lnTo>
                    <a:pt x="681" y="291"/>
                  </a:lnTo>
                  <a:lnTo>
                    <a:pt x="633" y="309"/>
                  </a:lnTo>
                  <a:lnTo>
                    <a:pt x="645" y="336"/>
                  </a:lnTo>
                  <a:lnTo>
                    <a:pt x="672" y="351"/>
                  </a:lnTo>
                  <a:lnTo>
                    <a:pt x="984" y="333"/>
                  </a:lnTo>
                  <a:lnTo>
                    <a:pt x="1080" y="357"/>
                  </a:lnTo>
                  <a:lnTo>
                    <a:pt x="624" y="492"/>
                  </a:lnTo>
                  <a:lnTo>
                    <a:pt x="616" y="536"/>
                  </a:lnTo>
                  <a:lnTo>
                    <a:pt x="8" y="724"/>
                  </a:lnTo>
                  <a:lnTo>
                    <a:pt x="0" y="756"/>
                  </a:lnTo>
                  <a:lnTo>
                    <a:pt x="27" y="762"/>
                  </a:lnTo>
                  <a:lnTo>
                    <a:pt x="664" y="564"/>
                  </a:lnTo>
                  <a:lnTo>
                    <a:pt x="856" y="600"/>
                  </a:lnTo>
                  <a:lnTo>
                    <a:pt x="1158" y="507"/>
                  </a:lnTo>
                  <a:lnTo>
                    <a:pt x="1434" y="465"/>
                  </a:lnTo>
                  <a:lnTo>
                    <a:pt x="1572" y="368"/>
                  </a:lnTo>
                  <a:lnTo>
                    <a:pt x="1712" y="340"/>
                  </a:lnTo>
                  <a:lnTo>
                    <a:pt x="1856" y="328"/>
                  </a:lnTo>
                  <a:lnTo>
                    <a:pt x="1968" y="330"/>
                  </a:lnTo>
                  <a:lnTo>
                    <a:pt x="1968" y="0"/>
                  </a:lnTo>
                  <a:lnTo>
                    <a:pt x="1934" y="3"/>
                  </a:lnTo>
                  <a:lnTo>
                    <a:pt x="1832" y="5"/>
                  </a:lnTo>
                  <a:lnTo>
                    <a:pt x="1682" y="35"/>
                  </a:lnTo>
                  <a:lnTo>
                    <a:pt x="1643" y="72"/>
                  </a:lnTo>
                  <a:lnTo>
                    <a:pt x="1392" y="119"/>
                  </a:lnTo>
                </a:path>
              </a:pathLst>
            </a:custGeom>
            <a:gradFill rotWithShape="0">
              <a:gsLst>
                <a:gs pos="0">
                  <a:schemeClr val="bg2">
                    <a:gamma/>
                    <a:tint val="81961"/>
                    <a:invGamma/>
                  </a:schemeClr>
                </a:gs>
                <a:gs pos="100000">
                  <a:schemeClr val="bg2"/>
                </a:gs>
              </a:gsLst>
              <a:lin ang="2700000" scaled="1"/>
            </a:gradFill>
            <a:ln>
              <a:noFill/>
            </a:ln>
            <a:extLst/>
          </p:spPr>
          <p:txBody>
            <a:bodyPr/>
            <a:lstStyle/>
            <a:p>
              <a:pPr>
                <a:defRPr/>
              </a:pPr>
              <a:endParaRPr kumimoji="0" lang="en-US">
                <a:cs typeface="Arial" pitchFamily="34" charset="0"/>
              </a:endParaRPr>
            </a:p>
          </p:txBody>
        </p:sp>
        <p:sp>
          <p:nvSpPr>
            <p:cNvPr id="7" name="Freeform 7"/>
            <p:cNvSpPr>
              <a:spLocks/>
            </p:cNvSpPr>
            <p:nvPr userDrawn="1"/>
          </p:nvSpPr>
          <p:spPr bwMode="hidden">
            <a:xfrm>
              <a:off x="3839" y="1836"/>
              <a:ext cx="528" cy="275"/>
            </a:xfrm>
            <a:custGeom>
              <a:avLst/>
              <a:gdLst>
                <a:gd name="T0" fmla="*/ 0 w 526"/>
                <a:gd name="T1" fmla="*/ 275 h 275"/>
                <a:gd name="T2" fmla="*/ 0 w 526"/>
                <a:gd name="T3" fmla="*/ 269 h 275"/>
                <a:gd name="T4" fmla="*/ 6 w 526"/>
                <a:gd name="T5" fmla="*/ 251 h 275"/>
                <a:gd name="T6" fmla="*/ 6 w 526"/>
                <a:gd name="T7" fmla="*/ 239 h 275"/>
                <a:gd name="T8" fmla="*/ 12 w 526"/>
                <a:gd name="T9" fmla="*/ 227 h 275"/>
                <a:gd name="T10" fmla="*/ 18 w 526"/>
                <a:gd name="T11" fmla="*/ 221 h 275"/>
                <a:gd name="T12" fmla="*/ 36 w 526"/>
                <a:gd name="T13" fmla="*/ 215 h 275"/>
                <a:gd name="T14" fmla="*/ 77 w 526"/>
                <a:gd name="T15" fmla="*/ 203 h 275"/>
                <a:gd name="T16" fmla="*/ 154 w 526"/>
                <a:gd name="T17" fmla="*/ 179 h 275"/>
                <a:gd name="T18" fmla="*/ 226 w 526"/>
                <a:gd name="T19" fmla="*/ 143 h 275"/>
                <a:gd name="T20" fmla="*/ 268 w 526"/>
                <a:gd name="T21" fmla="*/ 120 h 275"/>
                <a:gd name="T22" fmla="*/ 316 w 526"/>
                <a:gd name="T23" fmla="*/ 96 h 275"/>
                <a:gd name="T24" fmla="*/ 427 w 526"/>
                <a:gd name="T25" fmla="*/ 48 h 275"/>
                <a:gd name="T26" fmla="*/ 476 w 526"/>
                <a:gd name="T27" fmla="*/ 30 h 275"/>
                <a:gd name="T28" fmla="*/ 512 w 526"/>
                <a:gd name="T29" fmla="*/ 12 h 275"/>
                <a:gd name="T30" fmla="*/ 536 w 526"/>
                <a:gd name="T31" fmla="*/ 6 h 275"/>
                <a:gd name="T32" fmla="*/ 554 w 526"/>
                <a:gd name="T33" fmla="*/ 0 h 275"/>
                <a:gd name="T34" fmla="*/ 560 w 526"/>
                <a:gd name="T35" fmla="*/ 0 h 275"/>
                <a:gd name="T36" fmla="*/ 554 w 526"/>
                <a:gd name="T37" fmla="*/ 6 h 275"/>
                <a:gd name="T38" fmla="*/ 542 w 526"/>
                <a:gd name="T39" fmla="*/ 12 h 275"/>
                <a:gd name="T40" fmla="*/ 518 w 526"/>
                <a:gd name="T41" fmla="*/ 24 h 275"/>
                <a:gd name="T42" fmla="*/ 494 w 526"/>
                <a:gd name="T43" fmla="*/ 42 h 275"/>
                <a:gd name="T44" fmla="*/ 470 w 526"/>
                <a:gd name="T45" fmla="*/ 54 h 275"/>
                <a:gd name="T46" fmla="*/ 427 w 526"/>
                <a:gd name="T47" fmla="*/ 78 h 275"/>
                <a:gd name="T48" fmla="*/ 357 w 526"/>
                <a:gd name="T49" fmla="*/ 108 h 275"/>
                <a:gd name="T50" fmla="*/ 292 w 526"/>
                <a:gd name="T51" fmla="*/ 143 h 275"/>
                <a:gd name="T52" fmla="*/ 131 w 526"/>
                <a:gd name="T53" fmla="*/ 221 h 275"/>
                <a:gd name="T54" fmla="*/ 65 w 526"/>
                <a:gd name="T55" fmla="*/ 251 h 275"/>
                <a:gd name="T56" fmla="*/ 0 w 526"/>
                <a:gd name="T57" fmla="*/ 275 h 275"/>
                <a:gd name="T58" fmla="*/ 0 w 526"/>
                <a:gd name="T59" fmla="*/ 275 h 27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526" h="275">
                  <a:moveTo>
                    <a:pt x="0" y="275"/>
                  </a:moveTo>
                  <a:lnTo>
                    <a:pt x="0" y="269"/>
                  </a:lnTo>
                  <a:lnTo>
                    <a:pt x="6" y="251"/>
                  </a:lnTo>
                  <a:lnTo>
                    <a:pt x="6" y="239"/>
                  </a:lnTo>
                  <a:lnTo>
                    <a:pt x="12" y="227"/>
                  </a:lnTo>
                  <a:lnTo>
                    <a:pt x="18" y="221"/>
                  </a:lnTo>
                  <a:lnTo>
                    <a:pt x="36" y="215"/>
                  </a:lnTo>
                  <a:lnTo>
                    <a:pt x="77" y="203"/>
                  </a:lnTo>
                  <a:lnTo>
                    <a:pt x="137" y="179"/>
                  </a:lnTo>
                  <a:lnTo>
                    <a:pt x="209" y="143"/>
                  </a:lnTo>
                  <a:lnTo>
                    <a:pt x="251" y="120"/>
                  </a:lnTo>
                  <a:lnTo>
                    <a:pt x="299" y="96"/>
                  </a:lnTo>
                  <a:lnTo>
                    <a:pt x="394" y="48"/>
                  </a:lnTo>
                  <a:lnTo>
                    <a:pt x="442" y="30"/>
                  </a:lnTo>
                  <a:lnTo>
                    <a:pt x="478" y="12"/>
                  </a:lnTo>
                  <a:lnTo>
                    <a:pt x="502" y="6"/>
                  </a:lnTo>
                  <a:lnTo>
                    <a:pt x="520" y="0"/>
                  </a:lnTo>
                  <a:lnTo>
                    <a:pt x="526" y="0"/>
                  </a:lnTo>
                  <a:lnTo>
                    <a:pt x="520" y="6"/>
                  </a:lnTo>
                  <a:lnTo>
                    <a:pt x="508" y="12"/>
                  </a:lnTo>
                  <a:lnTo>
                    <a:pt x="484" y="24"/>
                  </a:lnTo>
                  <a:lnTo>
                    <a:pt x="460" y="42"/>
                  </a:lnTo>
                  <a:lnTo>
                    <a:pt x="436" y="54"/>
                  </a:lnTo>
                  <a:lnTo>
                    <a:pt x="394" y="78"/>
                  </a:lnTo>
                  <a:lnTo>
                    <a:pt x="340" y="108"/>
                  </a:lnTo>
                  <a:lnTo>
                    <a:pt x="275" y="143"/>
                  </a:lnTo>
                  <a:lnTo>
                    <a:pt x="131" y="221"/>
                  </a:lnTo>
                  <a:lnTo>
                    <a:pt x="65" y="251"/>
                  </a:lnTo>
                  <a:lnTo>
                    <a:pt x="0" y="27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8" name="Freeform 8"/>
            <p:cNvSpPr>
              <a:spLocks/>
            </p:cNvSpPr>
            <p:nvPr userDrawn="1"/>
          </p:nvSpPr>
          <p:spPr bwMode="hidden">
            <a:xfrm>
              <a:off x="3676" y="2015"/>
              <a:ext cx="721" cy="306"/>
            </a:xfrm>
            <a:custGeom>
              <a:avLst/>
              <a:gdLst>
                <a:gd name="T0" fmla="*/ 48 w 718"/>
                <a:gd name="T1" fmla="*/ 216 h 306"/>
                <a:gd name="T2" fmla="*/ 30 w 718"/>
                <a:gd name="T3" fmla="*/ 252 h 306"/>
                <a:gd name="T4" fmla="*/ 12 w 718"/>
                <a:gd name="T5" fmla="*/ 282 h 306"/>
                <a:gd name="T6" fmla="*/ 6 w 718"/>
                <a:gd name="T7" fmla="*/ 300 h 306"/>
                <a:gd name="T8" fmla="*/ 0 w 718"/>
                <a:gd name="T9" fmla="*/ 306 h 306"/>
                <a:gd name="T10" fmla="*/ 48 w 718"/>
                <a:gd name="T11" fmla="*/ 276 h 306"/>
                <a:gd name="T12" fmla="*/ 84 w 718"/>
                <a:gd name="T13" fmla="*/ 252 h 306"/>
                <a:gd name="T14" fmla="*/ 108 w 718"/>
                <a:gd name="T15" fmla="*/ 234 h 306"/>
                <a:gd name="T16" fmla="*/ 137 w 718"/>
                <a:gd name="T17" fmla="*/ 228 h 306"/>
                <a:gd name="T18" fmla="*/ 143 w 718"/>
                <a:gd name="T19" fmla="*/ 228 h 306"/>
                <a:gd name="T20" fmla="*/ 161 w 718"/>
                <a:gd name="T21" fmla="*/ 222 h 306"/>
                <a:gd name="T22" fmla="*/ 185 w 718"/>
                <a:gd name="T23" fmla="*/ 216 h 306"/>
                <a:gd name="T24" fmla="*/ 215 w 718"/>
                <a:gd name="T25" fmla="*/ 204 h 306"/>
                <a:gd name="T26" fmla="*/ 292 w 718"/>
                <a:gd name="T27" fmla="*/ 180 h 306"/>
                <a:gd name="T28" fmla="*/ 405 w 718"/>
                <a:gd name="T29" fmla="*/ 156 h 306"/>
                <a:gd name="T30" fmla="*/ 495 w 718"/>
                <a:gd name="T31" fmla="*/ 126 h 306"/>
                <a:gd name="T32" fmla="*/ 578 w 718"/>
                <a:gd name="T33" fmla="*/ 102 h 306"/>
                <a:gd name="T34" fmla="*/ 612 w 718"/>
                <a:gd name="T35" fmla="*/ 90 h 306"/>
                <a:gd name="T36" fmla="*/ 655 w 718"/>
                <a:gd name="T37" fmla="*/ 84 h 306"/>
                <a:gd name="T38" fmla="*/ 673 w 718"/>
                <a:gd name="T39" fmla="*/ 78 h 306"/>
                <a:gd name="T40" fmla="*/ 679 w 718"/>
                <a:gd name="T41" fmla="*/ 72 h 306"/>
                <a:gd name="T42" fmla="*/ 685 w 718"/>
                <a:gd name="T43" fmla="*/ 66 h 306"/>
                <a:gd name="T44" fmla="*/ 703 w 718"/>
                <a:gd name="T45" fmla="*/ 60 h 306"/>
                <a:gd name="T46" fmla="*/ 745 w 718"/>
                <a:gd name="T47" fmla="*/ 30 h 306"/>
                <a:gd name="T48" fmla="*/ 763 w 718"/>
                <a:gd name="T49" fmla="*/ 18 h 306"/>
                <a:gd name="T50" fmla="*/ 769 w 718"/>
                <a:gd name="T51" fmla="*/ 6 h 306"/>
                <a:gd name="T52" fmla="*/ 763 w 718"/>
                <a:gd name="T53" fmla="*/ 0 h 306"/>
                <a:gd name="T54" fmla="*/ 739 w 718"/>
                <a:gd name="T55" fmla="*/ 0 h 306"/>
                <a:gd name="T56" fmla="*/ 679 w 718"/>
                <a:gd name="T57" fmla="*/ 0 h 306"/>
                <a:gd name="T58" fmla="*/ 621 w 718"/>
                <a:gd name="T59" fmla="*/ 0 h 306"/>
                <a:gd name="T60" fmla="*/ 578 w 718"/>
                <a:gd name="T61" fmla="*/ 0 h 306"/>
                <a:gd name="T62" fmla="*/ 548 w 718"/>
                <a:gd name="T63" fmla="*/ 18 h 306"/>
                <a:gd name="T64" fmla="*/ 519 w 718"/>
                <a:gd name="T65" fmla="*/ 42 h 306"/>
                <a:gd name="T66" fmla="*/ 501 w 718"/>
                <a:gd name="T67" fmla="*/ 54 h 306"/>
                <a:gd name="T68" fmla="*/ 483 w 718"/>
                <a:gd name="T69" fmla="*/ 60 h 306"/>
                <a:gd name="T70" fmla="*/ 459 w 718"/>
                <a:gd name="T71" fmla="*/ 60 h 306"/>
                <a:gd name="T72" fmla="*/ 423 w 718"/>
                <a:gd name="T73" fmla="*/ 66 h 306"/>
                <a:gd name="T74" fmla="*/ 369 w 718"/>
                <a:gd name="T75" fmla="*/ 84 h 306"/>
                <a:gd name="T76" fmla="*/ 328 w 718"/>
                <a:gd name="T77" fmla="*/ 108 h 306"/>
                <a:gd name="T78" fmla="*/ 304 w 718"/>
                <a:gd name="T79" fmla="*/ 126 h 306"/>
                <a:gd name="T80" fmla="*/ 292 w 718"/>
                <a:gd name="T81" fmla="*/ 132 h 306"/>
                <a:gd name="T82" fmla="*/ 274 w 718"/>
                <a:gd name="T83" fmla="*/ 138 h 306"/>
                <a:gd name="T84" fmla="*/ 238 w 718"/>
                <a:gd name="T85" fmla="*/ 138 h 306"/>
                <a:gd name="T86" fmla="*/ 203 w 718"/>
                <a:gd name="T87" fmla="*/ 138 h 306"/>
                <a:gd name="T88" fmla="*/ 197 w 718"/>
                <a:gd name="T89" fmla="*/ 138 h 306"/>
                <a:gd name="T90" fmla="*/ 191 w 718"/>
                <a:gd name="T91" fmla="*/ 138 h 306"/>
                <a:gd name="T92" fmla="*/ 114 w 718"/>
                <a:gd name="T93" fmla="*/ 162 h 306"/>
                <a:gd name="T94" fmla="*/ 48 w 718"/>
                <a:gd name="T95" fmla="*/ 216 h 306"/>
                <a:gd name="T96" fmla="*/ 48 w 718"/>
                <a:gd name="T97" fmla="*/ 216 h 30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718" h="306">
                  <a:moveTo>
                    <a:pt x="48" y="216"/>
                  </a:moveTo>
                  <a:lnTo>
                    <a:pt x="30" y="252"/>
                  </a:lnTo>
                  <a:lnTo>
                    <a:pt x="12" y="282"/>
                  </a:lnTo>
                  <a:lnTo>
                    <a:pt x="6" y="300"/>
                  </a:lnTo>
                  <a:lnTo>
                    <a:pt x="0" y="306"/>
                  </a:lnTo>
                  <a:lnTo>
                    <a:pt x="48" y="276"/>
                  </a:lnTo>
                  <a:lnTo>
                    <a:pt x="84" y="252"/>
                  </a:lnTo>
                  <a:lnTo>
                    <a:pt x="108" y="234"/>
                  </a:lnTo>
                  <a:lnTo>
                    <a:pt x="120" y="228"/>
                  </a:lnTo>
                  <a:lnTo>
                    <a:pt x="126" y="228"/>
                  </a:lnTo>
                  <a:lnTo>
                    <a:pt x="144" y="222"/>
                  </a:lnTo>
                  <a:lnTo>
                    <a:pt x="168" y="216"/>
                  </a:lnTo>
                  <a:lnTo>
                    <a:pt x="198" y="204"/>
                  </a:lnTo>
                  <a:lnTo>
                    <a:pt x="275" y="180"/>
                  </a:lnTo>
                  <a:lnTo>
                    <a:pt x="371" y="156"/>
                  </a:lnTo>
                  <a:lnTo>
                    <a:pt x="461" y="126"/>
                  </a:lnTo>
                  <a:lnTo>
                    <a:pt x="544" y="102"/>
                  </a:lnTo>
                  <a:lnTo>
                    <a:pt x="574" y="90"/>
                  </a:lnTo>
                  <a:lnTo>
                    <a:pt x="604" y="84"/>
                  </a:lnTo>
                  <a:lnTo>
                    <a:pt x="622" y="78"/>
                  </a:lnTo>
                  <a:lnTo>
                    <a:pt x="628" y="72"/>
                  </a:lnTo>
                  <a:lnTo>
                    <a:pt x="634" y="66"/>
                  </a:lnTo>
                  <a:lnTo>
                    <a:pt x="652" y="60"/>
                  </a:lnTo>
                  <a:lnTo>
                    <a:pt x="694" y="30"/>
                  </a:lnTo>
                  <a:lnTo>
                    <a:pt x="712" y="18"/>
                  </a:lnTo>
                  <a:lnTo>
                    <a:pt x="718" y="6"/>
                  </a:lnTo>
                  <a:lnTo>
                    <a:pt x="712" y="0"/>
                  </a:lnTo>
                  <a:lnTo>
                    <a:pt x="688" y="0"/>
                  </a:lnTo>
                  <a:lnTo>
                    <a:pt x="628" y="0"/>
                  </a:lnTo>
                  <a:lnTo>
                    <a:pt x="580" y="0"/>
                  </a:lnTo>
                  <a:lnTo>
                    <a:pt x="544" y="0"/>
                  </a:lnTo>
                  <a:lnTo>
                    <a:pt x="514" y="18"/>
                  </a:lnTo>
                  <a:lnTo>
                    <a:pt x="485" y="42"/>
                  </a:lnTo>
                  <a:lnTo>
                    <a:pt x="467" y="54"/>
                  </a:lnTo>
                  <a:lnTo>
                    <a:pt x="449" y="60"/>
                  </a:lnTo>
                  <a:lnTo>
                    <a:pt x="425" y="60"/>
                  </a:lnTo>
                  <a:lnTo>
                    <a:pt x="389" y="66"/>
                  </a:lnTo>
                  <a:lnTo>
                    <a:pt x="347" y="84"/>
                  </a:lnTo>
                  <a:lnTo>
                    <a:pt x="311" y="108"/>
                  </a:lnTo>
                  <a:lnTo>
                    <a:pt x="287" y="126"/>
                  </a:lnTo>
                  <a:lnTo>
                    <a:pt x="275" y="132"/>
                  </a:lnTo>
                  <a:lnTo>
                    <a:pt x="257" y="138"/>
                  </a:lnTo>
                  <a:lnTo>
                    <a:pt x="221" y="138"/>
                  </a:lnTo>
                  <a:lnTo>
                    <a:pt x="186" y="138"/>
                  </a:lnTo>
                  <a:lnTo>
                    <a:pt x="180" y="138"/>
                  </a:lnTo>
                  <a:lnTo>
                    <a:pt x="174" y="138"/>
                  </a:lnTo>
                  <a:lnTo>
                    <a:pt x="114" y="162"/>
                  </a:lnTo>
                  <a:lnTo>
                    <a:pt x="48" y="21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9" name="Freeform 9"/>
            <p:cNvSpPr>
              <a:spLocks/>
            </p:cNvSpPr>
            <p:nvPr userDrawn="1"/>
          </p:nvSpPr>
          <p:spPr bwMode="hidden">
            <a:xfrm>
              <a:off x="3358" y="1890"/>
              <a:ext cx="2400" cy="881"/>
            </a:xfrm>
            <a:custGeom>
              <a:avLst/>
              <a:gdLst>
                <a:gd name="T0" fmla="*/ 2365 w 2392"/>
                <a:gd name="T1" fmla="*/ 54 h 881"/>
                <a:gd name="T2" fmla="*/ 2317 w 2392"/>
                <a:gd name="T3" fmla="*/ 54 h 881"/>
                <a:gd name="T4" fmla="*/ 2269 w 2392"/>
                <a:gd name="T5" fmla="*/ 66 h 881"/>
                <a:gd name="T6" fmla="*/ 2140 w 2392"/>
                <a:gd name="T7" fmla="*/ 101 h 881"/>
                <a:gd name="T8" fmla="*/ 2075 w 2392"/>
                <a:gd name="T9" fmla="*/ 119 h 881"/>
                <a:gd name="T10" fmla="*/ 1965 w 2392"/>
                <a:gd name="T11" fmla="*/ 167 h 881"/>
                <a:gd name="T12" fmla="*/ 1938 w 2392"/>
                <a:gd name="T13" fmla="*/ 245 h 881"/>
                <a:gd name="T14" fmla="*/ 1944 w 2392"/>
                <a:gd name="T15" fmla="*/ 305 h 881"/>
                <a:gd name="T16" fmla="*/ 1860 w 2392"/>
                <a:gd name="T17" fmla="*/ 317 h 881"/>
                <a:gd name="T18" fmla="*/ 1689 w 2392"/>
                <a:gd name="T19" fmla="*/ 263 h 881"/>
                <a:gd name="T20" fmla="*/ 1592 w 2392"/>
                <a:gd name="T21" fmla="*/ 257 h 881"/>
                <a:gd name="T22" fmla="*/ 1484 w 2392"/>
                <a:gd name="T23" fmla="*/ 311 h 881"/>
                <a:gd name="T24" fmla="*/ 1416 w 2392"/>
                <a:gd name="T25" fmla="*/ 353 h 881"/>
                <a:gd name="T26" fmla="*/ 1386 w 2392"/>
                <a:gd name="T27" fmla="*/ 359 h 881"/>
                <a:gd name="T28" fmla="*/ 1282 w 2392"/>
                <a:gd name="T29" fmla="*/ 371 h 881"/>
                <a:gd name="T30" fmla="*/ 1228 w 2392"/>
                <a:gd name="T31" fmla="*/ 365 h 881"/>
                <a:gd name="T32" fmla="*/ 1121 w 2392"/>
                <a:gd name="T33" fmla="*/ 371 h 881"/>
                <a:gd name="T34" fmla="*/ 1008 w 2392"/>
                <a:gd name="T35" fmla="*/ 383 h 881"/>
                <a:gd name="T36" fmla="*/ 972 w 2392"/>
                <a:gd name="T37" fmla="*/ 401 h 881"/>
                <a:gd name="T38" fmla="*/ 870 w 2392"/>
                <a:gd name="T39" fmla="*/ 419 h 881"/>
                <a:gd name="T40" fmla="*/ 829 w 2392"/>
                <a:gd name="T41" fmla="*/ 419 h 881"/>
                <a:gd name="T42" fmla="*/ 698 w 2392"/>
                <a:gd name="T43" fmla="*/ 437 h 881"/>
                <a:gd name="T44" fmla="*/ 632 w 2392"/>
                <a:gd name="T45" fmla="*/ 473 h 881"/>
                <a:gd name="T46" fmla="*/ 537 w 2392"/>
                <a:gd name="T47" fmla="*/ 467 h 881"/>
                <a:gd name="T48" fmla="*/ 448 w 2392"/>
                <a:gd name="T49" fmla="*/ 491 h 881"/>
                <a:gd name="T50" fmla="*/ 430 w 2392"/>
                <a:gd name="T51" fmla="*/ 539 h 881"/>
                <a:gd name="T52" fmla="*/ 364 w 2392"/>
                <a:gd name="T53" fmla="*/ 569 h 881"/>
                <a:gd name="T54" fmla="*/ 239 w 2392"/>
                <a:gd name="T55" fmla="*/ 599 h 881"/>
                <a:gd name="T56" fmla="*/ 138 w 2392"/>
                <a:gd name="T57" fmla="*/ 647 h 881"/>
                <a:gd name="T58" fmla="*/ 108 w 2392"/>
                <a:gd name="T59" fmla="*/ 659 h 881"/>
                <a:gd name="T60" fmla="*/ 0 w 2392"/>
                <a:gd name="T61" fmla="*/ 671 h 881"/>
                <a:gd name="T62" fmla="*/ 84 w 2392"/>
                <a:gd name="T63" fmla="*/ 695 h 881"/>
                <a:gd name="T64" fmla="*/ 280 w 2392"/>
                <a:gd name="T65" fmla="*/ 653 h 881"/>
                <a:gd name="T66" fmla="*/ 507 w 2392"/>
                <a:gd name="T67" fmla="*/ 569 h 881"/>
                <a:gd name="T68" fmla="*/ 602 w 2392"/>
                <a:gd name="T69" fmla="*/ 521 h 881"/>
                <a:gd name="T70" fmla="*/ 680 w 2392"/>
                <a:gd name="T71" fmla="*/ 515 h 881"/>
                <a:gd name="T72" fmla="*/ 924 w 2392"/>
                <a:gd name="T73" fmla="*/ 461 h 881"/>
                <a:gd name="T74" fmla="*/ 1216 w 2392"/>
                <a:gd name="T75" fmla="*/ 425 h 881"/>
                <a:gd name="T76" fmla="*/ 1363 w 2392"/>
                <a:gd name="T77" fmla="*/ 461 h 881"/>
                <a:gd name="T78" fmla="*/ 1502 w 2392"/>
                <a:gd name="T79" fmla="*/ 533 h 881"/>
                <a:gd name="T80" fmla="*/ 1520 w 2392"/>
                <a:gd name="T81" fmla="*/ 617 h 881"/>
                <a:gd name="T82" fmla="*/ 1461 w 2392"/>
                <a:gd name="T83" fmla="*/ 653 h 881"/>
                <a:gd name="T84" fmla="*/ 1294 w 2392"/>
                <a:gd name="T85" fmla="*/ 701 h 881"/>
                <a:gd name="T86" fmla="*/ 1180 w 2392"/>
                <a:gd name="T87" fmla="*/ 755 h 881"/>
                <a:gd name="T88" fmla="*/ 1133 w 2392"/>
                <a:gd name="T89" fmla="*/ 809 h 881"/>
                <a:gd name="T90" fmla="*/ 1145 w 2392"/>
                <a:gd name="T91" fmla="*/ 869 h 881"/>
                <a:gd name="T92" fmla="*/ 1174 w 2392"/>
                <a:gd name="T93" fmla="*/ 881 h 881"/>
                <a:gd name="T94" fmla="*/ 1276 w 2392"/>
                <a:gd name="T95" fmla="*/ 869 h 881"/>
                <a:gd name="T96" fmla="*/ 1473 w 2392"/>
                <a:gd name="T97" fmla="*/ 857 h 881"/>
                <a:gd name="T98" fmla="*/ 1526 w 2392"/>
                <a:gd name="T99" fmla="*/ 851 h 881"/>
                <a:gd name="T100" fmla="*/ 1568 w 2392"/>
                <a:gd name="T101" fmla="*/ 833 h 881"/>
                <a:gd name="T102" fmla="*/ 1777 w 2392"/>
                <a:gd name="T103" fmla="*/ 743 h 881"/>
                <a:gd name="T104" fmla="*/ 1908 w 2392"/>
                <a:gd name="T105" fmla="*/ 689 h 881"/>
                <a:gd name="T106" fmla="*/ 1993 w 2392"/>
                <a:gd name="T107" fmla="*/ 581 h 881"/>
                <a:gd name="T108" fmla="*/ 2158 w 2392"/>
                <a:gd name="T109" fmla="*/ 389 h 881"/>
                <a:gd name="T110" fmla="*/ 2337 w 2392"/>
                <a:gd name="T111" fmla="*/ 269 h 881"/>
                <a:gd name="T112" fmla="*/ 2385 w 2392"/>
                <a:gd name="T113" fmla="*/ 239 h 881"/>
                <a:gd name="T114" fmla="*/ 2528 w 2392"/>
                <a:gd name="T115" fmla="*/ 0 h 881"/>
                <a:gd name="T116" fmla="*/ 2438 w 2392"/>
                <a:gd name="T117" fmla="*/ 36 h 881"/>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392" h="881">
                  <a:moveTo>
                    <a:pt x="2302" y="36"/>
                  </a:moveTo>
                  <a:lnTo>
                    <a:pt x="2266" y="48"/>
                  </a:lnTo>
                  <a:lnTo>
                    <a:pt x="2231" y="54"/>
                  </a:lnTo>
                  <a:lnTo>
                    <a:pt x="2201" y="54"/>
                  </a:lnTo>
                  <a:lnTo>
                    <a:pt x="2195" y="54"/>
                  </a:lnTo>
                  <a:lnTo>
                    <a:pt x="2189" y="54"/>
                  </a:lnTo>
                  <a:lnTo>
                    <a:pt x="2177" y="60"/>
                  </a:lnTo>
                  <a:lnTo>
                    <a:pt x="2147" y="66"/>
                  </a:lnTo>
                  <a:lnTo>
                    <a:pt x="2105" y="78"/>
                  </a:lnTo>
                  <a:lnTo>
                    <a:pt x="2057" y="89"/>
                  </a:lnTo>
                  <a:lnTo>
                    <a:pt x="2021" y="101"/>
                  </a:lnTo>
                  <a:lnTo>
                    <a:pt x="1997" y="107"/>
                  </a:lnTo>
                  <a:lnTo>
                    <a:pt x="1973" y="113"/>
                  </a:lnTo>
                  <a:lnTo>
                    <a:pt x="1956" y="119"/>
                  </a:lnTo>
                  <a:lnTo>
                    <a:pt x="1926" y="131"/>
                  </a:lnTo>
                  <a:lnTo>
                    <a:pt x="1896" y="137"/>
                  </a:lnTo>
                  <a:lnTo>
                    <a:pt x="1860" y="167"/>
                  </a:lnTo>
                  <a:lnTo>
                    <a:pt x="1842" y="191"/>
                  </a:lnTo>
                  <a:lnTo>
                    <a:pt x="1836" y="221"/>
                  </a:lnTo>
                  <a:lnTo>
                    <a:pt x="1836" y="245"/>
                  </a:lnTo>
                  <a:lnTo>
                    <a:pt x="1842" y="269"/>
                  </a:lnTo>
                  <a:lnTo>
                    <a:pt x="1842" y="293"/>
                  </a:lnTo>
                  <a:lnTo>
                    <a:pt x="1842" y="305"/>
                  </a:lnTo>
                  <a:lnTo>
                    <a:pt x="1824" y="323"/>
                  </a:lnTo>
                  <a:lnTo>
                    <a:pt x="1794" y="329"/>
                  </a:lnTo>
                  <a:lnTo>
                    <a:pt x="1758" y="317"/>
                  </a:lnTo>
                  <a:lnTo>
                    <a:pt x="1716" y="299"/>
                  </a:lnTo>
                  <a:lnTo>
                    <a:pt x="1657" y="275"/>
                  </a:lnTo>
                  <a:lnTo>
                    <a:pt x="1597" y="263"/>
                  </a:lnTo>
                  <a:lnTo>
                    <a:pt x="1543" y="257"/>
                  </a:lnTo>
                  <a:lnTo>
                    <a:pt x="1519" y="257"/>
                  </a:lnTo>
                  <a:lnTo>
                    <a:pt x="1507" y="257"/>
                  </a:lnTo>
                  <a:lnTo>
                    <a:pt x="1489" y="263"/>
                  </a:lnTo>
                  <a:lnTo>
                    <a:pt x="1459" y="275"/>
                  </a:lnTo>
                  <a:lnTo>
                    <a:pt x="1399" y="311"/>
                  </a:lnTo>
                  <a:lnTo>
                    <a:pt x="1376" y="329"/>
                  </a:lnTo>
                  <a:lnTo>
                    <a:pt x="1352" y="341"/>
                  </a:lnTo>
                  <a:lnTo>
                    <a:pt x="1334" y="353"/>
                  </a:lnTo>
                  <a:lnTo>
                    <a:pt x="1328" y="359"/>
                  </a:lnTo>
                  <a:lnTo>
                    <a:pt x="1322" y="359"/>
                  </a:lnTo>
                  <a:lnTo>
                    <a:pt x="1310" y="359"/>
                  </a:lnTo>
                  <a:lnTo>
                    <a:pt x="1286" y="365"/>
                  </a:lnTo>
                  <a:lnTo>
                    <a:pt x="1262" y="365"/>
                  </a:lnTo>
                  <a:lnTo>
                    <a:pt x="1214" y="371"/>
                  </a:lnTo>
                  <a:lnTo>
                    <a:pt x="1196" y="371"/>
                  </a:lnTo>
                  <a:lnTo>
                    <a:pt x="1178" y="365"/>
                  </a:lnTo>
                  <a:lnTo>
                    <a:pt x="1160" y="365"/>
                  </a:lnTo>
                  <a:lnTo>
                    <a:pt x="1130" y="365"/>
                  </a:lnTo>
                  <a:lnTo>
                    <a:pt x="1095" y="365"/>
                  </a:lnTo>
                  <a:lnTo>
                    <a:pt x="1053" y="371"/>
                  </a:lnTo>
                  <a:lnTo>
                    <a:pt x="1017" y="377"/>
                  </a:lnTo>
                  <a:lnTo>
                    <a:pt x="981" y="377"/>
                  </a:lnTo>
                  <a:lnTo>
                    <a:pt x="957" y="383"/>
                  </a:lnTo>
                  <a:lnTo>
                    <a:pt x="945" y="389"/>
                  </a:lnTo>
                  <a:lnTo>
                    <a:pt x="939" y="395"/>
                  </a:lnTo>
                  <a:lnTo>
                    <a:pt x="921" y="401"/>
                  </a:lnTo>
                  <a:lnTo>
                    <a:pt x="879" y="407"/>
                  </a:lnTo>
                  <a:lnTo>
                    <a:pt x="837" y="419"/>
                  </a:lnTo>
                  <a:lnTo>
                    <a:pt x="819" y="419"/>
                  </a:lnTo>
                  <a:lnTo>
                    <a:pt x="808" y="419"/>
                  </a:lnTo>
                  <a:lnTo>
                    <a:pt x="796" y="419"/>
                  </a:lnTo>
                  <a:lnTo>
                    <a:pt x="778" y="419"/>
                  </a:lnTo>
                  <a:lnTo>
                    <a:pt x="754" y="419"/>
                  </a:lnTo>
                  <a:lnTo>
                    <a:pt x="724" y="425"/>
                  </a:lnTo>
                  <a:lnTo>
                    <a:pt x="664" y="437"/>
                  </a:lnTo>
                  <a:lnTo>
                    <a:pt x="640" y="449"/>
                  </a:lnTo>
                  <a:lnTo>
                    <a:pt x="616" y="461"/>
                  </a:lnTo>
                  <a:lnTo>
                    <a:pt x="598" y="473"/>
                  </a:lnTo>
                  <a:lnTo>
                    <a:pt x="580" y="473"/>
                  </a:lnTo>
                  <a:lnTo>
                    <a:pt x="538" y="473"/>
                  </a:lnTo>
                  <a:lnTo>
                    <a:pt x="503" y="467"/>
                  </a:lnTo>
                  <a:lnTo>
                    <a:pt x="461" y="473"/>
                  </a:lnTo>
                  <a:lnTo>
                    <a:pt x="443" y="479"/>
                  </a:lnTo>
                  <a:lnTo>
                    <a:pt x="431" y="491"/>
                  </a:lnTo>
                  <a:lnTo>
                    <a:pt x="425" y="509"/>
                  </a:lnTo>
                  <a:lnTo>
                    <a:pt x="419" y="533"/>
                  </a:lnTo>
                  <a:lnTo>
                    <a:pt x="413" y="539"/>
                  </a:lnTo>
                  <a:lnTo>
                    <a:pt x="407" y="545"/>
                  </a:lnTo>
                  <a:lnTo>
                    <a:pt x="389" y="551"/>
                  </a:lnTo>
                  <a:lnTo>
                    <a:pt x="347" y="569"/>
                  </a:lnTo>
                  <a:lnTo>
                    <a:pt x="299" y="587"/>
                  </a:lnTo>
                  <a:lnTo>
                    <a:pt x="257" y="593"/>
                  </a:lnTo>
                  <a:lnTo>
                    <a:pt x="222" y="599"/>
                  </a:lnTo>
                  <a:lnTo>
                    <a:pt x="180" y="617"/>
                  </a:lnTo>
                  <a:lnTo>
                    <a:pt x="150" y="641"/>
                  </a:lnTo>
                  <a:lnTo>
                    <a:pt x="138" y="647"/>
                  </a:lnTo>
                  <a:lnTo>
                    <a:pt x="132" y="653"/>
                  </a:lnTo>
                  <a:lnTo>
                    <a:pt x="126" y="659"/>
                  </a:lnTo>
                  <a:lnTo>
                    <a:pt x="108" y="659"/>
                  </a:lnTo>
                  <a:lnTo>
                    <a:pt x="96" y="653"/>
                  </a:lnTo>
                  <a:lnTo>
                    <a:pt x="90" y="653"/>
                  </a:lnTo>
                  <a:lnTo>
                    <a:pt x="0" y="671"/>
                  </a:lnTo>
                  <a:lnTo>
                    <a:pt x="12" y="689"/>
                  </a:lnTo>
                  <a:lnTo>
                    <a:pt x="42" y="695"/>
                  </a:lnTo>
                  <a:lnTo>
                    <a:pt x="84" y="695"/>
                  </a:lnTo>
                  <a:lnTo>
                    <a:pt x="132" y="683"/>
                  </a:lnTo>
                  <a:lnTo>
                    <a:pt x="192" y="671"/>
                  </a:lnTo>
                  <a:lnTo>
                    <a:pt x="263" y="653"/>
                  </a:lnTo>
                  <a:lnTo>
                    <a:pt x="335" y="629"/>
                  </a:lnTo>
                  <a:lnTo>
                    <a:pt x="407" y="599"/>
                  </a:lnTo>
                  <a:lnTo>
                    <a:pt x="473" y="569"/>
                  </a:lnTo>
                  <a:lnTo>
                    <a:pt x="527" y="545"/>
                  </a:lnTo>
                  <a:lnTo>
                    <a:pt x="562" y="527"/>
                  </a:lnTo>
                  <a:lnTo>
                    <a:pt x="568" y="521"/>
                  </a:lnTo>
                  <a:lnTo>
                    <a:pt x="574" y="521"/>
                  </a:lnTo>
                  <a:lnTo>
                    <a:pt x="604" y="521"/>
                  </a:lnTo>
                  <a:lnTo>
                    <a:pt x="646" y="515"/>
                  </a:lnTo>
                  <a:lnTo>
                    <a:pt x="712" y="497"/>
                  </a:lnTo>
                  <a:lnTo>
                    <a:pt x="790" y="479"/>
                  </a:lnTo>
                  <a:lnTo>
                    <a:pt x="873" y="461"/>
                  </a:lnTo>
                  <a:lnTo>
                    <a:pt x="963" y="443"/>
                  </a:lnTo>
                  <a:lnTo>
                    <a:pt x="1059" y="431"/>
                  </a:lnTo>
                  <a:lnTo>
                    <a:pt x="1148" y="425"/>
                  </a:lnTo>
                  <a:lnTo>
                    <a:pt x="1178" y="425"/>
                  </a:lnTo>
                  <a:lnTo>
                    <a:pt x="1214" y="437"/>
                  </a:lnTo>
                  <a:lnTo>
                    <a:pt x="1292" y="461"/>
                  </a:lnTo>
                  <a:lnTo>
                    <a:pt x="1340" y="479"/>
                  </a:lnTo>
                  <a:lnTo>
                    <a:pt x="1382" y="503"/>
                  </a:lnTo>
                  <a:lnTo>
                    <a:pt x="1417" y="533"/>
                  </a:lnTo>
                  <a:lnTo>
                    <a:pt x="1441" y="563"/>
                  </a:lnTo>
                  <a:lnTo>
                    <a:pt x="1447" y="587"/>
                  </a:lnTo>
                  <a:lnTo>
                    <a:pt x="1435" y="617"/>
                  </a:lnTo>
                  <a:lnTo>
                    <a:pt x="1423" y="629"/>
                  </a:lnTo>
                  <a:lnTo>
                    <a:pt x="1405" y="641"/>
                  </a:lnTo>
                  <a:lnTo>
                    <a:pt x="1376" y="653"/>
                  </a:lnTo>
                  <a:lnTo>
                    <a:pt x="1346" y="665"/>
                  </a:lnTo>
                  <a:lnTo>
                    <a:pt x="1280" y="683"/>
                  </a:lnTo>
                  <a:lnTo>
                    <a:pt x="1226" y="701"/>
                  </a:lnTo>
                  <a:lnTo>
                    <a:pt x="1178" y="719"/>
                  </a:lnTo>
                  <a:lnTo>
                    <a:pt x="1142" y="743"/>
                  </a:lnTo>
                  <a:lnTo>
                    <a:pt x="1112" y="755"/>
                  </a:lnTo>
                  <a:lnTo>
                    <a:pt x="1089" y="773"/>
                  </a:lnTo>
                  <a:lnTo>
                    <a:pt x="1077" y="791"/>
                  </a:lnTo>
                  <a:lnTo>
                    <a:pt x="1065" y="809"/>
                  </a:lnTo>
                  <a:lnTo>
                    <a:pt x="1059" y="833"/>
                  </a:lnTo>
                  <a:lnTo>
                    <a:pt x="1065" y="857"/>
                  </a:lnTo>
                  <a:lnTo>
                    <a:pt x="1077" y="869"/>
                  </a:lnTo>
                  <a:lnTo>
                    <a:pt x="1083" y="875"/>
                  </a:lnTo>
                  <a:lnTo>
                    <a:pt x="1089" y="881"/>
                  </a:lnTo>
                  <a:lnTo>
                    <a:pt x="1106" y="881"/>
                  </a:lnTo>
                  <a:lnTo>
                    <a:pt x="1124" y="875"/>
                  </a:lnTo>
                  <a:lnTo>
                    <a:pt x="1148" y="875"/>
                  </a:lnTo>
                  <a:lnTo>
                    <a:pt x="1208" y="869"/>
                  </a:lnTo>
                  <a:lnTo>
                    <a:pt x="1268" y="863"/>
                  </a:lnTo>
                  <a:lnTo>
                    <a:pt x="1328" y="863"/>
                  </a:lnTo>
                  <a:lnTo>
                    <a:pt x="1388" y="857"/>
                  </a:lnTo>
                  <a:lnTo>
                    <a:pt x="1411" y="857"/>
                  </a:lnTo>
                  <a:lnTo>
                    <a:pt x="1429" y="851"/>
                  </a:lnTo>
                  <a:lnTo>
                    <a:pt x="1441" y="851"/>
                  </a:lnTo>
                  <a:lnTo>
                    <a:pt x="1447" y="851"/>
                  </a:lnTo>
                  <a:lnTo>
                    <a:pt x="1459" y="845"/>
                  </a:lnTo>
                  <a:lnTo>
                    <a:pt x="1483" y="833"/>
                  </a:lnTo>
                  <a:lnTo>
                    <a:pt x="1525" y="815"/>
                  </a:lnTo>
                  <a:lnTo>
                    <a:pt x="1573" y="791"/>
                  </a:lnTo>
                  <a:lnTo>
                    <a:pt x="1675" y="743"/>
                  </a:lnTo>
                  <a:lnTo>
                    <a:pt x="1716" y="725"/>
                  </a:lnTo>
                  <a:lnTo>
                    <a:pt x="1752" y="713"/>
                  </a:lnTo>
                  <a:lnTo>
                    <a:pt x="1806" y="689"/>
                  </a:lnTo>
                  <a:lnTo>
                    <a:pt x="1842" y="653"/>
                  </a:lnTo>
                  <a:lnTo>
                    <a:pt x="1866" y="611"/>
                  </a:lnTo>
                  <a:lnTo>
                    <a:pt x="1884" y="581"/>
                  </a:lnTo>
                  <a:lnTo>
                    <a:pt x="1926" y="515"/>
                  </a:lnTo>
                  <a:lnTo>
                    <a:pt x="1979" y="449"/>
                  </a:lnTo>
                  <a:lnTo>
                    <a:pt x="2039" y="389"/>
                  </a:lnTo>
                  <a:lnTo>
                    <a:pt x="2105" y="341"/>
                  </a:lnTo>
                  <a:lnTo>
                    <a:pt x="2159" y="299"/>
                  </a:lnTo>
                  <a:lnTo>
                    <a:pt x="2207" y="269"/>
                  </a:lnTo>
                  <a:lnTo>
                    <a:pt x="2237" y="245"/>
                  </a:lnTo>
                  <a:lnTo>
                    <a:pt x="2249" y="239"/>
                  </a:lnTo>
                  <a:lnTo>
                    <a:pt x="2392" y="167"/>
                  </a:lnTo>
                  <a:lnTo>
                    <a:pt x="2392" y="60"/>
                  </a:lnTo>
                  <a:lnTo>
                    <a:pt x="2392" y="0"/>
                  </a:lnTo>
                  <a:lnTo>
                    <a:pt x="2344" y="18"/>
                  </a:lnTo>
                  <a:lnTo>
                    <a:pt x="2302" y="3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0" name="Freeform 10"/>
            <p:cNvSpPr>
              <a:spLocks/>
            </p:cNvSpPr>
            <p:nvPr userDrawn="1"/>
          </p:nvSpPr>
          <p:spPr bwMode="hidden">
            <a:xfrm>
              <a:off x="3839" y="1854"/>
              <a:ext cx="577" cy="258"/>
            </a:xfrm>
            <a:custGeom>
              <a:avLst/>
              <a:gdLst>
                <a:gd name="T0" fmla="*/ 30 w 550"/>
                <a:gd name="T1" fmla="*/ 245 h 257"/>
                <a:gd name="T2" fmla="*/ 18 w 550"/>
                <a:gd name="T3" fmla="*/ 251 h 257"/>
                <a:gd name="T4" fmla="*/ 6 w 550"/>
                <a:gd name="T5" fmla="*/ 257 h 257"/>
                <a:gd name="T6" fmla="*/ 0 w 550"/>
                <a:gd name="T7" fmla="*/ 257 h 257"/>
                <a:gd name="T8" fmla="*/ 305 w 550"/>
                <a:gd name="T9" fmla="*/ 113 h 257"/>
                <a:gd name="T10" fmla="*/ 520 w 550"/>
                <a:gd name="T11" fmla="*/ 0 h 257"/>
                <a:gd name="T12" fmla="*/ 526 w 550"/>
                <a:gd name="T13" fmla="*/ 6 h 257"/>
                <a:gd name="T14" fmla="*/ 544 w 550"/>
                <a:gd name="T15" fmla="*/ 18 h 257"/>
                <a:gd name="T16" fmla="*/ 550 w 550"/>
                <a:gd name="T17" fmla="*/ 24 h 257"/>
                <a:gd name="T18" fmla="*/ 550 w 550"/>
                <a:gd name="T19" fmla="*/ 36 h 257"/>
                <a:gd name="T20" fmla="*/ 544 w 550"/>
                <a:gd name="T21" fmla="*/ 42 h 257"/>
                <a:gd name="T22" fmla="*/ 526 w 550"/>
                <a:gd name="T23" fmla="*/ 54 h 257"/>
                <a:gd name="T24" fmla="*/ 514 w 550"/>
                <a:gd name="T25" fmla="*/ 60 h 257"/>
                <a:gd name="T26" fmla="*/ 502 w 550"/>
                <a:gd name="T27" fmla="*/ 66 h 257"/>
                <a:gd name="T28" fmla="*/ 448 w 550"/>
                <a:gd name="T29" fmla="*/ 84 h 257"/>
                <a:gd name="T30" fmla="*/ 382 w 550"/>
                <a:gd name="T31" fmla="*/ 113 h 257"/>
                <a:gd name="T32" fmla="*/ 305 w 550"/>
                <a:gd name="T33" fmla="*/ 143 h 257"/>
                <a:gd name="T34" fmla="*/ 227 w 550"/>
                <a:gd name="T35" fmla="*/ 173 h 257"/>
                <a:gd name="T36" fmla="*/ 149 w 550"/>
                <a:gd name="T37" fmla="*/ 203 h 257"/>
                <a:gd name="T38" fmla="*/ 83 w 550"/>
                <a:gd name="T39" fmla="*/ 227 h 257"/>
                <a:gd name="T40" fmla="*/ 30 w 550"/>
                <a:gd name="T41" fmla="*/ 245 h 257"/>
                <a:gd name="T42" fmla="*/ 30 w 550"/>
                <a:gd name="T43" fmla="*/ 245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50" h="257">
                  <a:moveTo>
                    <a:pt x="30" y="245"/>
                  </a:moveTo>
                  <a:lnTo>
                    <a:pt x="18" y="251"/>
                  </a:lnTo>
                  <a:lnTo>
                    <a:pt x="6" y="257"/>
                  </a:lnTo>
                  <a:lnTo>
                    <a:pt x="0" y="257"/>
                  </a:lnTo>
                  <a:lnTo>
                    <a:pt x="305" y="113"/>
                  </a:lnTo>
                  <a:lnTo>
                    <a:pt x="520" y="0"/>
                  </a:lnTo>
                  <a:lnTo>
                    <a:pt x="526" y="6"/>
                  </a:lnTo>
                  <a:lnTo>
                    <a:pt x="544" y="18"/>
                  </a:lnTo>
                  <a:lnTo>
                    <a:pt x="550" y="24"/>
                  </a:lnTo>
                  <a:lnTo>
                    <a:pt x="550" y="36"/>
                  </a:lnTo>
                  <a:lnTo>
                    <a:pt x="544" y="42"/>
                  </a:lnTo>
                  <a:lnTo>
                    <a:pt x="526" y="54"/>
                  </a:lnTo>
                  <a:lnTo>
                    <a:pt x="514" y="60"/>
                  </a:lnTo>
                  <a:lnTo>
                    <a:pt x="502" y="66"/>
                  </a:lnTo>
                  <a:lnTo>
                    <a:pt x="448" y="84"/>
                  </a:lnTo>
                  <a:lnTo>
                    <a:pt x="382" y="113"/>
                  </a:lnTo>
                  <a:lnTo>
                    <a:pt x="305" y="143"/>
                  </a:lnTo>
                  <a:lnTo>
                    <a:pt x="227" y="173"/>
                  </a:lnTo>
                  <a:lnTo>
                    <a:pt x="149" y="203"/>
                  </a:lnTo>
                  <a:lnTo>
                    <a:pt x="83" y="227"/>
                  </a:lnTo>
                  <a:lnTo>
                    <a:pt x="30" y="245"/>
                  </a:lnTo>
                  <a:lnTo>
                    <a:pt x="30" y="245"/>
                  </a:lnTo>
                  <a:close/>
                </a:path>
              </a:pathLst>
            </a:custGeom>
            <a:gradFill rotWithShape="0">
              <a:gsLst>
                <a:gs pos="0">
                  <a:schemeClr val="bg2">
                    <a:gamma/>
                    <a:tint val="94118"/>
                    <a:invGamma/>
                  </a:schemeClr>
                </a:gs>
                <a:gs pos="100000">
                  <a:schemeClr val="bg2"/>
                </a:gs>
              </a:gsLst>
              <a:lin ang="2700000" scaled="1"/>
            </a:gradFill>
            <a:ln>
              <a:noFill/>
            </a:ln>
            <a:extLst/>
          </p:spPr>
          <p:txBody>
            <a:bodyPr/>
            <a:lstStyle/>
            <a:p>
              <a:pPr>
                <a:defRPr/>
              </a:pPr>
              <a:endParaRPr kumimoji="0" lang="en-US">
                <a:cs typeface="Arial" pitchFamily="34" charset="0"/>
              </a:endParaRPr>
            </a:p>
          </p:txBody>
        </p:sp>
        <p:sp>
          <p:nvSpPr>
            <p:cNvPr id="11" name="Freeform 11"/>
            <p:cNvSpPr>
              <a:spLocks/>
            </p:cNvSpPr>
            <p:nvPr userDrawn="1"/>
          </p:nvSpPr>
          <p:spPr bwMode="hidden">
            <a:xfrm>
              <a:off x="5327" y="1642"/>
              <a:ext cx="5" cy="1"/>
            </a:xfrm>
            <a:custGeom>
              <a:avLst/>
              <a:gdLst>
                <a:gd name="T0" fmla="*/ 0 w 5"/>
                <a:gd name="T1" fmla="*/ 0 h 1"/>
                <a:gd name="T2" fmla="*/ 5 w 5"/>
                <a:gd name="T3" fmla="*/ 0 h 1"/>
                <a:gd name="T4" fmla="*/ 0 w 5"/>
                <a:gd name="T5" fmla="*/ 0 h 1"/>
                <a:gd name="T6" fmla="*/ 0 w 5"/>
                <a:gd name="T7" fmla="*/ 0 h 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 h="1">
                  <a:moveTo>
                    <a:pt x="0" y="0"/>
                  </a:moveTo>
                  <a:lnTo>
                    <a:pt x="5" y="0"/>
                  </a:lnTo>
                  <a:lnTo>
                    <a:pt x="0" y="0"/>
                  </a:lnTo>
                  <a:close/>
                </a:path>
              </a:pathLst>
            </a:custGeom>
            <a:solidFill>
              <a:srgbClr val="FED1A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2" name="Freeform 12"/>
            <p:cNvSpPr>
              <a:spLocks/>
            </p:cNvSpPr>
            <p:nvPr userDrawn="1"/>
          </p:nvSpPr>
          <p:spPr bwMode="hidden">
            <a:xfrm>
              <a:off x="3839" y="1728"/>
              <a:ext cx="716" cy="383"/>
            </a:xfrm>
            <a:custGeom>
              <a:avLst/>
              <a:gdLst>
                <a:gd name="T0" fmla="*/ 659 w 716"/>
                <a:gd name="T1" fmla="*/ 6 h 383"/>
                <a:gd name="T2" fmla="*/ 588 w 716"/>
                <a:gd name="T3" fmla="*/ 42 h 383"/>
                <a:gd name="T4" fmla="*/ 515 w 716"/>
                <a:gd name="T5" fmla="*/ 84 h 383"/>
                <a:gd name="T6" fmla="*/ 509 w 716"/>
                <a:gd name="T7" fmla="*/ 90 h 383"/>
                <a:gd name="T8" fmla="*/ 485 w 716"/>
                <a:gd name="T9" fmla="*/ 102 h 383"/>
                <a:gd name="T10" fmla="*/ 455 w 716"/>
                <a:gd name="T11" fmla="*/ 120 h 383"/>
                <a:gd name="T12" fmla="*/ 425 w 716"/>
                <a:gd name="T13" fmla="*/ 138 h 383"/>
                <a:gd name="T14" fmla="*/ 371 w 716"/>
                <a:gd name="T15" fmla="*/ 168 h 383"/>
                <a:gd name="T16" fmla="*/ 306 w 716"/>
                <a:gd name="T17" fmla="*/ 198 h 383"/>
                <a:gd name="T18" fmla="*/ 186 w 716"/>
                <a:gd name="T19" fmla="*/ 251 h 383"/>
                <a:gd name="T20" fmla="*/ 131 w 716"/>
                <a:gd name="T21" fmla="*/ 269 h 383"/>
                <a:gd name="T22" fmla="*/ 89 w 716"/>
                <a:gd name="T23" fmla="*/ 287 h 383"/>
                <a:gd name="T24" fmla="*/ 53 w 716"/>
                <a:gd name="T25" fmla="*/ 305 h 383"/>
                <a:gd name="T26" fmla="*/ 36 w 716"/>
                <a:gd name="T27" fmla="*/ 311 h 383"/>
                <a:gd name="T28" fmla="*/ 12 w 716"/>
                <a:gd name="T29" fmla="*/ 329 h 383"/>
                <a:gd name="T30" fmla="*/ 0 w 716"/>
                <a:gd name="T31" fmla="*/ 353 h 383"/>
                <a:gd name="T32" fmla="*/ 0 w 716"/>
                <a:gd name="T33" fmla="*/ 371 h 383"/>
                <a:gd name="T34" fmla="*/ 0 w 716"/>
                <a:gd name="T35" fmla="*/ 383 h 383"/>
                <a:gd name="T36" fmla="*/ 0 w 716"/>
                <a:gd name="T37" fmla="*/ 383 h 383"/>
                <a:gd name="T38" fmla="*/ 12 w 716"/>
                <a:gd name="T39" fmla="*/ 371 h 383"/>
                <a:gd name="T40" fmla="*/ 30 w 716"/>
                <a:gd name="T41" fmla="*/ 353 h 383"/>
                <a:gd name="T42" fmla="*/ 53 w 716"/>
                <a:gd name="T43" fmla="*/ 335 h 383"/>
                <a:gd name="T44" fmla="*/ 77 w 716"/>
                <a:gd name="T45" fmla="*/ 317 h 383"/>
                <a:gd name="T46" fmla="*/ 101 w 716"/>
                <a:gd name="T47" fmla="*/ 311 h 383"/>
                <a:gd name="T48" fmla="*/ 131 w 716"/>
                <a:gd name="T49" fmla="*/ 299 h 383"/>
                <a:gd name="T50" fmla="*/ 204 w 716"/>
                <a:gd name="T51" fmla="*/ 269 h 383"/>
                <a:gd name="T52" fmla="*/ 240 w 716"/>
                <a:gd name="T53" fmla="*/ 251 h 383"/>
                <a:gd name="T54" fmla="*/ 270 w 716"/>
                <a:gd name="T55" fmla="*/ 239 h 383"/>
                <a:gd name="T56" fmla="*/ 294 w 716"/>
                <a:gd name="T57" fmla="*/ 228 h 383"/>
                <a:gd name="T58" fmla="*/ 312 w 716"/>
                <a:gd name="T59" fmla="*/ 222 h 383"/>
                <a:gd name="T60" fmla="*/ 330 w 716"/>
                <a:gd name="T61" fmla="*/ 210 h 383"/>
                <a:gd name="T62" fmla="*/ 365 w 716"/>
                <a:gd name="T63" fmla="*/ 186 h 383"/>
                <a:gd name="T64" fmla="*/ 419 w 716"/>
                <a:gd name="T65" fmla="*/ 156 h 383"/>
                <a:gd name="T66" fmla="*/ 473 w 716"/>
                <a:gd name="T67" fmla="*/ 120 h 383"/>
                <a:gd name="T68" fmla="*/ 527 w 716"/>
                <a:gd name="T69" fmla="*/ 90 h 383"/>
                <a:gd name="T70" fmla="*/ 576 w 716"/>
                <a:gd name="T71" fmla="*/ 60 h 383"/>
                <a:gd name="T72" fmla="*/ 612 w 716"/>
                <a:gd name="T73" fmla="*/ 42 h 383"/>
                <a:gd name="T74" fmla="*/ 629 w 716"/>
                <a:gd name="T75" fmla="*/ 36 h 383"/>
                <a:gd name="T76" fmla="*/ 647 w 716"/>
                <a:gd name="T77" fmla="*/ 30 h 383"/>
                <a:gd name="T78" fmla="*/ 677 w 716"/>
                <a:gd name="T79" fmla="*/ 18 h 383"/>
                <a:gd name="T80" fmla="*/ 701 w 716"/>
                <a:gd name="T81" fmla="*/ 6 h 383"/>
                <a:gd name="T82" fmla="*/ 713 w 716"/>
                <a:gd name="T83" fmla="*/ 0 h 383"/>
                <a:gd name="T84" fmla="*/ 713 w 716"/>
                <a:gd name="T85" fmla="*/ 0 h 383"/>
                <a:gd name="T86" fmla="*/ 659 w 716"/>
                <a:gd name="T87" fmla="*/ 6 h 383"/>
                <a:gd name="T88" fmla="*/ 716 w 716"/>
                <a:gd name="T89" fmla="*/ 63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16" h="383">
                  <a:moveTo>
                    <a:pt x="659" y="6"/>
                  </a:moveTo>
                  <a:lnTo>
                    <a:pt x="588" y="42"/>
                  </a:lnTo>
                  <a:lnTo>
                    <a:pt x="515" y="84"/>
                  </a:lnTo>
                  <a:lnTo>
                    <a:pt x="509" y="90"/>
                  </a:lnTo>
                  <a:lnTo>
                    <a:pt x="485" y="102"/>
                  </a:lnTo>
                  <a:lnTo>
                    <a:pt x="455" y="120"/>
                  </a:lnTo>
                  <a:lnTo>
                    <a:pt x="425" y="138"/>
                  </a:lnTo>
                  <a:lnTo>
                    <a:pt x="371" y="168"/>
                  </a:lnTo>
                  <a:lnTo>
                    <a:pt x="306" y="198"/>
                  </a:lnTo>
                  <a:lnTo>
                    <a:pt x="186" y="251"/>
                  </a:lnTo>
                  <a:lnTo>
                    <a:pt x="131" y="269"/>
                  </a:lnTo>
                  <a:lnTo>
                    <a:pt x="89" y="287"/>
                  </a:lnTo>
                  <a:lnTo>
                    <a:pt x="53" y="305"/>
                  </a:lnTo>
                  <a:lnTo>
                    <a:pt x="36" y="311"/>
                  </a:lnTo>
                  <a:lnTo>
                    <a:pt x="12" y="329"/>
                  </a:lnTo>
                  <a:lnTo>
                    <a:pt x="0" y="353"/>
                  </a:lnTo>
                  <a:lnTo>
                    <a:pt x="0" y="371"/>
                  </a:lnTo>
                  <a:lnTo>
                    <a:pt x="0" y="383"/>
                  </a:lnTo>
                  <a:lnTo>
                    <a:pt x="0" y="383"/>
                  </a:lnTo>
                  <a:lnTo>
                    <a:pt x="12" y="371"/>
                  </a:lnTo>
                  <a:lnTo>
                    <a:pt x="30" y="353"/>
                  </a:lnTo>
                  <a:lnTo>
                    <a:pt x="53" y="335"/>
                  </a:lnTo>
                  <a:lnTo>
                    <a:pt x="77" y="317"/>
                  </a:lnTo>
                  <a:lnTo>
                    <a:pt x="101" y="311"/>
                  </a:lnTo>
                  <a:lnTo>
                    <a:pt x="131" y="299"/>
                  </a:lnTo>
                  <a:lnTo>
                    <a:pt x="204" y="269"/>
                  </a:lnTo>
                  <a:lnTo>
                    <a:pt x="240" y="251"/>
                  </a:lnTo>
                  <a:lnTo>
                    <a:pt x="270" y="239"/>
                  </a:lnTo>
                  <a:lnTo>
                    <a:pt x="294" y="228"/>
                  </a:lnTo>
                  <a:lnTo>
                    <a:pt x="312" y="222"/>
                  </a:lnTo>
                  <a:lnTo>
                    <a:pt x="330" y="210"/>
                  </a:lnTo>
                  <a:lnTo>
                    <a:pt x="365" y="186"/>
                  </a:lnTo>
                  <a:lnTo>
                    <a:pt x="419" y="156"/>
                  </a:lnTo>
                  <a:lnTo>
                    <a:pt x="473" y="120"/>
                  </a:lnTo>
                  <a:lnTo>
                    <a:pt x="527" y="90"/>
                  </a:lnTo>
                  <a:lnTo>
                    <a:pt x="576" y="60"/>
                  </a:lnTo>
                  <a:lnTo>
                    <a:pt x="612" y="42"/>
                  </a:lnTo>
                  <a:lnTo>
                    <a:pt x="629" y="36"/>
                  </a:lnTo>
                  <a:lnTo>
                    <a:pt x="647" y="30"/>
                  </a:lnTo>
                  <a:lnTo>
                    <a:pt x="677" y="18"/>
                  </a:lnTo>
                  <a:lnTo>
                    <a:pt x="701" y="6"/>
                  </a:lnTo>
                  <a:lnTo>
                    <a:pt x="713" y="0"/>
                  </a:lnTo>
                  <a:lnTo>
                    <a:pt x="713" y="0"/>
                  </a:lnTo>
                  <a:lnTo>
                    <a:pt x="659" y="6"/>
                  </a:lnTo>
                  <a:lnTo>
                    <a:pt x="716" y="63"/>
                  </a:lnTo>
                </a:path>
              </a:pathLst>
            </a:custGeom>
            <a:gradFill rotWithShape="0">
              <a:gsLst>
                <a:gs pos="0">
                  <a:schemeClr val="bg2">
                    <a:gamma/>
                    <a:tint val="94118"/>
                    <a:invGamma/>
                  </a:schemeClr>
                </a:gs>
                <a:gs pos="100000">
                  <a:schemeClr val="bg2"/>
                </a:gs>
              </a:gsLst>
              <a:lin ang="2700000" scaled="1"/>
            </a:gradFill>
            <a:ln>
              <a:noFill/>
            </a:ln>
            <a:extLst/>
          </p:spPr>
          <p:txBody>
            <a:bodyPr/>
            <a:lstStyle/>
            <a:p>
              <a:pPr>
                <a:defRPr/>
              </a:pPr>
              <a:endParaRPr kumimoji="0" lang="en-US">
                <a:cs typeface="Arial" pitchFamily="34" charset="0"/>
              </a:endParaRPr>
            </a:p>
          </p:txBody>
        </p:sp>
        <p:sp>
          <p:nvSpPr>
            <p:cNvPr id="13" name="Freeform 13"/>
            <p:cNvSpPr>
              <a:spLocks/>
            </p:cNvSpPr>
            <p:nvPr userDrawn="1"/>
          </p:nvSpPr>
          <p:spPr bwMode="hidden">
            <a:xfrm>
              <a:off x="3453" y="2271"/>
              <a:ext cx="318" cy="225"/>
            </a:xfrm>
            <a:custGeom>
              <a:avLst/>
              <a:gdLst>
                <a:gd name="T0" fmla="*/ 6 w 318"/>
                <a:gd name="T1" fmla="*/ 225 h 225"/>
                <a:gd name="T2" fmla="*/ 0 w 318"/>
                <a:gd name="T3" fmla="*/ 195 h 225"/>
                <a:gd name="T4" fmla="*/ 315 w 318"/>
                <a:gd name="T5" fmla="*/ 0 h 225"/>
                <a:gd name="T6" fmla="*/ 303 w 318"/>
                <a:gd name="T7" fmla="*/ 27 h 225"/>
                <a:gd name="T8" fmla="*/ 318 w 318"/>
                <a:gd name="T9" fmla="*/ 42 h 225"/>
              </a:gdLst>
              <a:ahLst/>
              <a:cxnLst>
                <a:cxn ang="0">
                  <a:pos x="T0" y="T1"/>
                </a:cxn>
                <a:cxn ang="0">
                  <a:pos x="T2" y="T3"/>
                </a:cxn>
                <a:cxn ang="0">
                  <a:pos x="T4" y="T5"/>
                </a:cxn>
                <a:cxn ang="0">
                  <a:pos x="T6" y="T7"/>
                </a:cxn>
                <a:cxn ang="0">
                  <a:pos x="T8" y="T9"/>
                </a:cxn>
              </a:cxnLst>
              <a:rect l="0" t="0" r="r" b="b"/>
              <a:pathLst>
                <a:path w="318" h="225">
                  <a:moveTo>
                    <a:pt x="6" y="225"/>
                  </a:moveTo>
                  <a:lnTo>
                    <a:pt x="0" y="195"/>
                  </a:lnTo>
                  <a:lnTo>
                    <a:pt x="315" y="0"/>
                  </a:lnTo>
                  <a:lnTo>
                    <a:pt x="303" y="27"/>
                  </a:lnTo>
                  <a:lnTo>
                    <a:pt x="318" y="42"/>
                  </a:lnTo>
                </a:path>
              </a:pathLst>
            </a:custGeom>
            <a:gradFill rotWithShape="0">
              <a:gsLst>
                <a:gs pos="0">
                  <a:schemeClr val="bg2">
                    <a:gamma/>
                    <a:tint val="94118"/>
                    <a:invGamma/>
                  </a:schemeClr>
                </a:gs>
                <a:gs pos="100000">
                  <a:schemeClr val="bg2"/>
                </a:gs>
              </a:gsLst>
              <a:lin ang="2700000" scaled="1"/>
            </a:gradFill>
            <a:ln>
              <a:noFill/>
            </a:ln>
            <a:extLst/>
          </p:spPr>
          <p:txBody>
            <a:bodyPr/>
            <a:lstStyle/>
            <a:p>
              <a:pPr>
                <a:defRPr/>
              </a:pPr>
              <a:endParaRPr kumimoji="0" lang="en-US">
                <a:cs typeface="Arial" pitchFamily="34" charset="0"/>
              </a:endParaRPr>
            </a:p>
          </p:txBody>
        </p:sp>
        <p:sp>
          <p:nvSpPr>
            <p:cNvPr id="14" name="Freeform 14"/>
            <p:cNvSpPr>
              <a:spLocks/>
            </p:cNvSpPr>
            <p:nvPr userDrawn="1"/>
          </p:nvSpPr>
          <p:spPr bwMode="hidden">
            <a:xfrm>
              <a:off x="0" y="2658"/>
              <a:ext cx="2595" cy="933"/>
            </a:xfrm>
            <a:custGeom>
              <a:avLst/>
              <a:gdLst>
                <a:gd name="T0" fmla="*/ 1050 w 2595"/>
                <a:gd name="T1" fmla="*/ 657 h 933"/>
                <a:gd name="T2" fmla="*/ 1581 w 2595"/>
                <a:gd name="T3" fmla="*/ 690 h 933"/>
                <a:gd name="T4" fmla="*/ 1671 w 2595"/>
                <a:gd name="T5" fmla="*/ 723 h 933"/>
                <a:gd name="T6" fmla="*/ 1176 w 2595"/>
                <a:gd name="T7" fmla="*/ 621 h 933"/>
                <a:gd name="T8" fmla="*/ 1854 w 2595"/>
                <a:gd name="T9" fmla="*/ 567 h 933"/>
                <a:gd name="T10" fmla="*/ 1869 w 2595"/>
                <a:gd name="T11" fmla="*/ 612 h 933"/>
                <a:gd name="T12" fmla="*/ 2103 w 2595"/>
                <a:gd name="T13" fmla="*/ 861 h 933"/>
                <a:gd name="T14" fmla="*/ 1883 w 2595"/>
                <a:gd name="T15" fmla="*/ 520 h 933"/>
                <a:gd name="T16" fmla="*/ 1842 w 2595"/>
                <a:gd name="T17" fmla="*/ 490 h 933"/>
                <a:gd name="T18" fmla="*/ 1770 w 2595"/>
                <a:gd name="T19" fmla="*/ 466 h 933"/>
                <a:gd name="T20" fmla="*/ 1740 w 2595"/>
                <a:gd name="T21" fmla="*/ 448 h 933"/>
                <a:gd name="T22" fmla="*/ 1758 w 2595"/>
                <a:gd name="T23" fmla="*/ 436 h 933"/>
                <a:gd name="T24" fmla="*/ 1830 w 2595"/>
                <a:gd name="T25" fmla="*/ 430 h 933"/>
                <a:gd name="T26" fmla="*/ 1877 w 2595"/>
                <a:gd name="T27" fmla="*/ 424 h 933"/>
                <a:gd name="T28" fmla="*/ 1955 w 2595"/>
                <a:gd name="T29" fmla="*/ 394 h 933"/>
                <a:gd name="T30" fmla="*/ 2052 w 2595"/>
                <a:gd name="T31" fmla="*/ 396 h 933"/>
                <a:gd name="T32" fmla="*/ 2253 w 2595"/>
                <a:gd name="T33" fmla="*/ 732 h 933"/>
                <a:gd name="T34" fmla="*/ 2415 w 2595"/>
                <a:gd name="T35" fmla="*/ 933 h 933"/>
                <a:gd name="T36" fmla="*/ 2397 w 2595"/>
                <a:gd name="T37" fmla="*/ 828 h 933"/>
                <a:gd name="T38" fmla="*/ 2088 w 2595"/>
                <a:gd name="T39" fmla="*/ 400 h 933"/>
                <a:gd name="T40" fmla="*/ 2046 w 2595"/>
                <a:gd name="T41" fmla="*/ 346 h 933"/>
                <a:gd name="T42" fmla="*/ 1997 w 2595"/>
                <a:gd name="T43" fmla="*/ 304 h 933"/>
                <a:gd name="T44" fmla="*/ 1967 w 2595"/>
                <a:gd name="T45" fmla="*/ 286 h 933"/>
                <a:gd name="T46" fmla="*/ 1973 w 2595"/>
                <a:gd name="T47" fmla="*/ 286 h 933"/>
                <a:gd name="T48" fmla="*/ 2009 w 2595"/>
                <a:gd name="T49" fmla="*/ 286 h 933"/>
                <a:gd name="T50" fmla="*/ 2082 w 2595"/>
                <a:gd name="T51" fmla="*/ 322 h 933"/>
                <a:gd name="T52" fmla="*/ 2199 w 2595"/>
                <a:gd name="T53" fmla="*/ 384 h 933"/>
                <a:gd name="T54" fmla="*/ 2394 w 2595"/>
                <a:gd name="T55" fmla="*/ 448 h 933"/>
                <a:gd name="T56" fmla="*/ 2595 w 2595"/>
                <a:gd name="T57" fmla="*/ 516 h 933"/>
                <a:gd name="T58" fmla="*/ 2388 w 2595"/>
                <a:gd name="T59" fmla="*/ 424 h 933"/>
                <a:gd name="T60" fmla="*/ 2219 w 2595"/>
                <a:gd name="T61" fmla="*/ 340 h 933"/>
                <a:gd name="T62" fmla="*/ 2052 w 2595"/>
                <a:gd name="T63" fmla="*/ 280 h 933"/>
                <a:gd name="T64" fmla="*/ 1955 w 2595"/>
                <a:gd name="T65" fmla="*/ 262 h 933"/>
                <a:gd name="T66" fmla="*/ 1877 w 2595"/>
                <a:gd name="T67" fmla="*/ 274 h 933"/>
                <a:gd name="T68" fmla="*/ 1752 w 2595"/>
                <a:gd name="T69" fmla="*/ 274 h 933"/>
                <a:gd name="T70" fmla="*/ 1661 w 2595"/>
                <a:gd name="T71" fmla="*/ 292 h 933"/>
                <a:gd name="T72" fmla="*/ 1607 w 2595"/>
                <a:gd name="T73" fmla="*/ 316 h 933"/>
                <a:gd name="T74" fmla="*/ 1589 w 2595"/>
                <a:gd name="T75" fmla="*/ 322 h 933"/>
                <a:gd name="T76" fmla="*/ 1409 w 2595"/>
                <a:gd name="T77" fmla="*/ 358 h 933"/>
                <a:gd name="T78" fmla="*/ 1152 w 2595"/>
                <a:gd name="T79" fmla="*/ 442 h 933"/>
                <a:gd name="T80" fmla="*/ 966 w 2595"/>
                <a:gd name="T81" fmla="*/ 460 h 933"/>
                <a:gd name="T82" fmla="*/ 870 w 2595"/>
                <a:gd name="T83" fmla="*/ 442 h 933"/>
                <a:gd name="T84" fmla="*/ 828 w 2595"/>
                <a:gd name="T85" fmla="*/ 430 h 933"/>
                <a:gd name="T86" fmla="*/ 743 w 2595"/>
                <a:gd name="T87" fmla="*/ 388 h 933"/>
                <a:gd name="T88" fmla="*/ 636 w 2595"/>
                <a:gd name="T89" fmla="*/ 334 h 933"/>
                <a:gd name="T90" fmla="*/ 467 w 2595"/>
                <a:gd name="T91" fmla="*/ 256 h 933"/>
                <a:gd name="T92" fmla="*/ 0 w 2595"/>
                <a:gd name="T93" fmla="*/ 0 h 933"/>
                <a:gd name="T94" fmla="*/ 585 w 2595"/>
                <a:gd name="T95" fmla="*/ 390 h 933"/>
                <a:gd name="T96" fmla="*/ 849 w 2595"/>
                <a:gd name="T97" fmla="*/ 543 h 933"/>
                <a:gd name="T98" fmla="*/ 897 w 2595"/>
                <a:gd name="T99" fmla="*/ 621 h 9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595" h="933">
                  <a:moveTo>
                    <a:pt x="981" y="675"/>
                  </a:moveTo>
                  <a:lnTo>
                    <a:pt x="1050" y="657"/>
                  </a:lnTo>
                  <a:lnTo>
                    <a:pt x="1143" y="651"/>
                  </a:lnTo>
                  <a:lnTo>
                    <a:pt x="1581" y="690"/>
                  </a:lnTo>
                  <a:lnTo>
                    <a:pt x="1623" y="738"/>
                  </a:lnTo>
                  <a:lnTo>
                    <a:pt x="1671" y="723"/>
                  </a:lnTo>
                  <a:lnTo>
                    <a:pt x="1656" y="675"/>
                  </a:lnTo>
                  <a:lnTo>
                    <a:pt x="1176" y="621"/>
                  </a:lnTo>
                  <a:lnTo>
                    <a:pt x="1797" y="534"/>
                  </a:lnTo>
                  <a:lnTo>
                    <a:pt x="1854" y="567"/>
                  </a:lnTo>
                  <a:lnTo>
                    <a:pt x="1881" y="585"/>
                  </a:lnTo>
                  <a:lnTo>
                    <a:pt x="1869" y="612"/>
                  </a:lnTo>
                  <a:lnTo>
                    <a:pt x="1995" y="852"/>
                  </a:lnTo>
                  <a:lnTo>
                    <a:pt x="2103" y="861"/>
                  </a:lnTo>
                  <a:lnTo>
                    <a:pt x="1889" y="538"/>
                  </a:lnTo>
                  <a:lnTo>
                    <a:pt x="1883" y="520"/>
                  </a:lnTo>
                  <a:lnTo>
                    <a:pt x="1872" y="508"/>
                  </a:lnTo>
                  <a:lnTo>
                    <a:pt x="1842" y="490"/>
                  </a:lnTo>
                  <a:lnTo>
                    <a:pt x="1806" y="478"/>
                  </a:lnTo>
                  <a:lnTo>
                    <a:pt x="1770" y="466"/>
                  </a:lnTo>
                  <a:lnTo>
                    <a:pt x="1752" y="454"/>
                  </a:lnTo>
                  <a:lnTo>
                    <a:pt x="1740" y="448"/>
                  </a:lnTo>
                  <a:lnTo>
                    <a:pt x="1746" y="436"/>
                  </a:lnTo>
                  <a:lnTo>
                    <a:pt x="1758" y="436"/>
                  </a:lnTo>
                  <a:lnTo>
                    <a:pt x="1782" y="430"/>
                  </a:lnTo>
                  <a:lnTo>
                    <a:pt x="1830" y="430"/>
                  </a:lnTo>
                  <a:lnTo>
                    <a:pt x="1854" y="430"/>
                  </a:lnTo>
                  <a:lnTo>
                    <a:pt x="1877" y="424"/>
                  </a:lnTo>
                  <a:lnTo>
                    <a:pt x="1925" y="400"/>
                  </a:lnTo>
                  <a:lnTo>
                    <a:pt x="1955" y="394"/>
                  </a:lnTo>
                  <a:lnTo>
                    <a:pt x="1979" y="394"/>
                  </a:lnTo>
                  <a:lnTo>
                    <a:pt x="2052" y="396"/>
                  </a:lnTo>
                  <a:lnTo>
                    <a:pt x="2046" y="456"/>
                  </a:lnTo>
                  <a:lnTo>
                    <a:pt x="2253" y="732"/>
                  </a:lnTo>
                  <a:lnTo>
                    <a:pt x="2334" y="816"/>
                  </a:lnTo>
                  <a:lnTo>
                    <a:pt x="2415" y="933"/>
                  </a:lnTo>
                  <a:lnTo>
                    <a:pt x="2430" y="909"/>
                  </a:lnTo>
                  <a:lnTo>
                    <a:pt x="2397" y="828"/>
                  </a:lnTo>
                  <a:lnTo>
                    <a:pt x="2094" y="412"/>
                  </a:lnTo>
                  <a:lnTo>
                    <a:pt x="2088" y="400"/>
                  </a:lnTo>
                  <a:lnTo>
                    <a:pt x="2076" y="376"/>
                  </a:lnTo>
                  <a:lnTo>
                    <a:pt x="2046" y="346"/>
                  </a:lnTo>
                  <a:lnTo>
                    <a:pt x="2015" y="322"/>
                  </a:lnTo>
                  <a:lnTo>
                    <a:pt x="1997" y="304"/>
                  </a:lnTo>
                  <a:lnTo>
                    <a:pt x="1979" y="292"/>
                  </a:lnTo>
                  <a:lnTo>
                    <a:pt x="1967" y="286"/>
                  </a:lnTo>
                  <a:lnTo>
                    <a:pt x="1967" y="286"/>
                  </a:lnTo>
                  <a:lnTo>
                    <a:pt x="1973" y="286"/>
                  </a:lnTo>
                  <a:lnTo>
                    <a:pt x="1985" y="286"/>
                  </a:lnTo>
                  <a:lnTo>
                    <a:pt x="2009" y="286"/>
                  </a:lnTo>
                  <a:lnTo>
                    <a:pt x="2040" y="298"/>
                  </a:lnTo>
                  <a:lnTo>
                    <a:pt x="2082" y="322"/>
                  </a:lnTo>
                  <a:lnTo>
                    <a:pt x="2124" y="348"/>
                  </a:lnTo>
                  <a:lnTo>
                    <a:pt x="2199" y="384"/>
                  </a:lnTo>
                  <a:lnTo>
                    <a:pt x="2325" y="426"/>
                  </a:lnTo>
                  <a:lnTo>
                    <a:pt x="2394" y="448"/>
                  </a:lnTo>
                  <a:lnTo>
                    <a:pt x="2523" y="522"/>
                  </a:lnTo>
                  <a:lnTo>
                    <a:pt x="2595" y="516"/>
                  </a:lnTo>
                  <a:lnTo>
                    <a:pt x="2442" y="454"/>
                  </a:lnTo>
                  <a:lnTo>
                    <a:pt x="2388" y="424"/>
                  </a:lnTo>
                  <a:lnTo>
                    <a:pt x="2327" y="388"/>
                  </a:lnTo>
                  <a:lnTo>
                    <a:pt x="2219" y="340"/>
                  </a:lnTo>
                  <a:lnTo>
                    <a:pt x="2106" y="292"/>
                  </a:lnTo>
                  <a:lnTo>
                    <a:pt x="2052" y="280"/>
                  </a:lnTo>
                  <a:lnTo>
                    <a:pt x="2003" y="268"/>
                  </a:lnTo>
                  <a:lnTo>
                    <a:pt x="1955" y="262"/>
                  </a:lnTo>
                  <a:lnTo>
                    <a:pt x="1919" y="268"/>
                  </a:lnTo>
                  <a:lnTo>
                    <a:pt x="1877" y="274"/>
                  </a:lnTo>
                  <a:lnTo>
                    <a:pt x="1812" y="274"/>
                  </a:lnTo>
                  <a:lnTo>
                    <a:pt x="1752" y="274"/>
                  </a:lnTo>
                  <a:lnTo>
                    <a:pt x="1703" y="286"/>
                  </a:lnTo>
                  <a:lnTo>
                    <a:pt x="1661" y="292"/>
                  </a:lnTo>
                  <a:lnTo>
                    <a:pt x="1631" y="304"/>
                  </a:lnTo>
                  <a:lnTo>
                    <a:pt x="1607" y="316"/>
                  </a:lnTo>
                  <a:lnTo>
                    <a:pt x="1595" y="322"/>
                  </a:lnTo>
                  <a:lnTo>
                    <a:pt x="1589" y="322"/>
                  </a:lnTo>
                  <a:lnTo>
                    <a:pt x="1500" y="334"/>
                  </a:lnTo>
                  <a:lnTo>
                    <a:pt x="1409" y="358"/>
                  </a:lnTo>
                  <a:lnTo>
                    <a:pt x="1236" y="418"/>
                  </a:lnTo>
                  <a:lnTo>
                    <a:pt x="1152" y="442"/>
                  </a:lnTo>
                  <a:lnTo>
                    <a:pt x="1061" y="460"/>
                  </a:lnTo>
                  <a:lnTo>
                    <a:pt x="966" y="460"/>
                  </a:lnTo>
                  <a:lnTo>
                    <a:pt x="918" y="454"/>
                  </a:lnTo>
                  <a:lnTo>
                    <a:pt x="870" y="442"/>
                  </a:lnTo>
                  <a:lnTo>
                    <a:pt x="858" y="436"/>
                  </a:lnTo>
                  <a:lnTo>
                    <a:pt x="828" y="430"/>
                  </a:lnTo>
                  <a:lnTo>
                    <a:pt x="791" y="412"/>
                  </a:lnTo>
                  <a:lnTo>
                    <a:pt x="743" y="388"/>
                  </a:lnTo>
                  <a:lnTo>
                    <a:pt x="690" y="364"/>
                  </a:lnTo>
                  <a:lnTo>
                    <a:pt x="636" y="334"/>
                  </a:lnTo>
                  <a:lnTo>
                    <a:pt x="515" y="280"/>
                  </a:lnTo>
                  <a:lnTo>
                    <a:pt x="467" y="256"/>
                  </a:lnTo>
                  <a:lnTo>
                    <a:pt x="443" y="244"/>
                  </a:lnTo>
                  <a:lnTo>
                    <a:pt x="0" y="0"/>
                  </a:lnTo>
                  <a:lnTo>
                    <a:pt x="123" y="120"/>
                  </a:lnTo>
                  <a:lnTo>
                    <a:pt x="585" y="390"/>
                  </a:lnTo>
                  <a:lnTo>
                    <a:pt x="708" y="462"/>
                  </a:lnTo>
                  <a:lnTo>
                    <a:pt x="849" y="543"/>
                  </a:lnTo>
                  <a:lnTo>
                    <a:pt x="882" y="564"/>
                  </a:lnTo>
                  <a:lnTo>
                    <a:pt x="897" y="621"/>
                  </a:lnTo>
                  <a:lnTo>
                    <a:pt x="981" y="675"/>
                  </a:lnTo>
                  <a:close/>
                </a:path>
              </a:pathLst>
            </a:custGeom>
            <a:gradFill rotWithShape="0">
              <a:gsLst>
                <a:gs pos="0">
                  <a:schemeClr val="bg2">
                    <a:gamma/>
                    <a:tint val="81961"/>
                    <a:invGamma/>
                  </a:schemeClr>
                </a:gs>
                <a:gs pos="100000">
                  <a:schemeClr val="bg2"/>
                </a:gs>
              </a:gsLst>
              <a:lin ang="2700000" scaled="1"/>
            </a:gradFill>
            <a:ln>
              <a:noFill/>
            </a:ln>
            <a:extLst/>
          </p:spPr>
          <p:txBody>
            <a:bodyPr/>
            <a:lstStyle/>
            <a:p>
              <a:pPr>
                <a:defRPr/>
              </a:pPr>
              <a:endParaRPr kumimoji="0" lang="en-US">
                <a:cs typeface="Arial" pitchFamily="34" charset="0"/>
              </a:endParaRPr>
            </a:p>
          </p:txBody>
        </p:sp>
        <p:sp>
          <p:nvSpPr>
            <p:cNvPr id="15" name="Freeform 15"/>
            <p:cNvSpPr>
              <a:spLocks/>
            </p:cNvSpPr>
            <p:nvPr userDrawn="1"/>
          </p:nvSpPr>
          <p:spPr bwMode="hidden">
            <a:xfrm>
              <a:off x="0" y="2994"/>
              <a:ext cx="2723" cy="1091"/>
            </a:xfrm>
            <a:custGeom>
              <a:avLst/>
              <a:gdLst>
                <a:gd name="T0" fmla="*/ 2370 w 2723"/>
                <a:gd name="T1" fmla="*/ 72 h 1091"/>
                <a:gd name="T2" fmla="*/ 2597 w 2723"/>
                <a:gd name="T3" fmla="*/ 198 h 1091"/>
                <a:gd name="T4" fmla="*/ 2639 w 2723"/>
                <a:gd name="T5" fmla="*/ 276 h 1091"/>
                <a:gd name="T6" fmla="*/ 2453 w 2723"/>
                <a:gd name="T7" fmla="*/ 264 h 1091"/>
                <a:gd name="T8" fmla="*/ 2297 w 2723"/>
                <a:gd name="T9" fmla="*/ 204 h 1091"/>
                <a:gd name="T10" fmla="*/ 2112 w 2723"/>
                <a:gd name="T11" fmla="*/ 66 h 1091"/>
                <a:gd name="T12" fmla="*/ 2088 w 2723"/>
                <a:gd name="T13" fmla="*/ 72 h 1091"/>
                <a:gd name="T14" fmla="*/ 2106 w 2723"/>
                <a:gd name="T15" fmla="*/ 114 h 1091"/>
                <a:gd name="T16" fmla="*/ 2412 w 2723"/>
                <a:gd name="T17" fmla="*/ 552 h 1091"/>
                <a:gd name="T18" fmla="*/ 2279 w 2723"/>
                <a:gd name="T19" fmla="*/ 564 h 1091"/>
                <a:gd name="T20" fmla="*/ 2189 w 2723"/>
                <a:gd name="T21" fmla="*/ 492 h 1091"/>
                <a:gd name="T22" fmla="*/ 2058 w 2723"/>
                <a:gd name="T23" fmla="*/ 330 h 1091"/>
                <a:gd name="T24" fmla="*/ 1991 w 2723"/>
                <a:gd name="T25" fmla="*/ 234 h 1091"/>
                <a:gd name="T26" fmla="*/ 1949 w 2723"/>
                <a:gd name="T27" fmla="*/ 174 h 1091"/>
                <a:gd name="T28" fmla="*/ 1824 w 2723"/>
                <a:gd name="T29" fmla="*/ 132 h 1091"/>
                <a:gd name="T30" fmla="*/ 1794 w 2723"/>
                <a:gd name="T31" fmla="*/ 144 h 1091"/>
                <a:gd name="T32" fmla="*/ 1895 w 2723"/>
                <a:gd name="T33" fmla="*/ 222 h 1091"/>
                <a:gd name="T34" fmla="*/ 1943 w 2723"/>
                <a:gd name="T35" fmla="*/ 366 h 1091"/>
                <a:gd name="T36" fmla="*/ 2064 w 2723"/>
                <a:gd name="T37" fmla="*/ 630 h 1091"/>
                <a:gd name="T38" fmla="*/ 2052 w 2723"/>
                <a:gd name="T39" fmla="*/ 695 h 1091"/>
                <a:gd name="T40" fmla="*/ 1955 w 2723"/>
                <a:gd name="T41" fmla="*/ 683 h 1091"/>
                <a:gd name="T42" fmla="*/ 1913 w 2723"/>
                <a:gd name="T43" fmla="*/ 636 h 1091"/>
                <a:gd name="T44" fmla="*/ 1703 w 2723"/>
                <a:gd name="T45" fmla="*/ 312 h 1091"/>
                <a:gd name="T46" fmla="*/ 1637 w 2723"/>
                <a:gd name="T47" fmla="*/ 276 h 1091"/>
                <a:gd name="T48" fmla="*/ 1643 w 2723"/>
                <a:gd name="T49" fmla="*/ 318 h 1091"/>
                <a:gd name="T50" fmla="*/ 1673 w 2723"/>
                <a:gd name="T51" fmla="*/ 408 h 1091"/>
                <a:gd name="T52" fmla="*/ 1716 w 2723"/>
                <a:gd name="T53" fmla="*/ 779 h 1091"/>
                <a:gd name="T54" fmla="*/ 1691 w 2723"/>
                <a:gd name="T55" fmla="*/ 737 h 1091"/>
                <a:gd name="T56" fmla="*/ 1613 w 2723"/>
                <a:gd name="T57" fmla="*/ 582 h 1091"/>
                <a:gd name="T58" fmla="*/ 1494 w 2723"/>
                <a:gd name="T59" fmla="*/ 480 h 1091"/>
                <a:gd name="T60" fmla="*/ 1248 w 2723"/>
                <a:gd name="T61" fmla="*/ 528 h 1091"/>
                <a:gd name="T62" fmla="*/ 996 w 2723"/>
                <a:gd name="T63" fmla="*/ 630 h 1091"/>
                <a:gd name="T64" fmla="*/ 714 w 2723"/>
                <a:gd name="T65" fmla="*/ 534 h 1091"/>
                <a:gd name="T66" fmla="*/ 198 w 2723"/>
                <a:gd name="T67" fmla="*/ 288 h 1091"/>
                <a:gd name="T68" fmla="*/ 0 w 2723"/>
                <a:gd name="T69" fmla="*/ 460 h 1091"/>
                <a:gd name="T70" fmla="*/ 288 w 2723"/>
                <a:gd name="T71" fmla="*/ 570 h 1091"/>
                <a:gd name="T72" fmla="*/ 461 w 2723"/>
                <a:gd name="T73" fmla="*/ 654 h 1091"/>
                <a:gd name="T74" fmla="*/ 725 w 2723"/>
                <a:gd name="T75" fmla="*/ 755 h 1091"/>
                <a:gd name="T76" fmla="*/ 966 w 2723"/>
                <a:gd name="T77" fmla="*/ 791 h 1091"/>
                <a:gd name="T78" fmla="*/ 1176 w 2723"/>
                <a:gd name="T79" fmla="*/ 779 h 1091"/>
                <a:gd name="T80" fmla="*/ 1278 w 2723"/>
                <a:gd name="T81" fmla="*/ 791 h 1091"/>
                <a:gd name="T82" fmla="*/ 1404 w 2723"/>
                <a:gd name="T83" fmla="*/ 845 h 1091"/>
                <a:gd name="T84" fmla="*/ 1416 w 2723"/>
                <a:gd name="T85" fmla="*/ 887 h 1091"/>
                <a:gd name="T86" fmla="*/ 1361 w 2723"/>
                <a:gd name="T87" fmla="*/ 923 h 1091"/>
                <a:gd name="T88" fmla="*/ 1385 w 2723"/>
                <a:gd name="T89" fmla="*/ 1007 h 1091"/>
                <a:gd name="T90" fmla="*/ 1494 w 2723"/>
                <a:gd name="T91" fmla="*/ 1085 h 1091"/>
                <a:gd name="T92" fmla="*/ 1697 w 2723"/>
                <a:gd name="T93" fmla="*/ 1043 h 1091"/>
                <a:gd name="T94" fmla="*/ 1812 w 2723"/>
                <a:gd name="T95" fmla="*/ 989 h 1091"/>
                <a:gd name="T96" fmla="*/ 1973 w 2723"/>
                <a:gd name="T97" fmla="*/ 917 h 1091"/>
                <a:gd name="T98" fmla="*/ 2201 w 2723"/>
                <a:gd name="T99" fmla="*/ 899 h 1091"/>
                <a:gd name="T100" fmla="*/ 2364 w 2723"/>
                <a:gd name="T101" fmla="*/ 863 h 1091"/>
                <a:gd name="T102" fmla="*/ 2400 w 2723"/>
                <a:gd name="T103" fmla="*/ 743 h 1091"/>
                <a:gd name="T104" fmla="*/ 2471 w 2723"/>
                <a:gd name="T105" fmla="*/ 701 h 1091"/>
                <a:gd name="T106" fmla="*/ 2621 w 2723"/>
                <a:gd name="T107" fmla="*/ 504 h 1091"/>
                <a:gd name="T108" fmla="*/ 2693 w 2723"/>
                <a:gd name="T109" fmla="*/ 374 h 1091"/>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2723" h="1091">
                  <a:moveTo>
                    <a:pt x="2723" y="299"/>
                  </a:moveTo>
                  <a:lnTo>
                    <a:pt x="2715" y="240"/>
                  </a:lnTo>
                  <a:lnTo>
                    <a:pt x="2656" y="195"/>
                  </a:lnTo>
                  <a:lnTo>
                    <a:pt x="2370" y="72"/>
                  </a:lnTo>
                  <a:lnTo>
                    <a:pt x="2303" y="54"/>
                  </a:lnTo>
                  <a:lnTo>
                    <a:pt x="2585" y="186"/>
                  </a:lnTo>
                  <a:lnTo>
                    <a:pt x="2591" y="192"/>
                  </a:lnTo>
                  <a:lnTo>
                    <a:pt x="2597" y="198"/>
                  </a:lnTo>
                  <a:lnTo>
                    <a:pt x="2621" y="228"/>
                  </a:lnTo>
                  <a:lnTo>
                    <a:pt x="2639" y="258"/>
                  </a:lnTo>
                  <a:lnTo>
                    <a:pt x="2646" y="270"/>
                  </a:lnTo>
                  <a:lnTo>
                    <a:pt x="2639" y="276"/>
                  </a:lnTo>
                  <a:lnTo>
                    <a:pt x="2603" y="282"/>
                  </a:lnTo>
                  <a:lnTo>
                    <a:pt x="2555" y="282"/>
                  </a:lnTo>
                  <a:lnTo>
                    <a:pt x="2507" y="276"/>
                  </a:lnTo>
                  <a:lnTo>
                    <a:pt x="2453" y="264"/>
                  </a:lnTo>
                  <a:lnTo>
                    <a:pt x="2394" y="246"/>
                  </a:lnTo>
                  <a:lnTo>
                    <a:pt x="2340" y="222"/>
                  </a:lnTo>
                  <a:lnTo>
                    <a:pt x="2321" y="216"/>
                  </a:lnTo>
                  <a:lnTo>
                    <a:pt x="2297" y="204"/>
                  </a:lnTo>
                  <a:lnTo>
                    <a:pt x="2171" y="126"/>
                  </a:lnTo>
                  <a:lnTo>
                    <a:pt x="2165" y="120"/>
                  </a:lnTo>
                  <a:lnTo>
                    <a:pt x="2154" y="102"/>
                  </a:lnTo>
                  <a:lnTo>
                    <a:pt x="2112" y="66"/>
                  </a:lnTo>
                  <a:lnTo>
                    <a:pt x="2064" y="24"/>
                  </a:lnTo>
                  <a:lnTo>
                    <a:pt x="2046" y="6"/>
                  </a:lnTo>
                  <a:lnTo>
                    <a:pt x="2034" y="0"/>
                  </a:lnTo>
                  <a:lnTo>
                    <a:pt x="2088" y="72"/>
                  </a:lnTo>
                  <a:lnTo>
                    <a:pt x="2106" y="108"/>
                  </a:lnTo>
                  <a:lnTo>
                    <a:pt x="2106" y="114"/>
                  </a:lnTo>
                  <a:lnTo>
                    <a:pt x="2112" y="114"/>
                  </a:lnTo>
                  <a:lnTo>
                    <a:pt x="2406" y="516"/>
                  </a:lnTo>
                  <a:lnTo>
                    <a:pt x="2412" y="534"/>
                  </a:lnTo>
                  <a:lnTo>
                    <a:pt x="2412" y="552"/>
                  </a:lnTo>
                  <a:lnTo>
                    <a:pt x="2394" y="576"/>
                  </a:lnTo>
                  <a:lnTo>
                    <a:pt x="2364" y="588"/>
                  </a:lnTo>
                  <a:lnTo>
                    <a:pt x="2321" y="588"/>
                  </a:lnTo>
                  <a:lnTo>
                    <a:pt x="2279" y="564"/>
                  </a:lnTo>
                  <a:lnTo>
                    <a:pt x="2237" y="534"/>
                  </a:lnTo>
                  <a:lnTo>
                    <a:pt x="2201" y="504"/>
                  </a:lnTo>
                  <a:lnTo>
                    <a:pt x="2195" y="498"/>
                  </a:lnTo>
                  <a:lnTo>
                    <a:pt x="2189" y="492"/>
                  </a:lnTo>
                  <a:lnTo>
                    <a:pt x="2171" y="462"/>
                  </a:lnTo>
                  <a:lnTo>
                    <a:pt x="2142" y="420"/>
                  </a:lnTo>
                  <a:lnTo>
                    <a:pt x="2100" y="378"/>
                  </a:lnTo>
                  <a:lnTo>
                    <a:pt x="2058" y="330"/>
                  </a:lnTo>
                  <a:lnTo>
                    <a:pt x="2040" y="318"/>
                  </a:lnTo>
                  <a:lnTo>
                    <a:pt x="2028" y="300"/>
                  </a:lnTo>
                  <a:lnTo>
                    <a:pt x="2009" y="264"/>
                  </a:lnTo>
                  <a:lnTo>
                    <a:pt x="1991" y="234"/>
                  </a:lnTo>
                  <a:lnTo>
                    <a:pt x="1985" y="210"/>
                  </a:lnTo>
                  <a:lnTo>
                    <a:pt x="1973" y="192"/>
                  </a:lnTo>
                  <a:lnTo>
                    <a:pt x="1967" y="180"/>
                  </a:lnTo>
                  <a:lnTo>
                    <a:pt x="1949" y="174"/>
                  </a:lnTo>
                  <a:lnTo>
                    <a:pt x="1907" y="156"/>
                  </a:lnTo>
                  <a:lnTo>
                    <a:pt x="1860" y="138"/>
                  </a:lnTo>
                  <a:lnTo>
                    <a:pt x="1836" y="132"/>
                  </a:lnTo>
                  <a:lnTo>
                    <a:pt x="1824" y="132"/>
                  </a:lnTo>
                  <a:lnTo>
                    <a:pt x="1806" y="132"/>
                  </a:lnTo>
                  <a:lnTo>
                    <a:pt x="1800" y="138"/>
                  </a:lnTo>
                  <a:lnTo>
                    <a:pt x="1794" y="144"/>
                  </a:lnTo>
                  <a:lnTo>
                    <a:pt x="1842" y="156"/>
                  </a:lnTo>
                  <a:lnTo>
                    <a:pt x="1872" y="180"/>
                  </a:lnTo>
                  <a:lnTo>
                    <a:pt x="1889" y="204"/>
                  </a:lnTo>
                  <a:lnTo>
                    <a:pt x="1895" y="222"/>
                  </a:lnTo>
                  <a:lnTo>
                    <a:pt x="1889" y="240"/>
                  </a:lnTo>
                  <a:lnTo>
                    <a:pt x="1901" y="270"/>
                  </a:lnTo>
                  <a:lnTo>
                    <a:pt x="1919" y="318"/>
                  </a:lnTo>
                  <a:lnTo>
                    <a:pt x="1943" y="366"/>
                  </a:lnTo>
                  <a:lnTo>
                    <a:pt x="1991" y="480"/>
                  </a:lnTo>
                  <a:lnTo>
                    <a:pt x="2021" y="534"/>
                  </a:lnTo>
                  <a:lnTo>
                    <a:pt x="2040" y="582"/>
                  </a:lnTo>
                  <a:lnTo>
                    <a:pt x="2064" y="630"/>
                  </a:lnTo>
                  <a:lnTo>
                    <a:pt x="2076" y="666"/>
                  </a:lnTo>
                  <a:lnTo>
                    <a:pt x="2082" y="683"/>
                  </a:lnTo>
                  <a:lnTo>
                    <a:pt x="2070" y="695"/>
                  </a:lnTo>
                  <a:lnTo>
                    <a:pt x="2052" y="695"/>
                  </a:lnTo>
                  <a:lnTo>
                    <a:pt x="2021" y="695"/>
                  </a:lnTo>
                  <a:lnTo>
                    <a:pt x="1997" y="695"/>
                  </a:lnTo>
                  <a:lnTo>
                    <a:pt x="1973" y="689"/>
                  </a:lnTo>
                  <a:lnTo>
                    <a:pt x="1955" y="683"/>
                  </a:lnTo>
                  <a:lnTo>
                    <a:pt x="1949" y="683"/>
                  </a:lnTo>
                  <a:lnTo>
                    <a:pt x="1949" y="677"/>
                  </a:lnTo>
                  <a:lnTo>
                    <a:pt x="1943" y="672"/>
                  </a:lnTo>
                  <a:lnTo>
                    <a:pt x="1913" y="636"/>
                  </a:lnTo>
                  <a:lnTo>
                    <a:pt x="1806" y="324"/>
                  </a:lnTo>
                  <a:lnTo>
                    <a:pt x="1776" y="330"/>
                  </a:lnTo>
                  <a:lnTo>
                    <a:pt x="1746" y="330"/>
                  </a:lnTo>
                  <a:lnTo>
                    <a:pt x="1703" y="312"/>
                  </a:lnTo>
                  <a:lnTo>
                    <a:pt x="1673" y="288"/>
                  </a:lnTo>
                  <a:lnTo>
                    <a:pt x="1667" y="276"/>
                  </a:lnTo>
                  <a:lnTo>
                    <a:pt x="1655" y="270"/>
                  </a:lnTo>
                  <a:lnTo>
                    <a:pt x="1637" y="276"/>
                  </a:lnTo>
                  <a:lnTo>
                    <a:pt x="1631" y="288"/>
                  </a:lnTo>
                  <a:lnTo>
                    <a:pt x="1625" y="306"/>
                  </a:lnTo>
                  <a:lnTo>
                    <a:pt x="1625" y="312"/>
                  </a:lnTo>
                  <a:lnTo>
                    <a:pt x="1643" y="318"/>
                  </a:lnTo>
                  <a:lnTo>
                    <a:pt x="1655" y="336"/>
                  </a:lnTo>
                  <a:lnTo>
                    <a:pt x="1667" y="366"/>
                  </a:lnTo>
                  <a:lnTo>
                    <a:pt x="1673" y="402"/>
                  </a:lnTo>
                  <a:lnTo>
                    <a:pt x="1673" y="408"/>
                  </a:lnTo>
                  <a:lnTo>
                    <a:pt x="1673" y="414"/>
                  </a:lnTo>
                  <a:lnTo>
                    <a:pt x="1716" y="761"/>
                  </a:lnTo>
                  <a:lnTo>
                    <a:pt x="1716" y="773"/>
                  </a:lnTo>
                  <a:lnTo>
                    <a:pt x="1716" y="779"/>
                  </a:lnTo>
                  <a:lnTo>
                    <a:pt x="1709" y="773"/>
                  </a:lnTo>
                  <a:lnTo>
                    <a:pt x="1703" y="755"/>
                  </a:lnTo>
                  <a:lnTo>
                    <a:pt x="1697" y="749"/>
                  </a:lnTo>
                  <a:lnTo>
                    <a:pt x="1691" y="737"/>
                  </a:lnTo>
                  <a:lnTo>
                    <a:pt x="1679" y="713"/>
                  </a:lnTo>
                  <a:lnTo>
                    <a:pt x="1661" y="672"/>
                  </a:lnTo>
                  <a:lnTo>
                    <a:pt x="1643" y="630"/>
                  </a:lnTo>
                  <a:lnTo>
                    <a:pt x="1613" y="582"/>
                  </a:lnTo>
                  <a:lnTo>
                    <a:pt x="1589" y="540"/>
                  </a:lnTo>
                  <a:lnTo>
                    <a:pt x="1560" y="510"/>
                  </a:lnTo>
                  <a:lnTo>
                    <a:pt x="1536" y="492"/>
                  </a:lnTo>
                  <a:lnTo>
                    <a:pt x="1494" y="480"/>
                  </a:lnTo>
                  <a:lnTo>
                    <a:pt x="1446" y="480"/>
                  </a:lnTo>
                  <a:lnTo>
                    <a:pt x="1397" y="486"/>
                  </a:lnTo>
                  <a:lnTo>
                    <a:pt x="1349" y="498"/>
                  </a:lnTo>
                  <a:lnTo>
                    <a:pt x="1248" y="528"/>
                  </a:lnTo>
                  <a:lnTo>
                    <a:pt x="1158" y="570"/>
                  </a:lnTo>
                  <a:lnTo>
                    <a:pt x="1104" y="600"/>
                  </a:lnTo>
                  <a:lnTo>
                    <a:pt x="1037" y="624"/>
                  </a:lnTo>
                  <a:lnTo>
                    <a:pt x="996" y="630"/>
                  </a:lnTo>
                  <a:lnTo>
                    <a:pt x="948" y="630"/>
                  </a:lnTo>
                  <a:lnTo>
                    <a:pt x="900" y="618"/>
                  </a:lnTo>
                  <a:lnTo>
                    <a:pt x="840" y="588"/>
                  </a:lnTo>
                  <a:lnTo>
                    <a:pt x="714" y="534"/>
                  </a:lnTo>
                  <a:lnTo>
                    <a:pt x="582" y="474"/>
                  </a:lnTo>
                  <a:lnTo>
                    <a:pt x="443" y="408"/>
                  </a:lnTo>
                  <a:lnTo>
                    <a:pt x="318" y="348"/>
                  </a:lnTo>
                  <a:lnTo>
                    <a:pt x="198" y="288"/>
                  </a:lnTo>
                  <a:lnTo>
                    <a:pt x="149" y="264"/>
                  </a:lnTo>
                  <a:lnTo>
                    <a:pt x="102" y="240"/>
                  </a:lnTo>
                  <a:lnTo>
                    <a:pt x="0" y="187"/>
                  </a:lnTo>
                  <a:lnTo>
                    <a:pt x="0" y="460"/>
                  </a:lnTo>
                  <a:lnTo>
                    <a:pt x="36" y="474"/>
                  </a:lnTo>
                  <a:lnTo>
                    <a:pt x="149" y="516"/>
                  </a:lnTo>
                  <a:lnTo>
                    <a:pt x="216" y="540"/>
                  </a:lnTo>
                  <a:lnTo>
                    <a:pt x="288" y="570"/>
                  </a:lnTo>
                  <a:lnTo>
                    <a:pt x="348" y="594"/>
                  </a:lnTo>
                  <a:lnTo>
                    <a:pt x="396" y="618"/>
                  </a:lnTo>
                  <a:lnTo>
                    <a:pt x="432" y="636"/>
                  </a:lnTo>
                  <a:lnTo>
                    <a:pt x="461" y="654"/>
                  </a:lnTo>
                  <a:lnTo>
                    <a:pt x="504" y="672"/>
                  </a:lnTo>
                  <a:lnTo>
                    <a:pt x="588" y="707"/>
                  </a:lnTo>
                  <a:lnTo>
                    <a:pt x="684" y="743"/>
                  </a:lnTo>
                  <a:lnTo>
                    <a:pt x="725" y="755"/>
                  </a:lnTo>
                  <a:lnTo>
                    <a:pt x="761" y="767"/>
                  </a:lnTo>
                  <a:lnTo>
                    <a:pt x="828" y="779"/>
                  </a:lnTo>
                  <a:lnTo>
                    <a:pt x="894" y="785"/>
                  </a:lnTo>
                  <a:lnTo>
                    <a:pt x="966" y="791"/>
                  </a:lnTo>
                  <a:lnTo>
                    <a:pt x="1031" y="791"/>
                  </a:lnTo>
                  <a:lnTo>
                    <a:pt x="1092" y="785"/>
                  </a:lnTo>
                  <a:lnTo>
                    <a:pt x="1146" y="785"/>
                  </a:lnTo>
                  <a:lnTo>
                    <a:pt x="1176" y="779"/>
                  </a:lnTo>
                  <a:lnTo>
                    <a:pt x="1188" y="779"/>
                  </a:lnTo>
                  <a:lnTo>
                    <a:pt x="1236" y="785"/>
                  </a:lnTo>
                  <a:lnTo>
                    <a:pt x="1278" y="791"/>
                  </a:lnTo>
                  <a:lnTo>
                    <a:pt x="1307" y="803"/>
                  </a:lnTo>
                  <a:lnTo>
                    <a:pt x="1337" y="809"/>
                  </a:lnTo>
                  <a:lnTo>
                    <a:pt x="1379" y="827"/>
                  </a:lnTo>
                  <a:lnTo>
                    <a:pt x="1404" y="845"/>
                  </a:lnTo>
                  <a:lnTo>
                    <a:pt x="1416" y="863"/>
                  </a:lnTo>
                  <a:lnTo>
                    <a:pt x="1416" y="875"/>
                  </a:lnTo>
                  <a:lnTo>
                    <a:pt x="1416" y="881"/>
                  </a:lnTo>
                  <a:lnTo>
                    <a:pt x="1416" y="887"/>
                  </a:lnTo>
                  <a:lnTo>
                    <a:pt x="1410" y="887"/>
                  </a:lnTo>
                  <a:lnTo>
                    <a:pt x="1397" y="893"/>
                  </a:lnTo>
                  <a:lnTo>
                    <a:pt x="1379" y="905"/>
                  </a:lnTo>
                  <a:lnTo>
                    <a:pt x="1361" y="923"/>
                  </a:lnTo>
                  <a:lnTo>
                    <a:pt x="1355" y="941"/>
                  </a:lnTo>
                  <a:lnTo>
                    <a:pt x="1361" y="971"/>
                  </a:lnTo>
                  <a:lnTo>
                    <a:pt x="1367" y="989"/>
                  </a:lnTo>
                  <a:lnTo>
                    <a:pt x="1385" y="1007"/>
                  </a:lnTo>
                  <a:lnTo>
                    <a:pt x="1404" y="1025"/>
                  </a:lnTo>
                  <a:lnTo>
                    <a:pt x="1434" y="1049"/>
                  </a:lnTo>
                  <a:lnTo>
                    <a:pt x="1464" y="1067"/>
                  </a:lnTo>
                  <a:lnTo>
                    <a:pt x="1494" y="1085"/>
                  </a:lnTo>
                  <a:lnTo>
                    <a:pt x="1554" y="1091"/>
                  </a:lnTo>
                  <a:lnTo>
                    <a:pt x="1607" y="1085"/>
                  </a:lnTo>
                  <a:lnTo>
                    <a:pt x="1661" y="1067"/>
                  </a:lnTo>
                  <a:lnTo>
                    <a:pt x="1697" y="1043"/>
                  </a:lnTo>
                  <a:lnTo>
                    <a:pt x="1734" y="1019"/>
                  </a:lnTo>
                  <a:lnTo>
                    <a:pt x="1752" y="995"/>
                  </a:lnTo>
                  <a:lnTo>
                    <a:pt x="1758" y="989"/>
                  </a:lnTo>
                  <a:lnTo>
                    <a:pt x="1812" y="989"/>
                  </a:lnTo>
                  <a:lnTo>
                    <a:pt x="1860" y="983"/>
                  </a:lnTo>
                  <a:lnTo>
                    <a:pt x="1907" y="965"/>
                  </a:lnTo>
                  <a:lnTo>
                    <a:pt x="1943" y="941"/>
                  </a:lnTo>
                  <a:lnTo>
                    <a:pt x="1973" y="917"/>
                  </a:lnTo>
                  <a:lnTo>
                    <a:pt x="2003" y="899"/>
                  </a:lnTo>
                  <a:lnTo>
                    <a:pt x="2015" y="881"/>
                  </a:lnTo>
                  <a:lnTo>
                    <a:pt x="2021" y="875"/>
                  </a:lnTo>
                  <a:lnTo>
                    <a:pt x="2201" y="899"/>
                  </a:lnTo>
                  <a:lnTo>
                    <a:pt x="2243" y="905"/>
                  </a:lnTo>
                  <a:lnTo>
                    <a:pt x="2273" y="899"/>
                  </a:lnTo>
                  <a:lnTo>
                    <a:pt x="2327" y="887"/>
                  </a:lnTo>
                  <a:lnTo>
                    <a:pt x="2364" y="863"/>
                  </a:lnTo>
                  <a:lnTo>
                    <a:pt x="2388" y="827"/>
                  </a:lnTo>
                  <a:lnTo>
                    <a:pt x="2400" y="797"/>
                  </a:lnTo>
                  <a:lnTo>
                    <a:pt x="2400" y="767"/>
                  </a:lnTo>
                  <a:lnTo>
                    <a:pt x="2400" y="743"/>
                  </a:lnTo>
                  <a:lnTo>
                    <a:pt x="2400" y="737"/>
                  </a:lnTo>
                  <a:lnTo>
                    <a:pt x="2418" y="737"/>
                  </a:lnTo>
                  <a:lnTo>
                    <a:pt x="2436" y="731"/>
                  </a:lnTo>
                  <a:lnTo>
                    <a:pt x="2471" y="701"/>
                  </a:lnTo>
                  <a:lnTo>
                    <a:pt x="2513" y="660"/>
                  </a:lnTo>
                  <a:lnTo>
                    <a:pt x="2555" y="606"/>
                  </a:lnTo>
                  <a:lnTo>
                    <a:pt x="2591" y="552"/>
                  </a:lnTo>
                  <a:lnTo>
                    <a:pt x="2621" y="504"/>
                  </a:lnTo>
                  <a:lnTo>
                    <a:pt x="2639" y="468"/>
                  </a:lnTo>
                  <a:lnTo>
                    <a:pt x="2646" y="462"/>
                  </a:lnTo>
                  <a:lnTo>
                    <a:pt x="2646" y="456"/>
                  </a:lnTo>
                  <a:lnTo>
                    <a:pt x="2693" y="374"/>
                  </a:lnTo>
                  <a:lnTo>
                    <a:pt x="2723" y="299"/>
                  </a:lnTo>
                  <a:close/>
                </a:path>
              </a:pathLst>
            </a:custGeom>
            <a:solidFill>
              <a:schemeClr val="bg1"/>
            </a:solidFill>
            <a:ln w="25400">
              <a:solidFill>
                <a:schemeClr val="tx1"/>
              </a:solidFill>
              <a:round/>
              <a:headEnd/>
              <a:tailEnd/>
            </a:ln>
          </p:spPr>
          <p:txBody>
            <a:bodyPr/>
            <a:lstStyle/>
            <a:p>
              <a:endParaRPr lang="ja-JP" altLang="en-US"/>
            </a:p>
          </p:txBody>
        </p:sp>
      </p:grpSp>
      <p:sp>
        <p:nvSpPr>
          <p:cNvPr id="16" name="Text Box 16"/>
          <p:cNvSpPr txBox="1">
            <a:spLocks noChangeArrowheads="1"/>
          </p:cNvSpPr>
          <p:nvPr userDrawn="1"/>
        </p:nvSpPr>
        <p:spPr bwMode="auto">
          <a:xfrm>
            <a:off x="822325" y="6489700"/>
            <a:ext cx="7653338" cy="304800"/>
          </a:xfrm>
          <a:prstGeom prst="rect">
            <a:avLst/>
          </a:prstGeom>
          <a:noFill/>
          <a:ln>
            <a:noFill/>
          </a:ln>
          <a:effectLst/>
          <a:extLst/>
        </p:spPr>
        <p:txBody>
          <a:bodyPr wrap="none">
            <a:spAutoFit/>
          </a:bodyP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eaLnBrk="0" fontAlgn="base" hangingPunct="0">
              <a:spcBef>
                <a:spcPct val="0"/>
              </a:spcBef>
              <a:spcAft>
                <a:spcPct val="0"/>
              </a:spcAft>
              <a:defRPr kumimoji="1" sz="2400">
                <a:solidFill>
                  <a:schemeClr val="tx1"/>
                </a:solidFill>
                <a:latin typeface="Times New Roman" pitchFamily="18" charset="0"/>
              </a:defRPr>
            </a:lvl6pPr>
            <a:lvl7pPr marL="2971800" indent="-228600" eaLnBrk="0" fontAlgn="base" hangingPunct="0">
              <a:spcBef>
                <a:spcPct val="0"/>
              </a:spcBef>
              <a:spcAft>
                <a:spcPct val="0"/>
              </a:spcAft>
              <a:defRPr kumimoji="1" sz="2400">
                <a:solidFill>
                  <a:schemeClr val="tx1"/>
                </a:solidFill>
                <a:latin typeface="Times New Roman" pitchFamily="18" charset="0"/>
              </a:defRPr>
            </a:lvl7pPr>
            <a:lvl8pPr marL="3429000" indent="-228600" eaLnBrk="0" fontAlgn="base" hangingPunct="0">
              <a:spcBef>
                <a:spcPct val="0"/>
              </a:spcBef>
              <a:spcAft>
                <a:spcPct val="0"/>
              </a:spcAft>
              <a:defRPr kumimoji="1" sz="2400">
                <a:solidFill>
                  <a:schemeClr val="tx1"/>
                </a:solidFill>
                <a:latin typeface="Times New Roman" pitchFamily="18" charset="0"/>
              </a:defRPr>
            </a:lvl8pPr>
            <a:lvl9pPr marL="3886200" indent="-228600" eaLnBrk="0" fontAlgn="base" hangingPunct="0">
              <a:spcBef>
                <a:spcPct val="0"/>
              </a:spcBef>
              <a:spcAft>
                <a:spcPct val="0"/>
              </a:spcAft>
              <a:defRPr kumimoji="1" sz="2400">
                <a:solidFill>
                  <a:schemeClr val="tx1"/>
                </a:solidFill>
                <a:latin typeface="Times New Roman" pitchFamily="18" charset="0"/>
              </a:defRPr>
            </a:lvl9pPr>
          </a:lstStyle>
          <a:p>
            <a:pPr eaLnBrk="1" hangingPunct="1">
              <a:defRPr/>
            </a:pPr>
            <a:r>
              <a:rPr kumimoji="0" lang="en-US" altLang="ja-JP" sz="1400" smtClean="0">
                <a:solidFill>
                  <a:schemeClr val="bg2"/>
                </a:solidFill>
                <a:latin typeface="Arial" pitchFamily="34" charset="0"/>
                <a:ea typeface="ＭＳ Ｐゴシック" pitchFamily="50" charset="-128"/>
                <a:cs typeface="Arial" pitchFamily="34" charset="0"/>
              </a:rPr>
              <a:t>Chiến lược phát triển Doanh nghiệp vừa và nhỏ Việt Nam – Viet SME strategy for development</a:t>
            </a:r>
          </a:p>
        </p:txBody>
      </p:sp>
    </p:spTree>
    <p:extLst>
      <p:ext uri="{BB962C8B-B14F-4D97-AF65-F5344CB8AC3E}">
        <p14:creationId xmlns:p14="http://schemas.microsoft.com/office/powerpoint/2010/main" val="1347985800"/>
      </p:ext>
    </p:extLst>
  </p:cSld>
  <p:clrMapOvr>
    <a:overrideClrMapping bg1="dk2" tx1="lt1" bg2="dk1" tx2="lt2" accent1="accent1" accent2="accent2" accent3="accent3" accent4="accent4" accent5="accent5" accent6="accent6" hlink="hlink" folHlink="folHlink"/>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588350881"/>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Tree>
    <p:extLst>
      <p:ext uri="{BB962C8B-B14F-4D97-AF65-F5344CB8AC3E}">
        <p14:creationId xmlns:p14="http://schemas.microsoft.com/office/powerpoint/2010/main" val="14209193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3.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15.xml"/><Relationship Id="rId13" Type="http://schemas.openxmlformats.org/officeDocument/2006/relationships/image" Target="../media/image4.emf"/><Relationship Id="rId3" Type="http://schemas.openxmlformats.org/officeDocument/2006/relationships/slideLayout" Target="../slideLayouts/slideLayout110.xml"/><Relationship Id="rId7" Type="http://schemas.openxmlformats.org/officeDocument/2006/relationships/slideLayout" Target="../slideLayouts/slideLayout114.xml"/><Relationship Id="rId12" Type="http://schemas.openxmlformats.org/officeDocument/2006/relationships/theme" Target="../theme/theme10.xml"/><Relationship Id="rId2" Type="http://schemas.openxmlformats.org/officeDocument/2006/relationships/slideLayout" Target="../slideLayouts/slideLayout109.xml"/><Relationship Id="rId1" Type="http://schemas.openxmlformats.org/officeDocument/2006/relationships/slideLayout" Target="../slideLayouts/slideLayout108.xml"/><Relationship Id="rId6" Type="http://schemas.openxmlformats.org/officeDocument/2006/relationships/slideLayout" Target="../slideLayouts/slideLayout113.xml"/><Relationship Id="rId11" Type="http://schemas.openxmlformats.org/officeDocument/2006/relationships/slideLayout" Target="../slideLayouts/slideLayout118.xml"/><Relationship Id="rId5" Type="http://schemas.openxmlformats.org/officeDocument/2006/relationships/slideLayout" Target="../slideLayouts/slideLayout112.xml"/><Relationship Id="rId10" Type="http://schemas.openxmlformats.org/officeDocument/2006/relationships/slideLayout" Target="../slideLayouts/slideLayout117.xml"/><Relationship Id="rId4" Type="http://schemas.openxmlformats.org/officeDocument/2006/relationships/slideLayout" Target="../slideLayouts/slideLayout111.xml"/><Relationship Id="rId9" Type="http://schemas.openxmlformats.org/officeDocument/2006/relationships/slideLayout" Target="../slideLayouts/slideLayout116.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26.xml"/><Relationship Id="rId3" Type="http://schemas.openxmlformats.org/officeDocument/2006/relationships/slideLayout" Target="../slideLayouts/slideLayout121.xml"/><Relationship Id="rId7" Type="http://schemas.openxmlformats.org/officeDocument/2006/relationships/slideLayout" Target="../slideLayouts/slideLayout125.xml"/><Relationship Id="rId12" Type="http://schemas.openxmlformats.org/officeDocument/2006/relationships/theme" Target="../theme/theme11.xml"/><Relationship Id="rId2" Type="http://schemas.openxmlformats.org/officeDocument/2006/relationships/slideLayout" Target="../slideLayouts/slideLayout120.xml"/><Relationship Id="rId1" Type="http://schemas.openxmlformats.org/officeDocument/2006/relationships/slideLayout" Target="../slideLayouts/slideLayout119.xml"/><Relationship Id="rId6" Type="http://schemas.openxmlformats.org/officeDocument/2006/relationships/slideLayout" Target="../slideLayouts/slideLayout124.xml"/><Relationship Id="rId11" Type="http://schemas.openxmlformats.org/officeDocument/2006/relationships/slideLayout" Target="../slideLayouts/slideLayout129.xml"/><Relationship Id="rId5" Type="http://schemas.openxmlformats.org/officeDocument/2006/relationships/slideLayout" Target="../slideLayouts/slideLayout123.xml"/><Relationship Id="rId10" Type="http://schemas.openxmlformats.org/officeDocument/2006/relationships/slideLayout" Target="../slideLayouts/slideLayout128.xml"/><Relationship Id="rId4" Type="http://schemas.openxmlformats.org/officeDocument/2006/relationships/slideLayout" Target="../slideLayouts/slideLayout122.xml"/><Relationship Id="rId9" Type="http://schemas.openxmlformats.org/officeDocument/2006/relationships/slideLayout" Target="../slideLayouts/slideLayout127.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37.xml"/><Relationship Id="rId13" Type="http://schemas.openxmlformats.org/officeDocument/2006/relationships/vmlDrawing" Target="../drawings/vmlDrawing1.vml"/><Relationship Id="rId3" Type="http://schemas.openxmlformats.org/officeDocument/2006/relationships/slideLayout" Target="../slideLayouts/slideLayout132.xml"/><Relationship Id="rId7" Type="http://schemas.openxmlformats.org/officeDocument/2006/relationships/slideLayout" Target="../slideLayouts/slideLayout136.xml"/><Relationship Id="rId12" Type="http://schemas.openxmlformats.org/officeDocument/2006/relationships/theme" Target="../theme/theme12.xml"/><Relationship Id="rId2" Type="http://schemas.openxmlformats.org/officeDocument/2006/relationships/slideLayout" Target="../slideLayouts/slideLayout131.xml"/><Relationship Id="rId16" Type="http://schemas.openxmlformats.org/officeDocument/2006/relationships/image" Target="../media/image10.emf"/><Relationship Id="rId1" Type="http://schemas.openxmlformats.org/officeDocument/2006/relationships/slideLayout" Target="../slideLayouts/slideLayout130.xml"/><Relationship Id="rId6" Type="http://schemas.openxmlformats.org/officeDocument/2006/relationships/slideLayout" Target="../slideLayouts/slideLayout135.xml"/><Relationship Id="rId11" Type="http://schemas.openxmlformats.org/officeDocument/2006/relationships/slideLayout" Target="../slideLayouts/slideLayout140.xml"/><Relationship Id="rId5" Type="http://schemas.openxmlformats.org/officeDocument/2006/relationships/slideLayout" Target="../slideLayouts/slideLayout134.xml"/><Relationship Id="rId15" Type="http://schemas.openxmlformats.org/officeDocument/2006/relationships/oleObject" Target="../embeddings/oleObject1.bin"/><Relationship Id="rId10" Type="http://schemas.openxmlformats.org/officeDocument/2006/relationships/slideLayout" Target="../slideLayouts/slideLayout139.xml"/><Relationship Id="rId4" Type="http://schemas.openxmlformats.org/officeDocument/2006/relationships/slideLayout" Target="../slideLayouts/slideLayout133.xml"/><Relationship Id="rId9" Type="http://schemas.openxmlformats.org/officeDocument/2006/relationships/slideLayout" Target="../slideLayouts/slideLayout138.xml"/><Relationship Id="rId14" Type="http://schemas.openxmlformats.org/officeDocument/2006/relationships/image" Target="../media/image11.jpeg"/></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48.xml"/><Relationship Id="rId3" Type="http://schemas.openxmlformats.org/officeDocument/2006/relationships/slideLayout" Target="../slideLayouts/slideLayout143.xml"/><Relationship Id="rId7" Type="http://schemas.openxmlformats.org/officeDocument/2006/relationships/slideLayout" Target="../slideLayouts/slideLayout147.xml"/><Relationship Id="rId12" Type="http://schemas.openxmlformats.org/officeDocument/2006/relationships/theme" Target="../theme/theme13.xml"/><Relationship Id="rId2" Type="http://schemas.openxmlformats.org/officeDocument/2006/relationships/slideLayout" Target="../slideLayouts/slideLayout142.xml"/><Relationship Id="rId1" Type="http://schemas.openxmlformats.org/officeDocument/2006/relationships/slideLayout" Target="../slideLayouts/slideLayout141.xml"/><Relationship Id="rId6" Type="http://schemas.openxmlformats.org/officeDocument/2006/relationships/slideLayout" Target="../slideLayouts/slideLayout146.xml"/><Relationship Id="rId11" Type="http://schemas.openxmlformats.org/officeDocument/2006/relationships/slideLayout" Target="../slideLayouts/slideLayout151.xml"/><Relationship Id="rId5" Type="http://schemas.openxmlformats.org/officeDocument/2006/relationships/slideLayout" Target="../slideLayouts/slideLayout145.xml"/><Relationship Id="rId10" Type="http://schemas.openxmlformats.org/officeDocument/2006/relationships/slideLayout" Target="../slideLayouts/slideLayout150.xml"/><Relationship Id="rId4" Type="http://schemas.openxmlformats.org/officeDocument/2006/relationships/slideLayout" Target="../slideLayouts/slideLayout144.xml"/><Relationship Id="rId9" Type="http://schemas.openxmlformats.org/officeDocument/2006/relationships/slideLayout" Target="../slideLayouts/slideLayout149.xml"/></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59.xml"/><Relationship Id="rId3" Type="http://schemas.openxmlformats.org/officeDocument/2006/relationships/slideLayout" Target="../slideLayouts/slideLayout154.xml"/><Relationship Id="rId7" Type="http://schemas.openxmlformats.org/officeDocument/2006/relationships/slideLayout" Target="../slideLayouts/slideLayout158.xml"/><Relationship Id="rId12" Type="http://schemas.openxmlformats.org/officeDocument/2006/relationships/theme" Target="../theme/theme14.xml"/><Relationship Id="rId2" Type="http://schemas.openxmlformats.org/officeDocument/2006/relationships/slideLayout" Target="../slideLayouts/slideLayout153.xml"/><Relationship Id="rId1" Type="http://schemas.openxmlformats.org/officeDocument/2006/relationships/slideLayout" Target="../slideLayouts/slideLayout152.xml"/><Relationship Id="rId6" Type="http://schemas.openxmlformats.org/officeDocument/2006/relationships/slideLayout" Target="../slideLayouts/slideLayout157.xml"/><Relationship Id="rId11" Type="http://schemas.openxmlformats.org/officeDocument/2006/relationships/slideLayout" Target="../slideLayouts/slideLayout162.xml"/><Relationship Id="rId5" Type="http://schemas.openxmlformats.org/officeDocument/2006/relationships/slideLayout" Target="../slideLayouts/slideLayout156.xml"/><Relationship Id="rId10" Type="http://schemas.openxmlformats.org/officeDocument/2006/relationships/slideLayout" Target="../slideLayouts/slideLayout161.xml"/><Relationship Id="rId4" Type="http://schemas.openxmlformats.org/officeDocument/2006/relationships/slideLayout" Target="../slideLayouts/slideLayout155.xml"/><Relationship Id="rId9" Type="http://schemas.openxmlformats.org/officeDocument/2006/relationships/slideLayout" Target="../slideLayouts/slideLayout160.xml"/></Relationships>
</file>

<file path=ppt/slideMasters/_rels/slideMaster15.xml.rels><?xml version="1.0" encoding="UTF-8" standalone="yes"?>
<Relationships xmlns="http://schemas.openxmlformats.org/package/2006/relationships"><Relationship Id="rId8" Type="http://schemas.openxmlformats.org/officeDocument/2006/relationships/slideLayout" Target="../slideLayouts/slideLayout170.xml"/><Relationship Id="rId13" Type="http://schemas.openxmlformats.org/officeDocument/2006/relationships/slideLayout" Target="../slideLayouts/slideLayout175.xml"/><Relationship Id="rId18" Type="http://schemas.openxmlformats.org/officeDocument/2006/relationships/image" Target="../media/image3.jpeg"/><Relationship Id="rId3" Type="http://schemas.openxmlformats.org/officeDocument/2006/relationships/slideLayout" Target="../slideLayouts/slideLayout165.xml"/><Relationship Id="rId7" Type="http://schemas.openxmlformats.org/officeDocument/2006/relationships/slideLayout" Target="../slideLayouts/slideLayout169.xml"/><Relationship Id="rId12" Type="http://schemas.openxmlformats.org/officeDocument/2006/relationships/slideLayout" Target="../slideLayouts/slideLayout174.xml"/><Relationship Id="rId17" Type="http://schemas.openxmlformats.org/officeDocument/2006/relationships/image" Target="../media/image2.png"/><Relationship Id="rId2" Type="http://schemas.openxmlformats.org/officeDocument/2006/relationships/slideLayout" Target="../slideLayouts/slideLayout164.xml"/><Relationship Id="rId16" Type="http://schemas.openxmlformats.org/officeDocument/2006/relationships/image" Target="../media/image1.jpeg"/><Relationship Id="rId1" Type="http://schemas.openxmlformats.org/officeDocument/2006/relationships/slideLayout" Target="../slideLayouts/slideLayout163.xml"/><Relationship Id="rId6" Type="http://schemas.openxmlformats.org/officeDocument/2006/relationships/slideLayout" Target="../slideLayouts/slideLayout168.xml"/><Relationship Id="rId11" Type="http://schemas.openxmlformats.org/officeDocument/2006/relationships/slideLayout" Target="../slideLayouts/slideLayout173.xml"/><Relationship Id="rId5" Type="http://schemas.openxmlformats.org/officeDocument/2006/relationships/slideLayout" Target="../slideLayouts/slideLayout167.xml"/><Relationship Id="rId15" Type="http://schemas.openxmlformats.org/officeDocument/2006/relationships/theme" Target="../theme/theme15.xml"/><Relationship Id="rId10" Type="http://schemas.openxmlformats.org/officeDocument/2006/relationships/slideLayout" Target="../slideLayouts/slideLayout172.xml"/><Relationship Id="rId4" Type="http://schemas.openxmlformats.org/officeDocument/2006/relationships/slideLayout" Target="../slideLayouts/slideLayout166.xml"/><Relationship Id="rId9" Type="http://schemas.openxmlformats.org/officeDocument/2006/relationships/slideLayout" Target="../slideLayouts/slideLayout171.xml"/><Relationship Id="rId14" Type="http://schemas.openxmlformats.org/officeDocument/2006/relationships/slideLayout" Target="../slideLayouts/slideLayout176.xml"/></Relationships>
</file>

<file path=ppt/slideMasters/_rels/slideMaster16.xml.rels><?xml version="1.0" encoding="UTF-8" standalone="yes"?>
<Relationships xmlns="http://schemas.openxmlformats.org/package/2006/relationships"><Relationship Id="rId8" Type="http://schemas.openxmlformats.org/officeDocument/2006/relationships/slideLayout" Target="../slideLayouts/slideLayout184.xml"/><Relationship Id="rId3" Type="http://schemas.openxmlformats.org/officeDocument/2006/relationships/slideLayout" Target="../slideLayouts/slideLayout179.xml"/><Relationship Id="rId7" Type="http://schemas.openxmlformats.org/officeDocument/2006/relationships/slideLayout" Target="../slideLayouts/slideLayout183.xml"/><Relationship Id="rId12" Type="http://schemas.openxmlformats.org/officeDocument/2006/relationships/theme" Target="../theme/theme16.xml"/><Relationship Id="rId2" Type="http://schemas.openxmlformats.org/officeDocument/2006/relationships/slideLayout" Target="../slideLayouts/slideLayout178.xml"/><Relationship Id="rId1" Type="http://schemas.openxmlformats.org/officeDocument/2006/relationships/slideLayout" Target="../slideLayouts/slideLayout177.xml"/><Relationship Id="rId6" Type="http://schemas.openxmlformats.org/officeDocument/2006/relationships/slideLayout" Target="../slideLayouts/slideLayout182.xml"/><Relationship Id="rId11" Type="http://schemas.openxmlformats.org/officeDocument/2006/relationships/slideLayout" Target="../slideLayouts/slideLayout187.xml"/><Relationship Id="rId5" Type="http://schemas.openxmlformats.org/officeDocument/2006/relationships/slideLayout" Target="../slideLayouts/slideLayout181.xml"/><Relationship Id="rId10" Type="http://schemas.openxmlformats.org/officeDocument/2006/relationships/slideLayout" Target="../slideLayouts/slideLayout186.xml"/><Relationship Id="rId4" Type="http://schemas.openxmlformats.org/officeDocument/2006/relationships/slideLayout" Target="../slideLayouts/slideLayout180.xml"/><Relationship Id="rId9" Type="http://schemas.openxmlformats.org/officeDocument/2006/relationships/slideLayout" Target="../slideLayouts/slideLayout185.xml"/></Relationships>
</file>

<file path=ppt/slideMasters/_rels/slideMaster17.xml.rels><?xml version="1.0" encoding="UTF-8" standalone="yes"?>
<Relationships xmlns="http://schemas.openxmlformats.org/package/2006/relationships"><Relationship Id="rId8" Type="http://schemas.openxmlformats.org/officeDocument/2006/relationships/slideLayout" Target="../slideLayouts/slideLayout195.xml"/><Relationship Id="rId3" Type="http://schemas.openxmlformats.org/officeDocument/2006/relationships/slideLayout" Target="../slideLayouts/slideLayout190.xml"/><Relationship Id="rId7" Type="http://schemas.openxmlformats.org/officeDocument/2006/relationships/slideLayout" Target="../slideLayouts/slideLayout194.xml"/><Relationship Id="rId12" Type="http://schemas.openxmlformats.org/officeDocument/2006/relationships/theme" Target="../theme/theme17.xml"/><Relationship Id="rId2" Type="http://schemas.openxmlformats.org/officeDocument/2006/relationships/slideLayout" Target="../slideLayouts/slideLayout189.xml"/><Relationship Id="rId1" Type="http://schemas.openxmlformats.org/officeDocument/2006/relationships/slideLayout" Target="../slideLayouts/slideLayout188.xml"/><Relationship Id="rId6" Type="http://schemas.openxmlformats.org/officeDocument/2006/relationships/slideLayout" Target="../slideLayouts/slideLayout193.xml"/><Relationship Id="rId11" Type="http://schemas.openxmlformats.org/officeDocument/2006/relationships/slideLayout" Target="../slideLayouts/slideLayout198.xml"/><Relationship Id="rId5" Type="http://schemas.openxmlformats.org/officeDocument/2006/relationships/slideLayout" Target="../slideLayouts/slideLayout192.xml"/><Relationship Id="rId10" Type="http://schemas.openxmlformats.org/officeDocument/2006/relationships/slideLayout" Target="../slideLayouts/slideLayout197.xml"/><Relationship Id="rId4" Type="http://schemas.openxmlformats.org/officeDocument/2006/relationships/slideLayout" Target="../slideLayouts/slideLayout191.xml"/><Relationship Id="rId9" Type="http://schemas.openxmlformats.org/officeDocument/2006/relationships/slideLayout" Target="../slideLayouts/slideLayout196.xml"/></Relationships>
</file>

<file path=ppt/slideMasters/_rels/slideMaster18.xml.rels><?xml version="1.0" encoding="UTF-8" standalone="yes"?>
<Relationships xmlns="http://schemas.openxmlformats.org/package/2006/relationships"><Relationship Id="rId8" Type="http://schemas.openxmlformats.org/officeDocument/2006/relationships/slideLayout" Target="../slideLayouts/slideLayout206.xml"/><Relationship Id="rId3" Type="http://schemas.openxmlformats.org/officeDocument/2006/relationships/slideLayout" Target="../slideLayouts/slideLayout201.xml"/><Relationship Id="rId7" Type="http://schemas.openxmlformats.org/officeDocument/2006/relationships/slideLayout" Target="../slideLayouts/slideLayout205.xml"/><Relationship Id="rId12" Type="http://schemas.openxmlformats.org/officeDocument/2006/relationships/theme" Target="../theme/theme18.xml"/><Relationship Id="rId2" Type="http://schemas.openxmlformats.org/officeDocument/2006/relationships/slideLayout" Target="../slideLayouts/slideLayout200.xml"/><Relationship Id="rId1" Type="http://schemas.openxmlformats.org/officeDocument/2006/relationships/slideLayout" Target="../slideLayouts/slideLayout199.xml"/><Relationship Id="rId6" Type="http://schemas.openxmlformats.org/officeDocument/2006/relationships/slideLayout" Target="../slideLayouts/slideLayout204.xml"/><Relationship Id="rId11" Type="http://schemas.openxmlformats.org/officeDocument/2006/relationships/slideLayout" Target="../slideLayouts/slideLayout209.xml"/><Relationship Id="rId5" Type="http://schemas.openxmlformats.org/officeDocument/2006/relationships/slideLayout" Target="../slideLayouts/slideLayout203.xml"/><Relationship Id="rId10" Type="http://schemas.openxmlformats.org/officeDocument/2006/relationships/slideLayout" Target="../slideLayouts/slideLayout208.xml"/><Relationship Id="rId4" Type="http://schemas.openxmlformats.org/officeDocument/2006/relationships/slideLayout" Target="../slideLayouts/slideLayout202.xml"/><Relationship Id="rId9" Type="http://schemas.openxmlformats.org/officeDocument/2006/relationships/slideLayout" Target="../slideLayouts/slideLayout207.xml"/></Relationships>
</file>

<file path=ppt/slideMasters/_rels/slideMaster19.xml.rels><?xml version="1.0" encoding="UTF-8" standalone="yes"?>
<Relationships xmlns="http://schemas.openxmlformats.org/package/2006/relationships"><Relationship Id="rId8" Type="http://schemas.openxmlformats.org/officeDocument/2006/relationships/slideLayout" Target="../slideLayouts/slideLayout217.xml"/><Relationship Id="rId3" Type="http://schemas.openxmlformats.org/officeDocument/2006/relationships/slideLayout" Target="../slideLayouts/slideLayout212.xml"/><Relationship Id="rId7" Type="http://schemas.openxmlformats.org/officeDocument/2006/relationships/slideLayout" Target="../slideLayouts/slideLayout216.xml"/><Relationship Id="rId12" Type="http://schemas.openxmlformats.org/officeDocument/2006/relationships/theme" Target="../theme/theme19.xml"/><Relationship Id="rId2" Type="http://schemas.openxmlformats.org/officeDocument/2006/relationships/slideLayout" Target="../slideLayouts/slideLayout211.xml"/><Relationship Id="rId1" Type="http://schemas.openxmlformats.org/officeDocument/2006/relationships/slideLayout" Target="../slideLayouts/slideLayout210.xml"/><Relationship Id="rId6" Type="http://schemas.openxmlformats.org/officeDocument/2006/relationships/slideLayout" Target="../slideLayouts/slideLayout215.xml"/><Relationship Id="rId11" Type="http://schemas.openxmlformats.org/officeDocument/2006/relationships/slideLayout" Target="../slideLayouts/slideLayout220.xml"/><Relationship Id="rId5" Type="http://schemas.openxmlformats.org/officeDocument/2006/relationships/slideLayout" Target="../slideLayouts/slideLayout214.xml"/><Relationship Id="rId10" Type="http://schemas.openxmlformats.org/officeDocument/2006/relationships/slideLayout" Target="../slideLayouts/slideLayout219.xml"/><Relationship Id="rId4" Type="http://schemas.openxmlformats.org/officeDocument/2006/relationships/slideLayout" Target="../slideLayouts/slideLayout213.xml"/><Relationship Id="rId9" Type="http://schemas.openxmlformats.org/officeDocument/2006/relationships/slideLayout" Target="../slideLayouts/slideLayout218.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theme" Target="../theme/theme2.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_rels/slideMaster20.xml.rels><?xml version="1.0" encoding="UTF-8" standalone="yes"?>
<Relationships xmlns="http://schemas.openxmlformats.org/package/2006/relationships"><Relationship Id="rId3" Type="http://schemas.openxmlformats.org/officeDocument/2006/relationships/theme" Target="../theme/theme20.xml"/><Relationship Id="rId2" Type="http://schemas.openxmlformats.org/officeDocument/2006/relationships/slideLayout" Target="../slideLayouts/slideLayout222.xml"/><Relationship Id="rId1" Type="http://schemas.openxmlformats.org/officeDocument/2006/relationships/slideLayout" Target="../slideLayouts/slideLayout22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Masters/_rels/slideMaster21.xml.rels><?xml version="1.0" encoding="UTF-8" standalone="yes"?>
<Relationships xmlns="http://schemas.openxmlformats.org/package/2006/relationships"><Relationship Id="rId8" Type="http://schemas.openxmlformats.org/officeDocument/2006/relationships/slideLayout" Target="../slideLayouts/slideLayout230.xml"/><Relationship Id="rId13" Type="http://schemas.openxmlformats.org/officeDocument/2006/relationships/slideLayout" Target="../slideLayouts/slideLayout235.xml"/><Relationship Id="rId18" Type="http://schemas.openxmlformats.org/officeDocument/2006/relationships/image" Target="../media/image9.png"/><Relationship Id="rId3" Type="http://schemas.openxmlformats.org/officeDocument/2006/relationships/slideLayout" Target="../slideLayouts/slideLayout225.xml"/><Relationship Id="rId7" Type="http://schemas.openxmlformats.org/officeDocument/2006/relationships/slideLayout" Target="../slideLayouts/slideLayout229.xml"/><Relationship Id="rId12" Type="http://schemas.openxmlformats.org/officeDocument/2006/relationships/slideLayout" Target="../slideLayouts/slideLayout234.xml"/><Relationship Id="rId17" Type="http://schemas.openxmlformats.org/officeDocument/2006/relationships/image" Target="../media/image8.png"/><Relationship Id="rId2" Type="http://schemas.openxmlformats.org/officeDocument/2006/relationships/slideLayout" Target="../slideLayouts/slideLayout224.xml"/><Relationship Id="rId16" Type="http://schemas.openxmlformats.org/officeDocument/2006/relationships/image" Target="../media/image5.png"/><Relationship Id="rId1" Type="http://schemas.openxmlformats.org/officeDocument/2006/relationships/slideLayout" Target="../slideLayouts/slideLayout223.xml"/><Relationship Id="rId6" Type="http://schemas.openxmlformats.org/officeDocument/2006/relationships/slideLayout" Target="../slideLayouts/slideLayout228.xml"/><Relationship Id="rId11" Type="http://schemas.openxmlformats.org/officeDocument/2006/relationships/slideLayout" Target="../slideLayouts/slideLayout233.xml"/><Relationship Id="rId5" Type="http://schemas.openxmlformats.org/officeDocument/2006/relationships/slideLayout" Target="../slideLayouts/slideLayout227.xml"/><Relationship Id="rId15" Type="http://schemas.openxmlformats.org/officeDocument/2006/relationships/theme" Target="../theme/theme21.xml"/><Relationship Id="rId10" Type="http://schemas.openxmlformats.org/officeDocument/2006/relationships/slideLayout" Target="../slideLayouts/slideLayout232.xml"/><Relationship Id="rId4" Type="http://schemas.openxmlformats.org/officeDocument/2006/relationships/slideLayout" Target="../slideLayouts/slideLayout226.xml"/><Relationship Id="rId9" Type="http://schemas.openxmlformats.org/officeDocument/2006/relationships/slideLayout" Target="../slideLayouts/slideLayout231.xml"/><Relationship Id="rId14" Type="http://schemas.openxmlformats.org/officeDocument/2006/relationships/slideLayout" Target="../slideLayouts/slideLayout236.xml"/></Relationships>
</file>

<file path=ppt/slideMasters/_rels/slideMaster22.xml.rels><?xml version="1.0" encoding="UTF-8" standalone="yes"?>
<Relationships xmlns="http://schemas.openxmlformats.org/package/2006/relationships"><Relationship Id="rId8" Type="http://schemas.openxmlformats.org/officeDocument/2006/relationships/slideLayout" Target="../slideLayouts/slideLayout244.xml"/><Relationship Id="rId3" Type="http://schemas.openxmlformats.org/officeDocument/2006/relationships/slideLayout" Target="../slideLayouts/slideLayout239.xml"/><Relationship Id="rId7" Type="http://schemas.openxmlformats.org/officeDocument/2006/relationships/slideLayout" Target="../slideLayouts/slideLayout243.xml"/><Relationship Id="rId12" Type="http://schemas.openxmlformats.org/officeDocument/2006/relationships/theme" Target="../theme/theme22.xml"/><Relationship Id="rId2" Type="http://schemas.openxmlformats.org/officeDocument/2006/relationships/slideLayout" Target="../slideLayouts/slideLayout238.xml"/><Relationship Id="rId1" Type="http://schemas.openxmlformats.org/officeDocument/2006/relationships/slideLayout" Target="../slideLayouts/slideLayout237.xml"/><Relationship Id="rId6" Type="http://schemas.openxmlformats.org/officeDocument/2006/relationships/slideLayout" Target="../slideLayouts/slideLayout242.xml"/><Relationship Id="rId11" Type="http://schemas.openxmlformats.org/officeDocument/2006/relationships/slideLayout" Target="../slideLayouts/slideLayout247.xml"/><Relationship Id="rId5" Type="http://schemas.openxmlformats.org/officeDocument/2006/relationships/slideLayout" Target="../slideLayouts/slideLayout241.xml"/><Relationship Id="rId10" Type="http://schemas.openxmlformats.org/officeDocument/2006/relationships/slideLayout" Target="../slideLayouts/slideLayout246.xml"/><Relationship Id="rId4" Type="http://schemas.openxmlformats.org/officeDocument/2006/relationships/slideLayout" Target="../slideLayouts/slideLayout240.xml"/><Relationship Id="rId9" Type="http://schemas.openxmlformats.org/officeDocument/2006/relationships/slideLayout" Target="../slideLayouts/slideLayout245.xml"/></Relationships>
</file>

<file path=ppt/slideMasters/_rels/slideMaster23.xml.rels><?xml version="1.0" encoding="UTF-8" standalone="yes"?>
<Relationships xmlns="http://schemas.openxmlformats.org/package/2006/relationships"><Relationship Id="rId8" Type="http://schemas.openxmlformats.org/officeDocument/2006/relationships/slideLayout" Target="../slideLayouts/slideLayout255.xml"/><Relationship Id="rId3" Type="http://schemas.openxmlformats.org/officeDocument/2006/relationships/slideLayout" Target="../slideLayouts/slideLayout250.xml"/><Relationship Id="rId7" Type="http://schemas.openxmlformats.org/officeDocument/2006/relationships/slideLayout" Target="../slideLayouts/slideLayout254.xml"/><Relationship Id="rId12" Type="http://schemas.openxmlformats.org/officeDocument/2006/relationships/theme" Target="../theme/theme23.xml"/><Relationship Id="rId2" Type="http://schemas.openxmlformats.org/officeDocument/2006/relationships/slideLayout" Target="../slideLayouts/slideLayout249.xml"/><Relationship Id="rId1" Type="http://schemas.openxmlformats.org/officeDocument/2006/relationships/slideLayout" Target="../slideLayouts/slideLayout248.xml"/><Relationship Id="rId6" Type="http://schemas.openxmlformats.org/officeDocument/2006/relationships/slideLayout" Target="../slideLayouts/slideLayout253.xml"/><Relationship Id="rId11" Type="http://schemas.openxmlformats.org/officeDocument/2006/relationships/slideLayout" Target="../slideLayouts/slideLayout258.xml"/><Relationship Id="rId5" Type="http://schemas.openxmlformats.org/officeDocument/2006/relationships/slideLayout" Target="../slideLayouts/slideLayout252.xml"/><Relationship Id="rId10" Type="http://schemas.openxmlformats.org/officeDocument/2006/relationships/slideLayout" Target="../slideLayouts/slideLayout257.xml"/><Relationship Id="rId4" Type="http://schemas.openxmlformats.org/officeDocument/2006/relationships/slideLayout" Target="../slideLayouts/slideLayout251.xml"/><Relationship Id="rId9" Type="http://schemas.openxmlformats.org/officeDocument/2006/relationships/slideLayout" Target="../slideLayouts/slideLayout256.xml"/></Relationships>
</file>

<file path=ppt/slideMasters/_rels/slideMaster24.xml.rels><?xml version="1.0" encoding="UTF-8" standalone="yes"?>
<Relationships xmlns="http://schemas.openxmlformats.org/package/2006/relationships"><Relationship Id="rId8" Type="http://schemas.openxmlformats.org/officeDocument/2006/relationships/slideLayout" Target="../slideLayouts/slideLayout266.xml"/><Relationship Id="rId13" Type="http://schemas.openxmlformats.org/officeDocument/2006/relationships/image" Target="../media/image4.emf"/><Relationship Id="rId3" Type="http://schemas.openxmlformats.org/officeDocument/2006/relationships/slideLayout" Target="../slideLayouts/slideLayout261.xml"/><Relationship Id="rId7" Type="http://schemas.openxmlformats.org/officeDocument/2006/relationships/slideLayout" Target="../slideLayouts/slideLayout265.xml"/><Relationship Id="rId12" Type="http://schemas.openxmlformats.org/officeDocument/2006/relationships/theme" Target="../theme/theme24.xml"/><Relationship Id="rId2" Type="http://schemas.openxmlformats.org/officeDocument/2006/relationships/slideLayout" Target="../slideLayouts/slideLayout260.xml"/><Relationship Id="rId1" Type="http://schemas.openxmlformats.org/officeDocument/2006/relationships/slideLayout" Target="../slideLayouts/slideLayout259.xml"/><Relationship Id="rId6" Type="http://schemas.openxmlformats.org/officeDocument/2006/relationships/slideLayout" Target="../slideLayouts/slideLayout264.xml"/><Relationship Id="rId11" Type="http://schemas.openxmlformats.org/officeDocument/2006/relationships/slideLayout" Target="../slideLayouts/slideLayout269.xml"/><Relationship Id="rId5" Type="http://schemas.openxmlformats.org/officeDocument/2006/relationships/slideLayout" Target="../slideLayouts/slideLayout263.xml"/><Relationship Id="rId10" Type="http://schemas.openxmlformats.org/officeDocument/2006/relationships/slideLayout" Target="../slideLayouts/slideLayout268.xml"/><Relationship Id="rId4" Type="http://schemas.openxmlformats.org/officeDocument/2006/relationships/slideLayout" Target="../slideLayouts/slideLayout262.xml"/><Relationship Id="rId9" Type="http://schemas.openxmlformats.org/officeDocument/2006/relationships/slideLayout" Target="../slideLayouts/slideLayout267.xml"/></Relationships>
</file>

<file path=ppt/slideMasters/_rels/slideMaster25.xml.rels><?xml version="1.0" encoding="UTF-8" standalone="yes"?>
<Relationships xmlns="http://schemas.openxmlformats.org/package/2006/relationships"><Relationship Id="rId8" Type="http://schemas.openxmlformats.org/officeDocument/2006/relationships/slideLayout" Target="../slideLayouts/slideLayout277.xml"/><Relationship Id="rId3" Type="http://schemas.openxmlformats.org/officeDocument/2006/relationships/slideLayout" Target="../slideLayouts/slideLayout272.xml"/><Relationship Id="rId7" Type="http://schemas.openxmlformats.org/officeDocument/2006/relationships/slideLayout" Target="../slideLayouts/slideLayout276.xml"/><Relationship Id="rId12" Type="http://schemas.openxmlformats.org/officeDocument/2006/relationships/theme" Target="../theme/theme25.xml"/><Relationship Id="rId2" Type="http://schemas.openxmlformats.org/officeDocument/2006/relationships/slideLayout" Target="../slideLayouts/slideLayout271.xml"/><Relationship Id="rId1" Type="http://schemas.openxmlformats.org/officeDocument/2006/relationships/slideLayout" Target="../slideLayouts/slideLayout270.xml"/><Relationship Id="rId6" Type="http://schemas.openxmlformats.org/officeDocument/2006/relationships/slideLayout" Target="../slideLayouts/slideLayout275.xml"/><Relationship Id="rId11" Type="http://schemas.openxmlformats.org/officeDocument/2006/relationships/slideLayout" Target="../slideLayouts/slideLayout280.xml"/><Relationship Id="rId5" Type="http://schemas.openxmlformats.org/officeDocument/2006/relationships/slideLayout" Target="../slideLayouts/slideLayout274.xml"/><Relationship Id="rId10" Type="http://schemas.openxmlformats.org/officeDocument/2006/relationships/slideLayout" Target="../slideLayouts/slideLayout279.xml"/><Relationship Id="rId4" Type="http://schemas.openxmlformats.org/officeDocument/2006/relationships/slideLayout" Target="../slideLayouts/slideLayout273.xml"/><Relationship Id="rId9" Type="http://schemas.openxmlformats.org/officeDocument/2006/relationships/slideLayout" Target="../slideLayouts/slideLayout278.xml"/></Relationships>
</file>

<file path=ppt/slideMasters/_rels/slideMaster26.xml.rels><?xml version="1.0" encoding="UTF-8" standalone="yes"?>
<Relationships xmlns="http://schemas.openxmlformats.org/package/2006/relationships"><Relationship Id="rId8" Type="http://schemas.openxmlformats.org/officeDocument/2006/relationships/slideLayout" Target="../slideLayouts/slideLayout288.xml"/><Relationship Id="rId13" Type="http://schemas.openxmlformats.org/officeDocument/2006/relationships/vmlDrawing" Target="../drawings/vmlDrawing3.vml"/><Relationship Id="rId3" Type="http://schemas.openxmlformats.org/officeDocument/2006/relationships/slideLayout" Target="../slideLayouts/slideLayout283.xml"/><Relationship Id="rId7" Type="http://schemas.openxmlformats.org/officeDocument/2006/relationships/slideLayout" Target="../slideLayouts/slideLayout287.xml"/><Relationship Id="rId12" Type="http://schemas.openxmlformats.org/officeDocument/2006/relationships/theme" Target="../theme/theme26.xml"/><Relationship Id="rId2" Type="http://schemas.openxmlformats.org/officeDocument/2006/relationships/slideLayout" Target="../slideLayouts/slideLayout282.xml"/><Relationship Id="rId16" Type="http://schemas.openxmlformats.org/officeDocument/2006/relationships/image" Target="../media/image10.emf"/><Relationship Id="rId1" Type="http://schemas.openxmlformats.org/officeDocument/2006/relationships/slideLayout" Target="../slideLayouts/slideLayout281.xml"/><Relationship Id="rId6" Type="http://schemas.openxmlformats.org/officeDocument/2006/relationships/slideLayout" Target="../slideLayouts/slideLayout286.xml"/><Relationship Id="rId11" Type="http://schemas.openxmlformats.org/officeDocument/2006/relationships/slideLayout" Target="../slideLayouts/slideLayout291.xml"/><Relationship Id="rId5" Type="http://schemas.openxmlformats.org/officeDocument/2006/relationships/slideLayout" Target="../slideLayouts/slideLayout285.xml"/><Relationship Id="rId15" Type="http://schemas.openxmlformats.org/officeDocument/2006/relationships/oleObject" Target="../embeddings/oleObject3.bin"/><Relationship Id="rId10" Type="http://schemas.openxmlformats.org/officeDocument/2006/relationships/slideLayout" Target="../slideLayouts/slideLayout290.xml"/><Relationship Id="rId4" Type="http://schemas.openxmlformats.org/officeDocument/2006/relationships/slideLayout" Target="../slideLayouts/slideLayout284.xml"/><Relationship Id="rId9" Type="http://schemas.openxmlformats.org/officeDocument/2006/relationships/slideLayout" Target="../slideLayouts/slideLayout289.xml"/><Relationship Id="rId14" Type="http://schemas.openxmlformats.org/officeDocument/2006/relationships/image" Target="../media/image11.jpeg"/></Relationships>
</file>

<file path=ppt/slideMasters/_rels/slideMaster27.xml.rels><?xml version="1.0" encoding="UTF-8" standalone="yes"?>
<Relationships xmlns="http://schemas.openxmlformats.org/package/2006/relationships"><Relationship Id="rId8" Type="http://schemas.openxmlformats.org/officeDocument/2006/relationships/slideLayout" Target="../slideLayouts/slideLayout299.xml"/><Relationship Id="rId3" Type="http://schemas.openxmlformats.org/officeDocument/2006/relationships/slideLayout" Target="../slideLayouts/slideLayout294.xml"/><Relationship Id="rId7" Type="http://schemas.openxmlformats.org/officeDocument/2006/relationships/slideLayout" Target="../slideLayouts/slideLayout298.xml"/><Relationship Id="rId12" Type="http://schemas.openxmlformats.org/officeDocument/2006/relationships/theme" Target="../theme/theme27.xml"/><Relationship Id="rId2" Type="http://schemas.openxmlformats.org/officeDocument/2006/relationships/slideLayout" Target="../slideLayouts/slideLayout293.xml"/><Relationship Id="rId1" Type="http://schemas.openxmlformats.org/officeDocument/2006/relationships/slideLayout" Target="../slideLayouts/slideLayout292.xml"/><Relationship Id="rId6" Type="http://schemas.openxmlformats.org/officeDocument/2006/relationships/slideLayout" Target="../slideLayouts/slideLayout297.xml"/><Relationship Id="rId11" Type="http://schemas.openxmlformats.org/officeDocument/2006/relationships/slideLayout" Target="../slideLayouts/slideLayout302.xml"/><Relationship Id="rId5" Type="http://schemas.openxmlformats.org/officeDocument/2006/relationships/slideLayout" Target="../slideLayouts/slideLayout296.xml"/><Relationship Id="rId10" Type="http://schemas.openxmlformats.org/officeDocument/2006/relationships/slideLayout" Target="../slideLayouts/slideLayout301.xml"/><Relationship Id="rId4" Type="http://schemas.openxmlformats.org/officeDocument/2006/relationships/slideLayout" Target="../slideLayouts/slideLayout295.xml"/><Relationship Id="rId9" Type="http://schemas.openxmlformats.org/officeDocument/2006/relationships/slideLayout" Target="../slideLayouts/slideLayout300.xml"/></Relationships>
</file>

<file path=ppt/slideMasters/_rels/slideMaster28.xml.rels><?xml version="1.0" encoding="UTF-8" standalone="yes"?>
<Relationships xmlns="http://schemas.openxmlformats.org/package/2006/relationships"><Relationship Id="rId8" Type="http://schemas.openxmlformats.org/officeDocument/2006/relationships/slideLayout" Target="../slideLayouts/slideLayout310.xml"/><Relationship Id="rId3" Type="http://schemas.openxmlformats.org/officeDocument/2006/relationships/slideLayout" Target="../slideLayouts/slideLayout305.xml"/><Relationship Id="rId7" Type="http://schemas.openxmlformats.org/officeDocument/2006/relationships/slideLayout" Target="../slideLayouts/slideLayout309.xml"/><Relationship Id="rId12" Type="http://schemas.openxmlformats.org/officeDocument/2006/relationships/theme" Target="../theme/theme28.xml"/><Relationship Id="rId2" Type="http://schemas.openxmlformats.org/officeDocument/2006/relationships/slideLayout" Target="../slideLayouts/slideLayout304.xml"/><Relationship Id="rId1" Type="http://schemas.openxmlformats.org/officeDocument/2006/relationships/slideLayout" Target="../slideLayouts/slideLayout303.xml"/><Relationship Id="rId6" Type="http://schemas.openxmlformats.org/officeDocument/2006/relationships/slideLayout" Target="../slideLayouts/slideLayout308.xml"/><Relationship Id="rId11" Type="http://schemas.openxmlformats.org/officeDocument/2006/relationships/slideLayout" Target="../slideLayouts/slideLayout313.xml"/><Relationship Id="rId5" Type="http://schemas.openxmlformats.org/officeDocument/2006/relationships/slideLayout" Target="../slideLayouts/slideLayout307.xml"/><Relationship Id="rId10" Type="http://schemas.openxmlformats.org/officeDocument/2006/relationships/slideLayout" Target="../slideLayouts/slideLayout312.xml"/><Relationship Id="rId4" Type="http://schemas.openxmlformats.org/officeDocument/2006/relationships/slideLayout" Target="../slideLayouts/slideLayout306.xml"/><Relationship Id="rId9" Type="http://schemas.openxmlformats.org/officeDocument/2006/relationships/slideLayout" Target="../slideLayouts/slideLayout31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theme" Target="../theme/theme3.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theme" Target="../theme/theme4.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5.xml"/><Relationship Id="rId3" Type="http://schemas.openxmlformats.org/officeDocument/2006/relationships/slideLayout" Target="../slideLayouts/slideLayout50.xml"/><Relationship Id="rId7" Type="http://schemas.openxmlformats.org/officeDocument/2006/relationships/slideLayout" Target="../slideLayouts/slideLayout54.xml"/><Relationship Id="rId12" Type="http://schemas.openxmlformats.org/officeDocument/2006/relationships/theme" Target="../theme/theme5.xml"/><Relationship Id="rId2" Type="http://schemas.openxmlformats.org/officeDocument/2006/relationships/slideLayout" Target="../slideLayouts/slideLayout49.xml"/><Relationship Id="rId1" Type="http://schemas.openxmlformats.org/officeDocument/2006/relationships/slideLayout" Target="../slideLayouts/slideLayout48.xml"/><Relationship Id="rId6" Type="http://schemas.openxmlformats.org/officeDocument/2006/relationships/slideLayout" Target="../slideLayouts/slideLayout53.xml"/><Relationship Id="rId11" Type="http://schemas.openxmlformats.org/officeDocument/2006/relationships/slideLayout" Target="../slideLayouts/slideLayout58.xml"/><Relationship Id="rId5" Type="http://schemas.openxmlformats.org/officeDocument/2006/relationships/slideLayout" Target="../slideLayouts/slideLayout52.xml"/><Relationship Id="rId10" Type="http://schemas.openxmlformats.org/officeDocument/2006/relationships/slideLayout" Target="../slideLayouts/slideLayout57.xml"/><Relationship Id="rId4" Type="http://schemas.openxmlformats.org/officeDocument/2006/relationships/slideLayout" Target="../slideLayouts/slideLayout51.xml"/><Relationship Id="rId9" Type="http://schemas.openxmlformats.org/officeDocument/2006/relationships/slideLayout" Target="../slideLayouts/slideLayout56.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6.xml"/><Relationship Id="rId13" Type="http://schemas.openxmlformats.org/officeDocument/2006/relationships/slideLayout" Target="../slideLayouts/slideLayout71.xml"/><Relationship Id="rId3" Type="http://schemas.openxmlformats.org/officeDocument/2006/relationships/slideLayout" Target="../slideLayouts/slideLayout61.xml"/><Relationship Id="rId7" Type="http://schemas.openxmlformats.org/officeDocument/2006/relationships/slideLayout" Target="../slideLayouts/slideLayout65.xml"/><Relationship Id="rId12" Type="http://schemas.openxmlformats.org/officeDocument/2006/relationships/slideLayout" Target="../slideLayouts/slideLayout70.xml"/><Relationship Id="rId17" Type="http://schemas.openxmlformats.org/officeDocument/2006/relationships/image" Target="../media/image7.png"/><Relationship Id="rId2" Type="http://schemas.openxmlformats.org/officeDocument/2006/relationships/slideLayout" Target="../slideLayouts/slideLayout60.xml"/><Relationship Id="rId16" Type="http://schemas.openxmlformats.org/officeDocument/2006/relationships/image" Target="../media/image6.png"/><Relationship Id="rId1" Type="http://schemas.openxmlformats.org/officeDocument/2006/relationships/slideLayout" Target="../slideLayouts/slideLayout59.xml"/><Relationship Id="rId6" Type="http://schemas.openxmlformats.org/officeDocument/2006/relationships/slideLayout" Target="../slideLayouts/slideLayout64.xml"/><Relationship Id="rId11" Type="http://schemas.openxmlformats.org/officeDocument/2006/relationships/slideLayout" Target="../slideLayouts/slideLayout69.xml"/><Relationship Id="rId5" Type="http://schemas.openxmlformats.org/officeDocument/2006/relationships/slideLayout" Target="../slideLayouts/slideLayout63.xml"/><Relationship Id="rId15" Type="http://schemas.openxmlformats.org/officeDocument/2006/relationships/image" Target="../media/image5.png"/><Relationship Id="rId10" Type="http://schemas.openxmlformats.org/officeDocument/2006/relationships/slideLayout" Target="../slideLayouts/slideLayout68.xml"/><Relationship Id="rId4" Type="http://schemas.openxmlformats.org/officeDocument/2006/relationships/slideLayout" Target="../slideLayouts/slideLayout62.xml"/><Relationship Id="rId9" Type="http://schemas.openxmlformats.org/officeDocument/2006/relationships/slideLayout" Target="../slideLayouts/slideLayout67.xml"/><Relationship Id="rId14"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9.xml"/><Relationship Id="rId13" Type="http://schemas.openxmlformats.org/officeDocument/2006/relationships/slideLayout" Target="../slideLayouts/slideLayout84.xml"/><Relationship Id="rId18" Type="http://schemas.openxmlformats.org/officeDocument/2006/relationships/image" Target="../media/image9.png"/><Relationship Id="rId3" Type="http://schemas.openxmlformats.org/officeDocument/2006/relationships/slideLayout" Target="../slideLayouts/slideLayout74.xml"/><Relationship Id="rId7" Type="http://schemas.openxmlformats.org/officeDocument/2006/relationships/slideLayout" Target="../slideLayouts/slideLayout78.xml"/><Relationship Id="rId12" Type="http://schemas.openxmlformats.org/officeDocument/2006/relationships/slideLayout" Target="../slideLayouts/slideLayout83.xml"/><Relationship Id="rId17" Type="http://schemas.openxmlformats.org/officeDocument/2006/relationships/image" Target="../media/image8.png"/><Relationship Id="rId2" Type="http://schemas.openxmlformats.org/officeDocument/2006/relationships/slideLayout" Target="../slideLayouts/slideLayout73.xml"/><Relationship Id="rId16" Type="http://schemas.openxmlformats.org/officeDocument/2006/relationships/image" Target="../media/image5.png"/><Relationship Id="rId1" Type="http://schemas.openxmlformats.org/officeDocument/2006/relationships/slideLayout" Target="../slideLayouts/slideLayout72.xml"/><Relationship Id="rId6" Type="http://schemas.openxmlformats.org/officeDocument/2006/relationships/slideLayout" Target="../slideLayouts/slideLayout77.xml"/><Relationship Id="rId11" Type="http://schemas.openxmlformats.org/officeDocument/2006/relationships/slideLayout" Target="../slideLayouts/slideLayout82.xml"/><Relationship Id="rId5" Type="http://schemas.openxmlformats.org/officeDocument/2006/relationships/slideLayout" Target="../slideLayouts/slideLayout76.xml"/><Relationship Id="rId15" Type="http://schemas.openxmlformats.org/officeDocument/2006/relationships/theme" Target="../theme/theme7.xml"/><Relationship Id="rId10" Type="http://schemas.openxmlformats.org/officeDocument/2006/relationships/slideLayout" Target="../slideLayouts/slideLayout81.xml"/><Relationship Id="rId4" Type="http://schemas.openxmlformats.org/officeDocument/2006/relationships/slideLayout" Target="../slideLayouts/slideLayout75.xml"/><Relationship Id="rId9" Type="http://schemas.openxmlformats.org/officeDocument/2006/relationships/slideLayout" Target="../slideLayouts/slideLayout80.xml"/><Relationship Id="rId14" Type="http://schemas.openxmlformats.org/officeDocument/2006/relationships/slideLayout" Target="../slideLayouts/slideLayout85.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93.xml"/><Relationship Id="rId3" Type="http://schemas.openxmlformats.org/officeDocument/2006/relationships/slideLayout" Target="../slideLayouts/slideLayout88.xml"/><Relationship Id="rId7" Type="http://schemas.openxmlformats.org/officeDocument/2006/relationships/slideLayout" Target="../slideLayouts/slideLayout92.xml"/><Relationship Id="rId12" Type="http://schemas.openxmlformats.org/officeDocument/2006/relationships/theme" Target="../theme/theme8.xml"/><Relationship Id="rId2" Type="http://schemas.openxmlformats.org/officeDocument/2006/relationships/slideLayout" Target="../slideLayouts/slideLayout87.xml"/><Relationship Id="rId1" Type="http://schemas.openxmlformats.org/officeDocument/2006/relationships/slideLayout" Target="../slideLayouts/slideLayout86.xml"/><Relationship Id="rId6" Type="http://schemas.openxmlformats.org/officeDocument/2006/relationships/slideLayout" Target="../slideLayouts/slideLayout91.xml"/><Relationship Id="rId11" Type="http://schemas.openxmlformats.org/officeDocument/2006/relationships/slideLayout" Target="../slideLayouts/slideLayout96.xml"/><Relationship Id="rId5" Type="http://schemas.openxmlformats.org/officeDocument/2006/relationships/slideLayout" Target="../slideLayouts/slideLayout90.xml"/><Relationship Id="rId10" Type="http://schemas.openxmlformats.org/officeDocument/2006/relationships/slideLayout" Target="../slideLayouts/slideLayout95.xml"/><Relationship Id="rId4" Type="http://schemas.openxmlformats.org/officeDocument/2006/relationships/slideLayout" Target="../slideLayouts/slideLayout89.xml"/><Relationship Id="rId9" Type="http://schemas.openxmlformats.org/officeDocument/2006/relationships/slideLayout" Target="../slideLayouts/slideLayout94.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04.xml"/><Relationship Id="rId3" Type="http://schemas.openxmlformats.org/officeDocument/2006/relationships/slideLayout" Target="../slideLayouts/slideLayout99.xml"/><Relationship Id="rId7" Type="http://schemas.openxmlformats.org/officeDocument/2006/relationships/slideLayout" Target="../slideLayouts/slideLayout103.xml"/><Relationship Id="rId12" Type="http://schemas.openxmlformats.org/officeDocument/2006/relationships/theme" Target="../theme/theme9.xml"/><Relationship Id="rId2" Type="http://schemas.openxmlformats.org/officeDocument/2006/relationships/slideLayout" Target="../slideLayouts/slideLayout98.xml"/><Relationship Id="rId1" Type="http://schemas.openxmlformats.org/officeDocument/2006/relationships/slideLayout" Target="../slideLayouts/slideLayout97.xml"/><Relationship Id="rId6" Type="http://schemas.openxmlformats.org/officeDocument/2006/relationships/slideLayout" Target="../slideLayouts/slideLayout102.xml"/><Relationship Id="rId11" Type="http://schemas.openxmlformats.org/officeDocument/2006/relationships/slideLayout" Target="../slideLayouts/slideLayout107.xml"/><Relationship Id="rId5" Type="http://schemas.openxmlformats.org/officeDocument/2006/relationships/slideLayout" Target="../slideLayouts/slideLayout101.xml"/><Relationship Id="rId10" Type="http://schemas.openxmlformats.org/officeDocument/2006/relationships/slideLayout" Target="../slideLayouts/slideLayout106.xml"/><Relationship Id="rId4" Type="http://schemas.openxmlformats.org/officeDocument/2006/relationships/slideLayout" Target="../slideLayouts/slideLayout100.xml"/><Relationship Id="rId9" Type="http://schemas.openxmlformats.org/officeDocument/2006/relationships/slideLayout" Target="../slideLayouts/slideLayout10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ChangeArrowheads="1"/>
          </p:cNvSpPr>
          <p:nvPr/>
        </p:nvSpPr>
        <p:spPr bwMode="auto">
          <a:xfrm>
            <a:off x="8604250" y="6599238"/>
            <a:ext cx="288925"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61988">
              <a:defRPr kumimoji="1" sz="2400">
                <a:solidFill>
                  <a:schemeClr val="tx1"/>
                </a:solidFill>
                <a:latin typeface="Times New Roman" pitchFamily="18" charset="0"/>
              </a:defRPr>
            </a:lvl1pPr>
            <a:lvl2pPr marL="742950" indent="-285750" defTabSz="661988">
              <a:defRPr kumimoji="1" sz="2400">
                <a:solidFill>
                  <a:schemeClr val="tx1"/>
                </a:solidFill>
                <a:latin typeface="Times New Roman" pitchFamily="18" charset="0"/>
              </a:defRPr>
            </a:lvl2pPr>
            <a:lvl3pPr marL="1143000" indent="-228600" defTabSz="661988">
              <a:defRPr kumimoji="1" sz="2400">
                <a:solidFill>
                  <a:schemeClr val="tx1"/>
                </a:solidFill>
                <a:latin typeface="Times New Roman" pitchFamily="18" charset="0"/>
              </a:defRPr>
            </a:lvl3pPr>
            <a:lvl4pPr marL="1600200" indent="-228600" defTabSz="661988">
              <a:defRPr kumimoji="1" sz="2400">
                <a:solidFill>
                  <a:schemeClr val="tx1"/>
                </a:solidFill>
                <a:latin typeface="Times New Roman" pitchFamily="18" charset="0"/>
              </a:defRPr>
            </a:lvl4pPr>
            <a:lvl5pPr marL="2057400" indent="-228600" defTabSz="661988">
              <a:defRPr kumimoji="1" sz="2400">
                <a:solidFill>
                  <a:schemeClr val="tx1"/>
                </a:solidFill>
                <a:latin typeface="Times New Roman" pitchFamily="18" charset="0"/>
              </a:defRPr>
            </a:lvl5pPr>
            <a:lvl6pPr marL="2514600" indent="-228600" defTabSz="661988" eaLnBrk="0" fontAlgn="base" hangingPunct="0">
              <a:spcBef>
                <a:spcPct val="0"/>
              </a:spcBef>
              <a:spcAft>
                <a:spcPct val="0"/>
              </a:spcAft>
              <a:defRPr kumimoji="1" sz="2400">
                <a:solidFill>
                  <a:schemeClr val="tx1"/>
                </a:solidFill>
                <a:latin typeface="Times New Roman" pitchFamily="18" charset="0"/>
              </a:defRPr>
            </a:lvl6pPr>
            <a:lvl7pPr marL="2971800" indent="-228600" defTabSz="661988" eaLnBrk="0" fontAlgn="base" hangingPunct="0">
              <a:spcBef>
                <a:spcPct val="0"/>
              </a:spcBef>
              <a:spcAft>
                <a:spcPct val="0"/>
              </a:spcAft>
              <a:defRPr kumimoji="1" sz="2400">
                <a:solidFill>
                  <a:schemeClr val="tx1"/>
                </a:solidFill>
                <a:latin typeface="Times New Roman" pitchFamily="18" charset="0"/>
              </a:defRPr>
            </a:lvl7pPr>
            <a:lvl8pPr marL="3429000" indent="-228600" defTabSz="661988" eaLnBrk="0" fontAlgn="base" hangingPunct="0">
              <a:spcBef>
                <a:spcPct val="0"/>
              </a:spcBef>
              <a:spcAft>
                <a:spcPct val="0"/>
              </a:spcAft>
              <a:defRPr kumimoji="1" sz="2400">
                <a:solidFill>
                  <a:schemeClr val="tx1"/>
                </a:solidFill>
                <a:latin typeface="Times New Roman" pitchFamily="18" charset="0"/>
              </a:defRPr>
            </a:lvl8pPr>
            <a:lvl9pPr marL="3886200" indent="-228600" defTabSz="661988" eaLnBrk="0" fontAlgn="base" hangingPunct="0">
              <a:spcBef>
                <a:spcPct val="0"/>
              </a:spcBef>
              <a:spcAft>
                <a:spcPct val="0"/>
              </a:spcAft>
              <a:defRPr kumimoji="1" sz="2400">
                <a:solidFill>
                  <a:schemeClr val="tx1"/>
                </a:solidFill>
                <a:latin typeface="Times New Roman" pitchFamily="18" charset="0"/>
              </a:defRPr>
            </a:lvl9pPr>
          </a:lstStyle>
          <a:p>
            <a:pPr>
              <a:defRPr/>
            </a:pPr>
            <a:fld id="{9F33E44A-5D27-4178-8E85-C7E0E4363B70}" type="slidenum">
              <a:rPr kumimoji="0" lang="fr-FR" altLang="ja-JP" sz="800" smtClean="0">
                <a:solidFill>
                  <a:schemeClr val="bg2"/>
                </a:solidFill>
                <a:latin typeface="Arial" pitchFamily="34" charset="0"/>
                <a:ea typeface="ＭＳ Ｐゴシック" pitchFamily="50" charset="-128"/>
                <a:cs typeface="Arial" pitchFamily="34" charset="0"/>
              </a:rPr>
              <a:pPr>
                <a:defRPr/>
              </a:pPr>
              <a:t>‹#›</a:t>
            </a:fld>
            <a:endParaRPr kumimoji="0" lang="fr-FR" altLang="ja-JP" sz="800" dirty="0" smtClean="0">
              <a:solidFill>
                <a:schemeClr val="bg2"/>
              </a:solidFill>
              <a:latin typeface="Arial" pitchFamily="34" charset="0"/>
              <a:ea typeface="ＭＳ Ｐゴシック" pitchFamily="50" charset="-128"/>
              <a:cs typeface="Arial" pitchFamily="34" charset="0"/>
            </a:endParaRPr>
          </a:p>
        </p:txBody>
      </p:sp>
      <p:sp>
        <p:nvSpPr>
          <p:cNvPr id="1027" name="Rectangle 4"/>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GB" altLang="zh-TW" smtClean="0"/>
              <a:t>First level</a:t>
            </a:r>
          </a:p>
          <a:p>
            <a:pPr lvl="1"/>
            <a:r>
              <a:rPr lang="en-GB" altLang="zh-TW" smtClean="0"/>
              <a:t>Second level</a:t>
            </a:r>
          </a:p>
          <a:p>
            <a:pPr lvl="2"/>
            <a:r>
              <a:rPr lang="en-GB" altLang="zh-TW" smtClean="0"/>
              <a:t>Third level</a:t>
            </a:r>
          </a:p>
        </p:txBody>
      </p:sp>
      <p:sp>
        <p:nvSpPr>
          <p:cNvPr id="1028" name="Rectangle 5"/>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GB" altLang="zh-TW" smtClean="0"/>
              <a:t>Title</a:t>
            </a:r>
          </a:p>
        </p:txBody>
      </p:sp>
      <p:pic>
        <p:nvPicPr>
          <p:cNvPr id="1029" name="Picture 1060" descr="BackGround"/>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914400"/>
            <a:ext cx="91440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1058"/>
          <p:cNvSpPr txBox="1">
            <a:spLocks noChangeArrowheads="1"/>
          </p:cNvSpPr>
          <p:nvPr/>
        </p:nvSpPr>
        <p:spPr bwMode="auto">
          <a:xfrm>
            <a:off x="119063" y="6583363"/>
            <a:ext cx="3538537"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defRPr/>
            </a:pPr>
            <a:r>
              <a:rPr lang="en-US" altLang="ja-JP" sz="1200" dirty="0"/>
              <a:t>©</a:t>
            </a:r>
            <a:r>
              <a:rPr lang="en-US" altLang="ja-JP" sz="1000" dirty="0"/>
              <a:t> FPT SOFTWARE – TRAINING MATERIAL – Internal use</a:t>
            </a:r>
          </a:p>
        </p:txBody>
      </p:sp>
      <p:sp>
        <p:nvSpPr>
          <p:cNvPr id="7" name="Text Box 1059"/>
          <p:cNvSpPr txBox="1">
            <a:spLocks noChangeArrowheads="1"/>
          </p:cNvSpPr>
          <p:nvPr/>
        </p:nvSpPr>
        <p:spPr bwMode="auto">
          <a:xfrm>
            <a:off x="7027863" y="6597650"/>
            <a:ext cx="195738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defRPr/>
            </a:pPr>
            <a:r>
              <a:rPr lang="en-US" altLang="ja-JP" sz="1000" dirty="0"/>
              <a:t>04e-BM/NS/HDCV/FSOFT v2/3</a:t>
            </a:r>
          </a:p>
        </p:txBody>
      </p:sp>
      <p:pic>
        <p:nvPicPr>
          <p:cNvPr id="1032" name="Picture 2"/>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85750" y="49213"/>
            <a:ext cx="1543050" cy="99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3" name="Picture 1060" descr="BackGround"/>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914400"/>
            <a:ext cx="91440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 Box 1058"/>
          <p:cNvSpPr txBox="1">
            <a:spLocks noChangeArrowheads="1"/>
          </p:cNvSpPr>
          <p:nvPr/>
        </p:nvSpPr>
        <p:spPr bwMode="auto">
          <a:xfrm>
            <a:off x="119063" y="6583363"/>
            <a:ext cx="3538537"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defRPr/>
            </a:pPr>
            <a:r>
              <a:rPr lang="en-US" altLang="ja-JP" sz="1200" dirty="0"/>
              <a:t>©</a:t>
            </a:r>
            <a:r>
              <a:rPr lang="en-US" altLang="ja-JP" sz="1000" dirty="0"/>
              <a:t> FPT SOFTWARE – TRAINING MATERIAL – Internal use</a:t>
            </a:r>
          </a:p>
        </p:txBody>
      </p:sp>
      <p:sp>
        <p:nvSpPr>
          <p:cNvPr id="11" name="Text Box 1059"/>
          <p:cNvSpPr txBox="1">
            <a:spLocks noChangeArrowheads="1"/>
          </p:cNvSpPr>
          <p:nvPr/>
        </p:nvSpPr>
        <p:spPr bwMode="auto">
          <a:xfrm>
            <a:off x="7027863" y="6597650"/>
            <a:ext cx="195738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defRPr/>
            </a:pPr>
            <a:r>
              <a:rPr lang="en-US" altLang="ja-JP" sz="1000" dirty="0"/>
              <a:t>04e-BM/NS/HDCV/FSOFT v2/3</a:t>
            </a:r>
          </a:p>
        </p:txBody>
      </p:sp>
      <p:pic>
        <p:nvPicPr>
          <p:cNvPr id="1036" name="Picture 2"/>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85750" y="49213"/>
            <a:ext cx="1543050" cy="99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1052"/>
          <p:cNvSpPr>
            <a:spLocks noChangeArrowheads="1"/>
          </p:cNvSpPr>
          <p:nvPr userDrawn="1"/>
        </p:nvSpPr>
        <p:spPr bwMode="auto">
          <a:xfrm>
            <a:off x="5345113" y="6629400"/>
            <a:ext cx="1905000" cy="228600"/>
          </a:xfrm>
          <a:prstGeom prst="rect">
            <a:avLst/>
          </a:prstGeom>
          <a:noFill/>
          <a:ln w="9525">
            <a:noFill/>
            <a:miter lim="800000"/>
            <a:headEnd/>
            <a:tailEnd/>
          </a:ln>
          <a:effectLst/>
        </p:spPr>
        <p:txBody>
          <a:bodyPr lIns="87269" tIns="43635" rIns="87269" bIns="43635"/>
          <a:lstStyle>
            <a:lvl1pPr defTabSz="873125">
              <a:defRPr kumimoji="1" sz="2400">
                <a:solidFill>
                  <a:schemeClr val="tx1"/>
                </a:solidFill>
                <a:latin typeface="Times New Roman" pitchFamily="18" charset="0"/>
              </a:defRPr>
            </a:lvl1pPr>
            <a:lvl2pPr marL="742950" indent="-285750" defTabSz="873125">
              <a:defRPr kumimoji="1" sz="2400">
                <a:solidFill>
                  <a:schemeClr val="tx1"/>
                </a:solidFill>
                <a:latin typeface="Times New Roman" pitchFamily="18" charset="0"/>
              </a:defRPr>
            </a:lvl2pPr>
            <a:lvl3pPr marL="1143000" indent="-228600" defTabSz="873125">
              <a:defRPr kumimoji="1" sz="2400">
                <a:solidFill>
                  <a:schemeClr val="tx1"/>
                </a:solidFill>
                <a:latin typeface="Times New Roman" pitchFamily="18" charset="0"/>
              </a:defRPr>
            </a:lvl3pPr>
            <a:lvl4pPr marL="1600200" indent="-228600" defTabSz="873125">
              <a:defRPr kumimoji="1" sz="2400">
                <a:solidFill>
                  <a:schemeClr val="tx1"/>
                </a:solidFill>
                <a:latin typeface="Times New Roman" pitchFamily="18" charset="0"/>
              </a:defRPr>
            </a:lvl4pPr>
            <a:lvl5pPr marL="2057400" indent="-228600" defTabSz="873125">
              <a:defRPr kumimoji="1" sz="2400">
                <a:solidFill>
                  <a:schemeClr val="tx1"/>
                </a:solidFill>
                <a:latin typeface="Times New Roman" pitchFamily="18" charset="0"/>
              </a:defRPr>
            </a:lvl5pPr>
            <a:lvl6pPr marL="2514600" indent="-228600" defTabSz="873125" eaLnBrk="0" fontAlgn="base" hangingPunct="0">
              <a:spcBef>
                <a:spcPct val="0"/>
              </a:spcBef>
              <a:spcAft>
                <a:spcPct val="0"/>
              </a:spcAft>
              <a:defRPr kumimoji="1" sz="2400">
                <a:solidFill>
                  <a:schemeClr val="tx1"/>
                </a:solidFill>
                <a:latin typeface="Times New Roman" pitchFamily="18" charset="0"/>
              </a:defRPr>
            </a:lvl6pPr>
            <a:lvl7pPr marL="2971800" indent="-228600" defTabSz="873125" eaLnBrk="0" fontAlgn="base" hangingPunct="0">
              <a:spcBef>
                <a:spcPct val="0"/>
              </a:spcBef>
              <a:spcAft>
                <a:spcPct val="0"/>
              </a:spcAft>
              <a:defRPr kumimoji="1" sz="2400">
                <a:solidFill>
                  <a:schemeClr val="tx1"/>
                </a:solidFill>
                <a:latin typeface="Times New Roman" pitchFamily="18" charset="0"/>
              </a:defRPr>
            </a:lvl7pPr>
            <a:lvl8pPr marL="3429000" indent="-228600" defTabSz="873125" eaLnBrk="0" fontAlgn="base" hangingPunct="0">
              <a:spcBef>
                <a:spcPct val="0"/>
              </a:spcBef>
              <a:spcAft>
                <a:spcPct val="0"/>
              </a:spcAft>
              <a:defRPr kumimoji="1" sz="2400">
                <a:solidFill>
                  <a:schemeClr val="tx1"/>
                </a:solidFill>
                <a:latin typeface="Times New Roman" pitchFamily="18" charset="0"/>
              </a:defRPr>
            </a:lvl8pPr>
            <a:lvl9pPr marL="3886200" indent="-228600" defTabSz="873125" eaLnBrk="0" fontAlgn="base" hangingPunct="0">
              <a:spcBef>
                <a:spcPct val="0"/>
              </a:spcBef>
              <a:spcAft>
                <a:spcPct val="0"/>
              </a:spcAft>
              <a:defRPr kumimoji="1" sz="2400">
                <a:solidFill>
                  <a:schemeClr val="tx1"/>
                </a:solidFill>
                <a:latin typeface="Times New Roman" pitchFamily="18" charset="0"/>
              </a:defRPr>
            </a:lvl9pPr>
          </a:lstStyle>
          <a:p>
            <a:pPr algn="r">
              <a:defRPr/>
            </a:pPr>
            <a:endParaRPr kumimoji="0" lang="en-US" altLang="ja-JP" sz="1400" dirty="0" smtClean="0">
              <a:ea typeface="ＭＳ Ｐゴシック" pitchFamily="50" charset="-128"/>
            </a:endParaRPr>
          </a:p>
        </p:txBody>
      </p:sp>
      <p:sp>
        <p:nvSpPr>
          <p:cNvPr id="14" name="Rectangle 1053"/>
          <p:cNvSpPr>
            <a:spLocks noChangeArrowheads="1"/>
          </p:cNvSpPr>
          <p:nvPr userDrawn="1"/>
        </p:nvSpPr>
        <p:spPr bwMode="auto">
          <a:xfrm>
            <a:off x="141288" y="6553200"/>
            <a:ext cx="29829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7269" tIns="43635" rIns="87269" bIns="43635"/>
          <a:lstStyle>
            <a:lvl1pPr defTabSz="873125">
              <a:defRPr kumimoji="1" sz="2400">
                <a:solidFill>
                  <a:schemeClr val="tx1"/>
                </a:solidFill>
                <a:latin typeface="Times New Roman" pitchFamily="18" charset="0"/>
              </a:defRPr>
            </a:lvl1pPr>
            <a:lvl2pPr marL="742950" indent="-285750" defTabSz="873125">
              <a:defRPr kumimoji="1" sz="2400">
                <a:solidFill>
                  <a:schemeClr val="tx1"/>
                </a:solidFill>
                <a:latin typeface="Times New Roman" pitchFamily="18" charset="0"/>
              </a:defRPr>
            </a:lvl2pPr>
            <a:lvl3pPr marL="1143000" indent="-228600" defTabSz="873125">
              <a:defRPr kumimoji="1" sz="2400">
                <a:solidFill>
                  <a:schemeClr val="tx1"/>
                </a:solidFill>
                <a:latin typeface="Times New Roman" pitchFamily="18" charset="0"/>
              </a:defRPr>
            </a:lvl3pPr>
            <a:lvl4pPr marL="1600200" indent="-228600" defTabSz="873125">
              <a:defRPr kumimoji="1" sz="2400">
                <a:solidFill>
                  <a:schemeClr val="tx1"/>
                </a:solidFill>
                <a:latin typeface="Times New Roman" pitchFamily="18" charset="0"/>
              </a:defRPr>
            </a:lvl4pPr>
            <a:lvl5pPr marL="2057400" indent="-228600" defTabSz="873125">
              <a:defRPr kumimoji="1" sz="2400">
                <a:solidFill>
                  <a:schemeClr val="tx1"/>
                </a:solidFill>
                <a:latin typeface="Times New Roman" pitchFamily="18" charset="0"/>
              </a:defRPr>
            </a:lvl5pPr>
            <a:lvl6pPr marL="2514600" indent="-228600" defTabSz="873125" eaLnBrk="0" fontAlgn="base" hangingPunct="0">
              <a:spcBef>
                <a:spcPct val="0"/>
              </a:spcBef>
              <a:spcAft>
                <a:spcPct val="0"/>
              </a:spcAft>
              <a:defRPr kumimoji="1" sz="2400">
                <a:solidFill>
                  <a:schemeClr val="tx1"/>
                </a:solidFill>
                <a:latin typeface="Times New Roman" pitchFamily="18" charset="0"/>
              </a:defRPr>
            </a:lvl6pPr>
            <a:lvl7pPr marL="2971800" indent="-228600" defTabSz="873125" eaLnBrk="0" fontAlgn="base" hangingPunct="0">
              <a:spcBef>
                <a:spcPct val="0"/>
              </a:spcBef>
              <a:spcAft>
                <a:spcPct val="0"/>
              </a:spcAft>
              <a:defRPr kumimoji="1" sz="2400">
                <a:solidFill>
                  <a:schemeClr val="tx1"/>
                </a:solidFill>
                <a:latin typeface="Times New Roman" pitchFamily="18" charset="0"/>
              </a:defRPr>
            </a:lvl7pPr>
            <a:lvl8pPr marL="3429000" indent="-228600" defTabSz="873125" eaLnBrk="0" fontAlgn="base" hangingPunct="0">
              <a:spcBef>
                <a:spcPct val="0"/>
              </a:spcBef>
              <a:spcAft>
                <a:spcPct val="0"/>
              </a:spcAft>
              <a:defRPr kumimoji="1" sz="2400">
                <a:solidFill>
                  <a:schemeClr val="tx1"/>
                </a:solidFill>
                <a:latin typeface="Times New Roman" pitchFamily="18" charset="0"/>
              </a:defRPr>
            </a:lvl8pPr>
            <a:lvl9pPr marL="3886200" indent="-228600" defTabSz="873125" eaLnBrk="0" fontAlgn="base" hangingPunct="0">
              <a:spcBef>
                <a:spcPct val="0"/>
              </a:spcBef>
              <a:spcAft>
                <a:spcPct val="0"/>
              </a:spcAft>
              <a:defRPr kumimoji="1" sz="2400">
                <a:solidFill>
                  <a:schemeClr val="tx1"/>
                </a:solidFill>
                <a:latin typeface="Times New Roman" pitchFamily="18" charset="0"/>
              </a:defRPr>
            </a:lvl9pPr>
          </a:lstStyle>
          <a:p>
            <a:pPr algn="r">
              <a:defRPr/>
            </a:pPr>
            <a:r>
              <a:rPr kumimoji="0" lang="ja-JP" altLang="en-US" sz="1200" b="1" dirty="0" smtClean="0">
                <a:solidFill>
                  <a:schemeClr val="bg1"/>
                </a:solidFill>
                <a:latin typeface="Arial" pitchFamily="34" charset="0"/>
                <a:ea typeface="MS PGothic" pitchFamily="34" charset="-128"/>
              </a:rPr>
              <a:t>© </a:t>
            </a:r>
            <a:r>
              <a:rPr kumimoji="0" lang="en-US" altLang="ja-JP" sz="1200" b="1" dirty="0" smtClean="0">
                <a:solidFill>
                  <a:schemeClr val="bg1"/>
                </a:solidFill>
                <a:latin typeface="Arial" pitchFamily="34" charset="0"/>
                <a:ea typeface="MS PGothic" pitchFamily="34" charset="-128"/>
              </a:rPr>
              <a:t>Copyright 2006 FPT Software</a:t>
            </a:r>
          </a:p>
        </p:txBody>
      </p:sp>
      <p:sp>
        <p:nvSpPr>
          <p:cNvPr id="15" name="Rectangle 1054"/>
          <p:cNvSpPr>
            <a:spLocks noChangeArrowheads="1"/>
          </p:cNvSpPr>
          <p:nvPr userDrawn="1"/>
        </p:nvSpPr>
        <p:spPr bwMode="auto">
          <a:xfrm>
            <a:off x="5170488" y="6629400"/>
            <a:ext cx="1905000" cy="228600"/>
          </a:xfrm>
          <a:prstGeom prst="rect">
            <a:avLst/>
          </a:prstGeom>
          <a:noFill/>
          <a:ln w="9525">
            <a:noFill/>
            <a:miter lim="800000"/>
            <a:headEnd/>
            <a:tailEnd/>
          </a:ln>
          <a:effectLst/>
        </p:spPr>
        <p:txBody>
          <a:bodyPr lIns="87269" tIns="43635" rIns="87269" bIns="43635"/>
          <a:lstStyle>
            <a:lvl1pPr defTabSz="873125">
              <a:defRPr kumimoji="1" sz="2400">
                <a:solidFill>
                  <a:schemeClr val="tx1"/>
                </a:solidFill>
                <a:latin typeface="Times New Roman" pitchFamily="18" charset="0"/>
              </a:defRPr>
            </a:lvl1pPr>
            <a:lvl2pPr marL="742950" indent="-285750" defTabSz="873125">
              <a:defRPr kumimoji="1" sz="2400">
                <a:solidFill>
                  <a:schemeClr val="tx1"/>
                </a:solidFill>
                <a:latin typeface="Times New Roman" pitchFamily="18" charset="0"/>
              </a:defRPr>
            </a:lvl2pPr>
            <a:lvl3pPr marL="1143000" indent="-228600" defTabSz="873125">
              <a:defRPr kumimoji="1" sz="2400">
                <a:solidFill>
                  <a:schemeClr val="tx1"/>
                </a:solidFill>
                <a:latin typeface="Times New Roman" pitchFamily="18" charset="0"/>
              </a:defRPr>
            </a:lvl3pPr>
            <a:lvl4pPr marL="1600200" indent="-228600" defTabSz="873125">
              <a:defRPr kumimoji="1" sz="2400">
                <a:solidFill>
                  <a:schemeClr val="tx1"/>
                </a:solidFill>
                <a:latin typeface="Times New Roman" pitchFamily="18" charset="0"/>
              </a:defRPr>
            </a:lvl4pPr>
            <a:lvl5pPr marL="2057400" indent="-228600" defTabSz="873125">
              <a:defRPr kumimoji="1" sz="2400">
                <a:solidFill>
                  <a:schemeClr val="tx1"/>
                </a:solidFill>
                <a:latin typeface="Times New Roman" pitchFamily="18" charset="0"/>
              </a:defRPr>
            </a:lvl5pPr>
            <a:lvl6pPr marL="2514600" indent="-228600" defTabSz="873125" eaLnBrk="0" fontAlgn="base" hangingPunct="0">
              <a:spcBef>
                <a:spcPct val="0"/>
              </a:spcBef>
              <a:spcAft>
                <a:spcPct val="0"/>
              </a:spcAft>
              <a:defRPr kumimoji="1" sz="2400">
                <a:solidFill>
                  <a:schemeClr val="tx1"/>
                </a:solidFill>
                <a:latin typeface="Times New Roman" pitchFamily="18" charset="0"/>
              </a:defRPr>
            </a:lvl6pPr>
            <a:lvl7pPr marL="2971800" indent="-228600" defTabSz="873125" eaLnBrk="0" fontAlgn="base" hangingPunct="0">
              <a:spcBef>
                <a:spcPct val="0"/>
              </a:spcBef>
              <a:spcAft>
                <a:spcPct val="0"/>
              </a:spcAft>
              <a:defRPr kumimoji="1" sz="2400">
                <a:solidFill>
                  <a:schemeClr val="tx1"/>
                </a:solidFill>
                <a:latin typeface="Times New Roman" pitchFamily="18" charset="0"/>
              </a:defRPr>
            </a:lvl7pPr>
            <a:lvl8pPr marL="3429000" indent="-228600" defTabSz="873125" eaLnBrk="0" fontAlgn="base" hangingPunct="0">
              <a:spcBef>
                <a:spcPct val="0"/>
              </a:spcBef>
              <a:spcAft>
                <a:spcPct val="0"/>
              </a:spcAft>
              <a:defRPr kumimoji="1" sz="2400">
                <a:solidFill>
                  <a:schemeClr val="tx1"/>
                </a:solidFill>
                <a:latin typeface="Times New Roman" pitchFamily="18" charset="0"/>
              </a:defRPr>
            </a:lvl8pPr>
            <a:lvl9pPr marL="3886200" indent="-228600" defTabSz="873125" eaLnBrk="0" fontAlgn="base" hangingPunct="0">
              <a:spcBef>
                <a:spcPct val="0"/>
              </a:spcBef>
              <a:spcAft>
                <a:spcPct val="0"/>
              </a:spcAft>
              <a:defRPr kumimoji="1" sz="2400">
                <a:solidFill>
                  <a:schemeClr val="tx1"/>
                </a:solidFill>
                <a:latin typeface="Times New Roman" pitchFamily="18" charset="0"/>
              </a:defRPr>
            </a:lvl9pPr>
          </a:lstStyle>
          <a:p>
            <a:pPr algn="r">
              <a:defRPr/>
            </a:pPr>
            <a:endParaRPr kumimoji="0" lang="en-US" altLang="ja-JP" sz="1400" dirty="0" smtClean="0">
              <a:ea typeface="ＭＳ Ｐゴシック" pitchFamily="50" charset="-128"/>
            </a:endParaRPr>
          </a:p>
        </p:txBody>
      </p:sp>
      <p:sp>
        <p:nvSpPr>
          <p:cNvPr id="16" name="Rectangle 1055"/>
          <p:cNvSpPr>
            <a:spLocks noChangeArrowheads="1"/>
          </p:cNvSpPr>
          <p:nvPr userDrawn="1"/>
        </p:nvSpPr>
        <p:spPr bwMode="auto">
          <a:xfrm>
            <a:off x="457200" y="6245225"/>
            <a:ext cx="2133600" cy="476250"/>
          </a:xfrm>
          <a:prstGeom prst="rect">
            <a:avLst/>
          </a:prstGeom>
          <a:noFill/>
          <a:ln w="9525">
            <a:noFill/>
            <a:miter lim="800000"/>
            <a:headEnd/>
            <a:tailEnd/>
          </a:ln>
          <a:effectLst/>
        </p:spPr>
        <p:txBody>
          <a:bodyP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eaLnBrk="0" fontAlgn="base" hangingPunct="0">
              <a:spcBef>
                <a:spcPct val="0"/>
              </a:spcBef>
              <a:spcAft>
                <a:spcPct val="0"/>
              </a:spcAft>
              <a:defRPr kumimoji="1" sz="2400">
                <a:solidFill>
                  <a:schemeClr val="tx1"/>
                </a:solidFill>
                <a:latin typeface="Times New Roman" pitchFamily="18" charset="0"/>
              </a:defRPr>
            </a:lvl6pPr>
            <a:lvl7pPr marL="2971800" indent="-228600" eaLnBrk="0" fontAlgn="base" hangingPunct="0">
              <a:spcBef>
                <a:spcPct val="0"/>
              </a:spcBef>
              <a:spcAft>
                <a:spcPct val="0"/>
              </a:spcAft>
              <a:defRPr kumimoji="1" sz="2400">
                <a:solidFill>
                  <a:schemeClr val="tx1"/>
                </a:solidFill>
                <a:latin typeface="Times New Roman" pitchFamily="18" charset="0"/>
              </a:defRPr>
            </a:lvl7pPr>
            <a:lvl8pPr marL="3429000" indent="-228600" eaLnBrk="0" fontAlgn="base" hangingPunct="0">
              <a:spcBef>
                <a:spcPct val="0"/>
              </a:spcBef>
              <a:spcAft>
                <a:spcPct val="0"/>
              </a:spcAft>
              <a:defRPr kumimoji="1" sz="2400">
                <a:solidFill>
                  <a:schemeClr val="tx1"/>
                </a:solidFill>
                <a:latin typeface="Times New Roman" pitchFamily="18" charset="0"/>
              </a:defRPr>
            </a:lvl8pPr>
            <a:lvl9pPr marL="3886200" indent="-228600" eaLnBrk="0" fontAlgn="base" hangingPunct="0">
              <a:spcBef>
                <a:spcPct val="0"/>
              </a:spcBef>
              <a:spcAft>
                <a:spcPct val="0"/>
              </a:spcAft>
              <a:defRPr kumimoji="1" sz="2400">
                <a:solidFill>
                  <a:schemeClr val="tx1"/>
                </a:solidFill>
                <a:latin typeface="Times New Roman" pitchFamily="18" charset="0"/>
              </a:defRPr>
            </a:lvl9pPr>
          </a:lstStyle>
          <a:p>
            <a:pPr eaLnBrk="1" hangingPunct="1">
              <a:defRPr/>
            </a:pPr>
            <a:endParaRPr kumimoji="0" lang="en-US" altLang="en-US" sz="1400" dirty="0" smtClean="0">
              <a:latin typeface="Arial" pitchFamily="34" charset="0"/>
            </a:endParaRPr>
          </a:p>
        </p:txBody>
      </p:sp>
      <p:sp>
        <p:nvSpPr>
          <p:cNvPr id="17" name="Rectangle 1056"/>
          <p:cNvSpPr>
            <a:spLocks noChangeArrowheads="1"/>
          </p:cNvSpPr>
          <p:nvPr userDrawn="1"/>
        </p:nvSpPr>
        <p:spPr bwMode="auto">
          <a:xfrm>
            <a:off x="2362200" y="6553200"/>
            <a:ext cx="2133600" cy="476250"/>
          </a:xfrm>
          <a:prstGeom prst="rect">
            <a:avLst/>
          </a:prstGeom>
          <a:noFill/>
          <a:ln w="9525">
            <a:noFill/>
            <a:miter lim="800000"/>
            <a:headEnd/>
            <a:tailEnd/>
          </a:ln>
          <a:effectLst/>
        </p:spPr>
        <p:txBody>
          <a:bodyP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eaLnBrk="0" fontAlgn="base" hangingPunct="0">
              <a:spcBef>
                <a:spcPct val="0"/>
              </a:spcBef>
              <a:spcAft>
                <a:spcPct val="0"/>
              </a:spcAft>
              <a:defRPr kumimoji="1" sz="2400">
                <a:solidFill>
                  <a:schemeClr val="tx1"/>
                </a:solidFill>
                <a:latin typeface="Times New Roman" pitchFamily="18" charset="0"/>
              </a:defRPr>
            </a:lvl6pPr>
            <a:lvl7pPr marL="2971800" indent="-228600" eaLnBrk="0" fontAlgn="base" hangingPunct="0">
              <a:spcBef>
                <a:spcPct val="0"/>
              </a:spcBef>
              <a:spcAft>
                <a:spcPct val="0"/>
              </a:spcAft>
              <a:defRPr kumimoji="1" sz="2400">
                <a:solidFill>
                  <a:schemeClr val="tx1"/>
                </a:solidFill>
                <a:latin typeface="Times New Roman" pitchFamily="18" charset="0"/>
              </a:defRPr>
            </a:lvl7pPr>
            <a:lvl8pPr marL="3429000" indent="-228600" eaLnBrk="0" fontAlgn="base" hangingPunct="0">
              <a:spcBef>
                <a:spcPct val="0"/>
              </a:spcBef>
              <a:spcAft>
                <a:spcPct val="0"/>
              </a:spcAft>
              <a:defRPr kumimoji="1" sz="2400">
                <a:solidFill>
                  <a:schemeClr val="tx1"/>
                </a:solidFill>
                <a:latin typeface="Times New Roman" pitchFamily="18" charset="0"/>
              </a:defRPr>
            </a:lvl8pPr>
            <a:lvl9pPr marL="3886200" indent="-228600" eaLnBrk="0" fontAlgn="base" hangingPunct="0">
              <a:spcBef>
                <a:spcPct val="0"/>
              </a:spcBef>
              <a:spcAft>
                <a:spcPct val="0"/>
              </a:spcAft>
              <a:defRPr kumimoji="1" sz="2400">
                <a:solidFill>
                  <a:schemeClr val="tx1"/>
                </a:solidFill>
                <a:latin typeface="Times New Roman" pitchFamily="18" charset="0"/>
              </a:defRPr>
            </a:lvl9pPr>
          </a:lstStyle>
          <a:p>
            <a:pPr algn="r" eaLnBrk="1" hangingPunct="1">
              <a:defRPr/>
            </a:pPr>
            <a:fld id="{339F6A58-AC7D-4459-B389-065078ECEDCF}" type="slidenum">
              <a:rPr kumimoji="0" lang="en-US" altLang="en-US" sz="1000" smtClean="0">
                <a:latin typeface="Arial" pitchFamily="34" charset="0"/>
              </a:rPr>
              <a:pPr algn="r" eaLnBrk="1" hangingPunct="1">
                <a:defRPr/>
              </a:pPr>
              <a:t>‹#›</a:t>
            </a:fld>
            <a:endParaRPr kumimoji="0" lang="en-US" altLang="en-US" sz="1000" dirty="0" smtClean="0">
              <a:latin typeface="Arial" pitchFamily="34" charset="0"/>
            </a:endParaRPr>
          </a:p>
        </p:txBody>
      </p:sp>
      <p:sp>
        <p:nvSpPr>
          <p:cNvPr id="1042" name="Line 1057"/>
          <p:cNvSpPr>
            <a:spLocks noChangeShapeType="1"/>
          </p:cNvSpPr>
          <p:nvPr userDrawn="1"/>
        </p:nvSpPr>
        <p:spPr bwMode="auto">
          <a:xfrm>
            <a:off x="0" y="6553200"/>
            <a:ext cx="9144000" cy="0"/>
          </a:xfrm>
          <a:prstGeom prst="line">
            <a:avLst/>
          </a:prstGeom>
          <a:noFill/>
          <a:ln w="9525">
            <a:solidFill>
              <a:srgbClr val="FC0128"/>
            </a:solidFill>
            <a:round/>
            <a:headEnd/>
            <a:tailEnd/>
          </a:ln>
          <a:extLst>
            <a:ext uri="{909E8E84-426E-40DD-AFC4-6F175D3DCCD1}">
              <a14:hiddenFill xmlns:a14="http://schemas.microsoft.com/office/drawing/2010/main">
                <a:noFill/>
              </a14:hiddenFill>
            </a:ext>
          </a:extLst>
        </p:spPr>
        <p:txBody>
          <a:bodyPr wrap="none" anchor="ctr"/>
          <a:lstStyle/>
          <a:p>
            <a:endParaRPr lang="ja-JP" altLang="en-US" dirty="0"/>
          </a:p>
        </p:txBody>
      </p:sp>
      <p:sp>
        <p:nvSpPr>
          <p:cNvPr id="19" name="Text Box 1058"/>
          <p:cNvSpPr txBox="1">
            <a:spLocks noChangeArrowheads="1"/>
          </p:cNvSpPr>
          <p:nvPr userDrawn="1"/>
        </p:nvSpPr>
        <p:spPr bwMode="auto">
          <a:xfrm>
            <a:off x="119063" y="6583363"/>
            <a:ext cx="3538537" cy="274637"/>
          </a:xfrm>
          <a:prstGeom prst="rect">
            <a:avLst/>
          </a:prstGeom>
          <a:noFill/>
          <a:ln w="9525">
            <a:noFill/>
            <a:miter lim="800000"/>
            <a:headEnd/>
            <a:tailEnd/>
          </a:ln>
          <a:effectLst/>
        </p:spPr>
        <p:txBody>
          <a:bodyPr wrap="none" anchor="ctr">
            <a:spAutoFit/>
          </a:bodyP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eaLnBrk="0" fontAlgn="base" hangingPunct="0">
              <a:spcBef>
                <a:spcPct val="0"/>
              </a:spcBef>
              <a:spcAft>
                <a:spcPct val="0"/>
              </a:spcAft>
              <a:defRPr kumimoji="1" sz="2400">
                <a:solidFill>
                  <a:schemeClr val="tx1"/>
                </a:solidFill>
                <a:latin typeface="Times New Roman" pitchFamily="18" charset="0"/>
              </a:defRPr>
            </a:lvl6pPr>
            <a:lvl7pPr marL="2971800" indent="-228600" eaLnBrk="0" fontAlgn="base" hangingPunct="0">
              <a:spcBef>
                <a:spcPct val="0"/>
              </a:spcBef>
              <a:spcAft>
                <a:spcPct val="0"/>
              </a:spcAft>
              <a:defRPr kumimoji="1" sz="2400">
                <a:solidFill>
                  <a:schemeClr val="tx1"/>
                </a:solidFill>
                <a:latin typeface="Times New Roman" pitchFamily="18" charset="0"/>
              </a:defRPr>
            </a:lvl7pPr>
            <a:lvl8pPr marL="3429000" indent="-228600" eaLnBrk="0" fontAlgn="base" hangingPunct="0">
              <a:spcBef>
                <a:spcPct val="0"/>
              </a:spcBef>
              <a:spcAft>
                <a:spcPct val="0"/>
              </a:spcAft>
              <a:defRPr kumimoji="1" sz="2400">
                <a:solidFill>
                  <a:schemeClr val="tx1"/>
                </a:solidFill>
                <a:latin typeface="Times New Roman" pitchFamily="18" charset="0"/>
              </a:defRPr>
            </a:lvl8pPr>
            <a:lvl9pPr marL="3886200" indent="-228600" eaLnBrk="0" fontAlgn="base" hangingPunct="0">
              <a:spcBef>
                <a:spcPct val="0"/>
              </a:spcBef>
              <a:spcAft>
                <a:spcPct val="0"/>
              </a:spcAft>
              <a:defRPr kumimoji="1" sz="2400">
                <a:solidFill>
                  <a:schemeClr val="tx1"/>
                </a:solidFill>
                <a:latin typeface="Times New Roman" pitchFamily="18" charset="0"/>
              </a:defRPr>
            </a:lvl9pPr>
          </a:lstStyle>
          <a:p>
            <a:pPr algn="ctr">
              <a:defRPr/>
            </a:pPr>
            <a:r>
              <a:rPr kumimoji="0" lang="en-US" altLang="en-US" sz="1200" dirty="0" smtClean="0">
                <a:latin typeface="Arial" pitchFamily="34" charset="0"/>
              </a:rPr>
              <a:t>©</a:t>
            </a:r>
            <a:r>
              <a:rPr kumimoji="0" lang="en-US" altLang="en-US" sz="1000" dirty="0" smtClean="0">
                <a:latin typeface="Arial" pitchFamily="34" charset="0"/>
              </a:rPr>
              <a:t> FPT SOFTWARE – TRAINING MATERIAL</a:t>
            </a:r>
            <a:r>
              <a:rPr kumimoji="0" lang="en-US" altLang="ja-JP" sz="1000" dirty="0" smtClean="0">
                <a:latin typeface="Arial" pitchFamily="34" charset="0"/>
                <a:ea typeface="MS PGothic" pitchFamily="34" charset="-128"/>
              </a:rPr>
              <a:t> – Int</a:t>
            </a:r>
            <a:r>
              <a:rPr kumimoji="0" lang="en-US" altLang="en-US" sz="1000" dirty="0" smtClean="0">
                <a:latin typeface="Arial" pitchFamily="34" charset="0"/>
              </a:rPr>
              <a:t>er</a:t>
            </a:r>
            <a:r>
              <a:rPr kumimoji="0" lang="en-US" altLang="ja-JP" sz="1000" dirty="0" smtClean="0">
                <a:latin typeface="Arial" pitchFamily="34" charset="0"/>
                <a:ea typeface="MS PGothic" pitchFamily="34" charset="-128"/>
              </a:rPr>
              <a:t>nal </a:t>
            </a:r>
            <a:r>
              <a:rPr kumimoji="0" lang="en-US" altLang="en-US" sz="1000" dirty="0" smtClean="0">
                <a:latin typeface="Arial" pitchFamily="34" charset="0"/>
              </a:rPr>
              <a:t>us</a:t>
            </a:r>
            <a:r>
              <a:rPr kumimoji="0" lang="en-US" altLang="ja-JP" sz="1000" dirty="0" smtClean="0">
                <a:latin typeface="Arial" pitchFamily="34" charset="0"/>
                <a:ea typeface="MS PGothic" pitchFamily="34" charset="-128"/>
              </a:rPr>
              <a:t>e</a:t>
            </a:r>
            <a:endParaRPr kumimoji="0" lang="en-US" altLang="en-US" sz="1000" dirty="0" smtClean="0">
              <a:latin typeface="Arial" pitchFamily="34" charset="0"/>
            </a:endParaRPr>
          </a:p>
        </p:txBody>
      </p:sp>
      <p:sp>
        <p:nvSpPr>
          <p:cNvPr id="20" name="Text Box 1059"/>
          <p:cNvSpPr txBox="1">
            <a:spLocks noChangeArrowheads="1"/>
          </p:cNvSpPr>
          <p:nvPr userDrawn="1"/>
        </p:nvSpPr>
        <p:spPr bwMode="auto">
          <a:xfrm>
            <a:off x="7027863" y="6597650"/>
            <a:ext cx="195738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eaLnBrk="0" fontAlgn="base" hangingPunct="0">
              <a:spcBef>
                <a:spcPct val="0"/>
              </a:spcBef>
              <a:spcAft>
                <a:spcPct val="0"/>
              </a:spcAft>
              <a:defRPr kumimoji="1" sz="2400">
                <a:solidFill>
                  <a:schemeClr val="tx1"/>
                </a:solidFill>
                <a:latin typeface="Times New Roman" pitchFamily="18" charset="0"/>
              </a:defRPr>
            </a:lvl6pPr>
            <a:lvl7pPr marL="2971800" indent="-228600" eaLnBrk="0" fontAlgn="base" hangingPunct="0">
              <a:spcBef>
                <a:spcPct val="0"/>
              </a:spcBef>
              <a:spcAft>
                <a:spcPct val="0"/>
              </a:spcAft>
              <a:defRPr kumimoji="1" sz="2400">
                <a:solidFill>
                  <a:schemeClr val="tx1"/>
                </a:solidFill>
                <a:latin typeface="Times New Roman" pitchFamily="18" charset="0"/>
              </a:defRPr>
            </a:lvl7pPr>
            <a:lvl8pPr marL="3429000" indent="-228600" eaLnBrk="0" fontAlgn="base" hangingPunct="0">
              <a:spcBef>
                <a:spcPct val="0"/>
              </a:spcBef>
              <a:spcAft>
                <a:spcPct val="0"/>
              </a:spcAft>
              <a:defRPr kumimoji="1" sz="2400">
                <a:solidFill>
                  <a:schemeClr val="tx1"/>
                </a:solidFill>
                <a:latin typeface="Times New Roman" pitchFamily="18" charset="0"/>
              </a:defRPr>
            </a:lvl8pPr>
            <a:lvl9pPr marL="3886200" indent="-228600" eaLnBrk="0" fontAlgn="base" hangingPunct="0">
              <a:spcBef>
                <a:spcPct val="0"/>
              </a:spcBef>
              <a:spcAft>
                <a:spcPct val="0"/>
              </a:spcAft>
              <a:defRPr kumimoji="1" sz="2400">
                <a:solidFill>
                  <a:schemeClr val="tx1"/>
                </a:solidFill>
                <a:latin typeface="Times New Roman" pitchFamily="18" charset="0"/>
              </a:defRPr>
            </a:lvl9pPr>
          </a:lstStyle>
          <a:p>
            <a:pPr algn="ctr">
              <a:defRPr/>
            </a:pPr>
            <a:r>
              <a:rPr kumimoji="0" lang="en-US" altLang="en-US" sz="1000" dirty="0" smtClean="0">
                <a:latin typeface="Arial" pitchFamily="34" charset="0"/>
              </a:rPr>
              <a:t>04e-BM/</a:t>
            </a:r>
            <a:r>
              <a:rPr kumimoji="0" lang="en-US" altLang="ja-JP" sz="1000" dirty="0" smtClean="0">
                <a:latin typeface="Arial" pitchFamily="34" charset="0"/>
                <a:ea typeface="MS PGothic" pitchFamily="34" charset="-128"/>
              </a:rPr>
              <a:t>NS</a:t>
            </a:r>
            <a:r>
              <a:rPr kumimoji="0" lang="en-US" altLang="en-US" sz="1000" dirty="0" smtClean="0">
                <a:latin typeface="Arial" pitchFamily="34" charset="0"/>
              </a:rPr>
              <a:t>/HDCV/FSOFT v2</a:t>
            </a:r>
            <a:r>
              <a:rPr kumimoji="0" lang="en-US" altLang="ja-JP" sz="1000" dirty="0" smtClean="0">
                <a:latin typeface="Arial" pitchFamily="34" charset="0"/>
                <a:ea typeface="MS PGothic" pitchFamily="34" charset="-128"/>
              </a:rPr>
              <a:t>/</a:t>
            </a:r>
            <a:r>
              <a:rPr kumimoji="0" lang="en-US" altLang="en-US" sz="1000" dirty="0" smtClean="0">
                <a:latin typeface="Arial" pitchFamily="34" charset="0"/>
              </a:rPr>
              <a:t>2</a:t>
            </a:r>
          </a:p>
        </p:txBody>
      </p:sp>
      <p:pic>
        <p:nvPicPr>
          <p:cNvPr id="1045" name="Picture 1060" descr="BackGround"/>
          <p:cNvPicPr>
            <a:picLocks noChangeAspect="1" noChangeArrowheads="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0" y="914400"/>
            <a:ext cx="91440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6" name="Picture 1061" descr="Logo_Software_khongSLOGAN"/>
          <p:cNvPicPr>
            <a:picLocks noChangeAspect="1" noChangeArrowheads="1"/>
          </p:cNvPicPr>
          <p:nvPr userDrawn="1"/>
        </p:nvPicPr>
        <p:blipFill>
          <a:blip r:embed="rId18">
            <a:extLst>
              <a:ext uri="{28A0092B-C50C-407E-A947-70E740481C1C}">
                <a14:useLocalDpi xmlns:a14="http://schemas.microsoft.com/office/drawing/2010/main" val="0"/>
              </a:ext>
            </a:extLst>
          </a:blip>
          <a:srcRect/>
          <a:stretch>
            <a:fillRect/>
          </a:stretch>
        </p:blipFill>
        <p:spPr bwMode="auto">
          <a:xfrm>
            <a:off x="0" y="0"/>
            <a:ext cx="1676400" cy="118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695" r:id="rId1"/>
    <p:sldLayoutId id="2147484544" r:id="rId2"/>
    <p:sldLayoutId id="2147484545" r:id="rId3"/>
    <p:sldLayoutId id="2147484546" r:id="rId4"/>
    <p:sldLayoutId id="2147484547" r:id="rId5"/>
    <p:sldLayoutId id="2147484548" r:id="rId6"/>
    <p:sldLayoutId id="2147484549" r:id="rId7"/>
    <p:sldLayoutId id="2147484550" r:id="rId8"/>
    <p:sldLayoutId id="2147484551" r:id="rId9"/>
    <p:sldLayoutId id="2147484552" r:id="rId10"/>
    <p:sldLayoutId id="2147484553" r:id="rId11"/>
    <p:sldLayoutId id="2147484554" r:id="rId12"/>
    <p:sldLayoutId id="2147484555" r:id="rId13"/>
    <p:sldLayoutId id="2147484696" r:id="rId14"/>
  </p:sldLayoutIdLst>
  <p:timing>
    <p:tnLst>
      <p:par>
        <p:cTn id="1" dur="indefinite" restart="never" nodeType="tmRoot"/>
      </p:par>
    </p:tnLst>
  </p:timing>
  <p:hf sldNum="0" hdr="0" ftr="0" dt="0"/>
  <p:txStyles>
    <p:titleStyle>
      <a:lvl1pPr algn="l" rtl="0" eaLnBrk="0" fontAlgn="base" hangingPunct="0">
        <a:spcBef>
          <a:spcPct val="0"/>
        </a:spcBef>
        <a:spcAft>
          <a:spcPct val="0"/>
        </a:spcAft>
        <a:defRPr kumimoji="1" sz="3600">
          <a:solidFill>
            <a:schemeClr val="accent1"/>
          </a:solidFill>
          <a:latin typeface="+mj-lt"/>
          <a:ea typeface="+mj-ea"/>
          <a:cs typeface="+mj-cs"/>
        </a:defRPr>
      </a:lvl1pPr>
      <a:lvl2pPr algn="l" rtl="0" eaLnBrk="0" fontAlgn="base" hangingPunct="0">
        <a:spcBef>
          <a:spcPct val="0"/>
        </a:spcBef>
        <a:spcAft>
          <a:spcPct val="0"/>
        </a:spcAft>
        <a:defRPr kumimoji="1" sz="3600">
          <a:solidFill>
            <a:schemeClr val="accent1"/>
          </a:solidFill>
          <a:latin typeface="Arial" charset="0"/>
        </a:defRPr>
      </a:lvl2pPr>
      <a:lvl3pPr algn="l" rtl="0" eaLnBrk="0" fontAlgn="base" hangingPunct="0">
        <a:spcBef>
          <a:spcPct val="0"/>
        </a:spcBef>
        <a:spcAft>
          <a:spcPct val="0"/>
        </a:spcAft>
        <a:defRPr kumimoji="1" sz="3600">
          <a:solidFill>
            <a:schemeClr val="accent1"/>
          </a:solidFill>
          <a:latin typeface="Arial" charset="0"/>
        </a:defRPr>
      </a:lvl3pPr>
      <a:lvl4pPr algn="l" rtl="0" eaLnBrk="0" fontAlgn="base" hangingPunct="0">
        <a:spcBef>
          <a:spcPct val="0"/>
        </a:spcBef>
        <a:spcAft>
          <a:spcPct val="0"/>
        </a:spcAft>
        <a:defRPr kumimoji="1" sz="3600">
          <a:solidFill>
            <a:schemeClr val="accent1"/>
          </a:solidFill>
          <a:latin typeface="Arial" charset="0"/>
        </a:defRPr>
      </a:lvl4pPr>
      <a:lvl5pPr algn="l" rtl="0" eaLnBrk="0" fontAlgn="base" hangingPunct="0">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eaLnBrk="0" fontAlgn="base" hangingPunct="0">
        <a:spcBef>
          <a:spcPct val="20000"/>
        </a:spcBef>
        <a:spcAft>
          <a:spcPct val="0"/>
        </a:spcAft>
        <a:buClr>
          <a:schemeClr val="accent1"/>
        </a:buClr>
        <a:buFont typeface="Arial" pitchFamily="34" charset="0"/>
        <a:buChar char="●"/>
        <a:defRPr kumimoji="1" sz="2000">
          <a:solidFill>
            <a:schemeClr val="accent1"/>
          </a:solidFill>
          <a:latin typeface="+mn-lt"/>
          <a:ea typeface="+mn-ea"/>
          <a:cs typeface="+mn-cs"/>
        </a:defRPr>
      </a:lvl1pPr>
      <a:lvl2pPr marL="541338" indent="-180975" algn="l" rtl="0" eaLnBrk="0" fontAlgn="base" hangingPunct="0">
        <a:spcBef>
          <a:spcPct val="20000"/>
        </a:spcBef>
        <a:spcAft>
          <a:spcPct val="0"/>
        </a:spcAft>
        <a:buClr>
          <a:schemeClr val="bg2"/>
        </a:buClr>
        <a:buFont typeface="Arial" pitchFamily="34" charset="0"/>
        <a:buChar char="●"/>
        <a:defRPr kumimoji="1" sz="2800">
          <a:solidFill>
            <a:schemeClr val="bg2"/>
          </a:solidFill>
          <a:latin typeface="+mn-lt"/>
        </a:defRPr>
      </a:lvl2pPr>
      <a:lvl3pPr marL="901700" indent="-84138" algn="l" rtl="0" eaLnBrk="0" fontAlgn="base" hangingPunct="0">
        <a:spcBef>
          <a:spcPct val="20000"/>
        </a:spcBef>
        <a:spcAft>
          <a:spcPct val="0"/>
        </a:spcAft>
        <a:buClr>
          <a:schemeClr val="bg2"/>
        </a:buClr>
        <a:buFont typeface="Arial" pitchFamily="34" charset="0"/>
        <a:buChar char="●"/>
        <a:defRPr kumimoji="1" sz="2400">
          <a:solidFill>
            <a:schemeClr val="bg2"/>
          </a:solidFill>
          <a:latin typeface="+mn-lt"/>
        </a:defRPr>
      </a:lvl3pPr>
      <a:lvl4pPr marL="1751013" indent="-228600" algn="l" rtl="0" eaLnBrk="0" fontAlgn="base" hangingPunct="0">
        <a:spcBef>
          <a:spcPct val="20000"/>
        </a:spcBef>
        <a:spcAft>
          <a:spcPct val="0"/>
        </a:spcAft>
        <a:buChar char="–"/>
        <a:defRPr kumimoji="1" sz="2000">
          <a:solidFill>
            <a:schemeClr val="tx1"/>
          </a:solidFill>
          <a:latin typeface="+mn-lt"/>
        </a:defRPr>
      </a:lvl4pPr>
      <a:lvl5pPr marL="2159000" indent="-228600" algn="l" rtl="0" eaLnBrk="0" fontAlgn="base" hangingPunct="0">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42" name="Picture 5" descr="Logo SE A4 Blanc"/>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6227763" y="5734050"/>
            <a:ext cx="2576512" cy="94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3" name="Rectangle 4"/>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US" altLang="ja-JP" smtClean="0"/>
              <a:t>First level</a:t>
            </a:r>
          </a:p>
          <a:p>
            <a:pPr lvl="1"/>
            <a:r>
              <a:rPr lang="en-US" altLang="ja-JP" smtClean="0"/>
              <a:t>Second level</a:t>
            </a:r>
          </a:p>
          <a:p>
            <a:pPr lvl="2"/>
            <a:r>
              <a:rPr lang="en-US" altLang="ja-JP" smtClean="0"/>
              <a:t>Third level</a:t>
            </a:r>
          </a:p>
        </p:txBody>
      </p:sp>
      <p:sp>
        <p:nvSpPr>
          <p:cNvPr id="10244" name="Rectangle 5"/>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US" altLang="ja-JP" smtClean="0"/>
              <a:t>Title</a:t>
            </a:r>
          </a:p>
        </p:txBody>
      </p:sp>
      <p:sp>
        <p:nvSpPr>
          <p:cNvPr id="8" name="Footer Placeholder 4"/>
          <p:cNvSpPr>
            <a:spLocks noGrp="1" noChangeArrowheads="1"/>
          </p:cNvSpPr>
          <p:nvPr>
            <p:ph type="ftr" sz="quarter" idx="3"/>
          </p:nvPr>
        </p:nvSpPr>
        <p:spPr bwMode="auto">
          <a:xfrm>
            <a:off x="6372225" y="5229225"/>
            <a:ext cx="2270125" cy="1368425"/>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kumimoji="0" sz="9600" smtClean="0">
                <a:ea typeface="ＭＳ Ｐゴシック" pitchFamily="50" charset="-128"/>
                <a:cs typeface="Arial" pitchFamily="34" charset="0"/>
              </a:defRPr>
            </a:lvl1pPr>
          </a:lstStyle>
          <a:p>
            <a:pPr>
              <a:defRPr/>
            </a:pPr>
            <a:endParaRPr lang="en-US" altLang="ja-JP"/>
          </a:p>
        </p:txBody>
      </p:sp>
    </p:spTree>
  </p:cSld>
  <p:clrMap bg1="dk2" tx1="lt1" bg2="dk1" tx2="lt2" accent1="accent1" accent2="accent2" accent3="accent3" accent4="accent4" accent5="accent5" accent6="accent6" hlink="hlink" folHlink="folHlink"/>
  <p:sldLayoutIdLst>
    <p:sldLayoutId id="2147484642" r:id="rId1"/>
    <p:sldLayoutId id="2147484643" r:id="rId2"/>
    <p:sldLayoutId id="2147484644" r:id="rId3"/>
    <p:sldLayoutId id="2147484645" r:id="rId4"/>
    <p:sldLayoutId id="2147484646" r:id="rId5"/>
    <p:sldLayoutId id="2147484647" r:id="rId6"/>
    <p:sldLayoutId id="2147484648" r:id="rId7"/>
    <p:sldLayoutId id="2147484649" r:id="rId8"/>
    <p:sldLayoutId id="2147484650" r:id="rId9"/>
    <p:sldLayoutId id="2147484651" r:id="rId10"/>
    <p:sldLayoutId id="2147484652" r:id="rId11"/>
  </p:sldLayoutIdLst>
  <p:timing>
    <p:tnLst>
      <p:par>
        <p:cTn id="1" dur="indefinite" restart="never" nodeType="tmRoot"/>
      </p:par>
    </p:tnLst>
  </p:timing>
  <p:hf sldNum="0" hdr="0" ftr="0" dt="0"/>
  <p:txStyles>
    <p:titleStyle>
      <a:lvl1pPr algn="l" rtl="0" eaLnBrk="0" fontAlgn="base" hangingPunct="0">
        <a:spcBef>
          <a:spcPct val="0"/>
        </a:spcBef>
        <a:spcAft>
          <a:spcPct val="0"/>
        </a:spcAft>
        <a:defRPr kumimoji="1" sz="3600">
          <a:solidFill>
            <a:schemeClr val="accent1"/>
          </a:solidFill>
          <a:latin typeface="+mj-lt"/>
          <a:ea typeface="+mj-ea"/>
          <a:cs typeface="+mj-cs"/>
        </a:defRPr>
      </a:lvl1pPr>
      <a:lvl2pPr algn="l" rtl="0" eaLnBrk="0" fontAlgn="base" hangingPunct="0">
        <a:spcBef>
          <a:spcPct val="0"/>
        </a:spcBef>
        <a:spcAft>
          <a:spcPct val="0"/>
        </a:spcAft>
        <a:defRPr kumimoji="1" sz="3600">
          <a:solidFill>
            <a:schemeClr val="accent1"/>
          </a:solidFill>
          <a:latin typeface="Arial" charset="0"/>
        </a:defRPr>
      </a:lvl2pPr>
      <a:lvl3pPr algn="l" rtl="0" eaLnBrk="0" fontAlgn="base" hangingPunct="0">
        <a:spcBef>
          <a:spcPct val="0"/>
        </a:spcBef>
        <a:spcAft>
          <a:spcPct val="0"/>
        </a:spcAft>
        <a:defRPr kumimoji="1" sz="3600">
          <a:solidFill>
            <a:schemeClr val="accent1"/>
          </a:solidFill>
          <a:latin typeface="Arial" charset="0"/>
        </a:defRPr>
      </a:lvl3pPr>
      <a:lvl4pPr algn="l" rtl="0" eaLnBrk="0" fontAlgn="base" hangingPunct="0">
        <a:spcBef>
          <a:spcPct val="0"/>
        </a:spcBef>
        <a:spcAft>
          <a:spcPct val="0"/>
        </a:spcAft>
        <a:defRPr kumimoji="1" sz="3600">
          <a:solidFill>
            <a:schemeClr val="accent1"/>
          </a:solidFill>
          <a:latin typeface="Arial" charset="0"/>
        </a:defRPr>
      </a:lvl4pPr>
      <a:lvl5pPr algn="l" rtl="0" eaLnBrk="0" fontAlgn="base" hangingPunct="0">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eaLnBrk="0" fontAlgn="base" hangingPunct="0">
        <a:spcBef>
          <a:spcPct val="20000"/>
        </a:spcBef>
        <a:spcAft>
          <a:spcPct val="0"/>
        </a:spcAft>
        <a:buClr>
          <a:schemeClr val="accent1"/>
        </a:buClr>
        <a:buFont typeface="Arial" pitchFamily="34" charset="0"/>
        <a:buChar char="●"/>
        <a:defRPr kumimoji="1" sz="2000">
          <a:solidFill>
            <a:schemeClr val="accent1"/>
          </a:solidFill>
          <a:latin typeface="+mn-lt"/>
          <a:ea typeface="+mn-ea"/>
          <a:cs typeface="+mn-cs"/>
        </a:defRPr>
      </a:lvl1pPr>
      <a:lvl2pPr marL="685800" indent="-325438" algn="l" rtl="0" eaLnBrk="0" fontAlgn="base" hangingPunct="0">
        <a:spcBef>
          <a:spcPct val="20000"/>
        </a:spcBef>
        <a:spcAft>
          <a:spcPct val="0"/>
        </a:spcAft>
        <a:buClr>
          <a:schemeClr val="bg2"/>
        </a:buClr>
        <a:buFont typeface="Wingdings" pitchFamily="2" charset="2"/>
        <a:buChar char="§"/>
        <a:defRPr kumimoji="1" sz="2800">
          <a:solidFill>
            <a:schemeClr val="bg2"/>
          </a:solidFill>
          <a:latin typeface="+mn-lt"/>
        </a:defRPr>
      </a:lvl2pPr>
      <a:lvl3pPr marL="1143000" indent="-325438" algn="l" rtl="0" eaLnBrk="0" fontAlgn="base" hangingPunct="0">
        <a:spcBef>
          <a:spcPct val="20000"/>
        </a:spcBef>
        <a:spcAft>
          <a:spcPct val="0"/>
        </a:spcAft>
        <a:buClr>
          <a:schemeClr val="bg2"/>
        </a:buClr>
        <a:buFont typeface="Courier New" pitchFamily="49" charset="0"/>
        <a:buChar char="-"/>
        <a:defRPr kumimoji="1" sz="2400">
          <a:solidFill>
            <a:schemeClr val="bg2"/>
          </a:solidFill>
          <a:latin typeface="+mn-lt"/>
        </a:defRPr>
      </a:lvl3pPr>
      <a:lvl4pPr marL="1751013" indent="-228600" algn="l" rtl="0" eaLnBrk="0" fontAlgn="base" hangingPunct="0">
        <a:spcBef>
          <a:spcPct val="20000"/>
        </a:spcBef>
        <a:spcAft>
          <a:spcPct val="0"/>
        </a:spcAft>
        <a:buChar char="–"/>
        <a:defRPr kumimoji="1" sz="2000">
          <a:solidFill>
            <a:schemeClr val="tx1"/>
          </a:solidFill>
          <a:latin typeface="+mn-lt"/>
        </a:defRPr>
      </a:lvl4pPr>
      <a:lvl5pPr marL="2159000" indent="-228600" algn="l" rtl="0" eaLnBrk="0" fontAlgn="base" hangingPunct="0">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ChangeArrowheads="1"/>
          </p:cNvSpPr>
          <p:nvPr/>
        </p:nvSpPr>
        <p:spPr bwMode="auto">
          <a:xfrm>
            <a:off x="468313" y="6577013"/>
            <a:ext cx="822325" cy="122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661988" eaLnBrk="0" hangingPunct="0">
              <a:defRPr>
                <a:solidFill>
                  <a:schemeClr val="bg2"/>
                </a:solidFill>
                <a:latin typeface="Arial" pitchFamily="34" charset="0"/>
                <a:cs typeface="Arial" pitchFamily="34" charset="0"/>
              </a:defRPr>
            </a:lvl1pPr>
            <a:lvl2pPr marL="742950" indent="-285750" defTabSz="661988" eaLnBrk="0" hangingPunct="0">
              <a:defRPr>
                <a:solidFill>
                  <a:schemeClr val="bg2"/>
                </a:solidFill>
                <a:latin typeface="Arial" pitchFamily="34" charset="0"/>
                <a:cs typeface="Arial" pitchFamily="34" charset="0"/>
              </a:defRPr>
            </a:lvl2pPr>
            <a:lvl3pPr marL="1143000" indent="-228600" defTabSz="661988" eaLnBrk="0" hangingPunct="0">
              <a:defRPr>
                <a:solidFill>
                  <a:schemeClr val="bg2"/>
                </a:solidFill>
                <a:latin typeface="Arial" pitchFamily="34" charset="0"/>
                <a:cs typeface="Arial" pitchFamily="34" charset="0"/>
              </a:defRPr>
            </a:lvl3pPr>
            <a:lvl4pPr marL="1600200" indent="-228600" defTabSz="661988" eaLnBrk="0" hangingPunct="0">
              <a:defRPr>
                <a:solidFill>
                  <a:schemeClr val="bg2"/>
                </a:solidFill>
                <a:latin typeface="Arial" pitchFamily="34" charset="0"/>
                <a:cs typeface="Arial" pitchFamily="34" charset="0"/>
              </a:defRPr>
            </a:lvl4pPr>
            <a:lvl5pPr marL="2057400" indent="-228600" defTabSz="661988" eaLnBrk="0" hangingPunct="0">
              <a:defRPr>
                <a:solidFill>
                  <a:schemeClr val="bg2"/>
                </a:solidFill>
                <a:latin typeface="Arial" pitchFamily="34" charset="0"/>
                <a:cs typeface="Arial" pitchFamily="34" charset="0"/>
              </a:defRPr>
            </a:lvl5pPr>
            <a:lvl6pPr marL="2514600" indent="-228600" defTabSz="661988" eaLnBrk="0" fontAlgn="base" hangingPunct="0">
              <a:spcBef>
                <a:spcPct val="0"/>
              </a:spcBef>
              <a:spcAft>
                <a:spcPct val="0"/>
              </a:spcAft>
              <a:defRPr>
                <a:solidFill>
                  <a:schemeClr val="bg2"/>
                </a:solidFill>
                <a:latin typeface="Arial" pitchFamily="34" charset="0"/>
                <a:cs typeface="Arial" pitchFamily="34" charset="0"/>
              </a:defRPr>
            </a:lvl6pPr>
            <a:lvl7pPr marL="2971800" indent="-228600" defTabSz="661988" eaLnBrk="0" fontAlgn="base" hangingPunct="0">
              <a:spcBef>
                <a:spcPct val="0"/>
              </a:spcBef>
              <a:spcAft>
                <a:spcPct val="0"/>
              </a:spcAft>
              <a:defRPr>
                <a:solidFill>
                  <a:schemeClr val="bg2"/>
                </a:solidFill>
                <a:latin typeface="Arial" pitchFamily="34" charset="0"/>
                <a:cs typeface="Arial" pitchFamily="34" charset="0"/>
              </a:defRPr>
            </a:lvl7pPr>
            <a:lvl8pPr marL="3429000" indent="-228600" defTabSz="661988" eaLnBrk="0" fontAlgn="base" hangingPunct="0">
              <a:spcBef>
                <a:spcPct val="0"/>
              </a:spcBef>
              <a:spcAft>
                <a:spcPct val="0"/>
              </a:spcAft>
              <a:defRPr>
                <a:solidFill>
                  <a:schemeClr val="bg2"/>
                </a:solidFill>
                <a:latin typeface="Arial" pitchFamily="34" charset="0"/>
                <a:cs typeface="Arial" pitchFamily="34" charset="0"/>
              </a:defRPr>
            </a:lvl8pPr>
            <a:lvl9pPr marL="3886200" indent="-228600" defTabSz="661988" eaLnBrk="0" fontAlgn="base" hangingPunct="0">
              <a:spcBef>
                <a:spcPct val="0"/>
              </a:spcBef>
              <a:spcAft>
                <a:spcPct val="0"/>
              </a:spcAft>
              <a:defRPr>
                <a:solidFill>
                  <a:schemeClr val="bg2"/>
                </a:solidFill>
                <a:latin typeface="Arial" pitchFamily="34" charset="0"/>
                <a:cs typeface="Arial" pitchFamily="34" charset="0"/>
              </a:defRPr>
            </a:lvl9pPr>
          </a:lstStyle>
          <a:p>
            <a:pPr>
              <a:defRPr/>
            </a:pPr>
            <a:r>
              <a:rPr kumimoji="0" lang="en-US" altLang="ja-JP" sz="800" smtClean="0"/>
              <a:t>Schneider Electric</a:t>
            </a:r>
          </a:p>
        </p:txBody>
      </p:sp>
      <p:sp>
        <p:nvSpPr>
          <p:cNvPr id="11267" name="Rectangle 3"/>
          <p:cNvSpPr>
            <a:spLocks noChangeArrowheads="1"/>
          </p:cNvSpPr>
          <p:nvPr/>
        </p:nvSpPr>
        <p:spPr bwMode="auto">
          <a:xfrm>
            <a:off x="8604250" y="6599238"/>
            <a:ext cx="288925"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61988">
              <a:defRPr kumimoji="1" sz="2400">
                <a:solidFill>
                  <a:schemeClr val="tx1"/>
                </a:solidFill>
                <a:latin typeface="Times New Roman" pitchFamily="18" charset="0"/>
              </a:defRPr>
            </a:lvl1pPr>
            <a:lvl2pPr marL="742950" indent="-285750" defTabSz="661988">
              <a:defRPr kumimoji="1" sz="2400">
                <a:solidFill>
                  <a:schemeClr val="tx1"/>
                </a:solidFill>
                <a:latin typeface="Times New Roman" pitchFamily="18" charset="0"/>
              </a:defRPr>
            </a:lvl2pPr>
            <a:lvl3pPr marL="1143000" indent="-228600" defTabSz="661988">
              <a:defRPr kumimoji="1" sz="2400">
                <a:solidFill>
                  <a:schemeClr val="tx1"/>
                </a:solidFill>
                <a:latin typeface="Times New Roman" pitchFamily="18" charset="0"/>
              </a:defRPr>
            </a:lvl3pPr>
            <a:lvl4pPr marL="1600200" indent="-228600" defTabSz="661988">
              <a:defRPr kumimoji="1" sz="2400">
                <a:solidFill>
                  <a:schemeClr val="tx1"/>
                </a:solidFill>
                <a:latin typeface="Times New Roman" pitchFamily="18" charset="0"/>
              </a:defRPr>
            </a:lvl4pPr>
            <a:lvl5pPr marL="2057400" indent="-228600" defTabSz="661988">
              <a:defRPr kumimoji="1" sz="2400">
                <a:solidFill>
                  <a:schemeClr val="tx1"/>
                </a:solidFill>
                <a:latin typeface="Times New Roman" pitchFamily="18" charset="0"/>
              </a:defRPr>
            </a:lvl5pPr>
            <a:lvl6pPr marL="2514600" indent="-228600" defTabSz="661988" eaLnBrk="0" fontAlgn="base" hangingPunct="0">
              <a:spcBef>
                <a:spcPct val="0"/>
              </a:spcBef>
              <a:spcAft>
                <a:spcPct val="0"/>
              </a:spcAft>
              <a:defRPr kumimoji="1" sz="2400">
                <a:solidFill>
                  <a:schemeClr val="tx1"/>
                </a:solidFill>
                <a:latin typeface="Times New Roman" pitchFamily="18" charset="0"/>
              </a:defRPr>
            </a:lvl6pPr>
            <a:lvl7pPr marL="2971800" indent="-228600" defTabSz="661988" eaLnBrk="0" fontAlgn="base" hangingPunct="0">
              <a:spcBef>
                <a:spcPct val="0"/>
              </a:spcBef>
              <a:spcAft>
                <a:spcPct val="0"/>
              </a:spcAft>
              <a:defRPr kumimoji="1" sz="2400">
                <a:solidFill>
                  <a:schemeClr val="tx1"/>
                </a:solidFill>
                <a:latin typeface="Times New Roman" pitchFamily="18" charset="0"/>
              </a:defRPr>
            </a:lvl7pPr>
            <a:lvl8pPr marL="3429000" indent="-228600" defTabSz="661988" eaLnBrk="0" fontAlgn="base" hangingPunct="0">
              <a:spcBef>
                <a:spcPct val="0"/>
              </a:spcBef>
              <a:spcAft>
                <a:spcPct val="0"/>
              </a:spcAft>
              <a:defRPr kumimoji="1" sz="2400">
                <a:solidFill>
                  <a:schemeClr val="tx1"/>
                </a:solidFill>
                <a:latin typeface="Times New Roman" pitchFamily="18" charset="0"/>
              </a:defRPr>
            </a:lvl8pPr>
            <a:lvl9pPr marL="3886200" indent="-228600" defTabSz="661988" eaLnBrk="0" fontAlgn="base" hangingPunct="0">
              <a:spcBef>
                <a:spcPct val="0"/>
              </a:spcBef>
              <a:spcAft>
                <a:spcPct val="0"/>
              </a:spcAft>
              <a:defRPr kumimoji="1" sz="2400">
                <a:solidFill>
                  <a:schemeClr val="tx1"/>
                </a:solidFill>
                <a:latin typeface="Times New Roman" pitchFamily="18" charset="0"/>
              </a:defRPr>
            </a:lvl9pPr>
          </a:lstStyle>
          <a:p>
            <a:pPr>
              <a:defRPr/>
            </a:pPr>
            <a:fld id="{FB84F5E3-2073-413D-9362-7C8E47283724}" type="slidenum">
              <a:rPr kumimoji="0" lang="fr-FR" altLang="ja-JP" sz="800" smtClean="0">
                <a:solidFill>
                  <a:schemeClr val="bg2"/>
                </a:solidFill>
                <a:latin typeface="Arial" pitchFamily="34" charset="0"/>
                <a:ea typeface="ＭＳ Ｐゴシック" pitchFamily="50" charset="-128"/>
                <a:cs typeface="Arial" pitchFamily="34" charset="0"/>
              </a:rPr>
              <a:pPr>
                <a:defRPr/>
              </a:pPr>
              <a:t>‹#›</a:t>
            </a:fld>
            <a:endParaRPr kumimoji="0" lang="fr-FR" altLang="ja-JP" sz="800" smtClean="0">
              <a:solidFill>
                <a:schemeClr val="bg2"/>
              </a:solidFill>
              <a:latin typeface="Arial" pitchFamily="34" charset="0"/>
              <a:ea typeface="ＭＳ Ｐゴシック" pitchFamily="50" charset="-128"/>
              <a:cs typeface="Arial" pitchFamily="34" charset="0"/>
            </a:endParaRPr>
          </a:p>
        </p:txBody>
      </p:sp>
      <p:sp>
        <p:nvSpPr>
          <p:cNvPr id="11268" name="Rectangle 4"/>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US" altLang="ja-JP" smtClean="0"/>
              <a:t>First level</a:t>
            </a:r>
          </a:p>
          <a:p>
            <a:pPr lvl="1"/>
            <a:r>
              <a:rPr lang="en-US" altLang="ja-JP" smtClean="0"/>
              <a:t>Second level</a:t>
            </a:r>
          </a:p>
          <a:p>
            <a:pPr lvl="2"/>
            <a:r>
              <a:rPr lang="en-US" altLang="ja-JP" smtClean="0"/>
              <a:t>Third level</a:t>
            </a:r>
          </a:p>
        </p:txBody>
      </p:sp>
      <p:sp>
        <p:nvSpPr>
          <p:cNvPr id="11269" name="Rectangle 5"/>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US" altLang="ja-JP" smtClean="0"/>
              <a:t>Title</a:t>
            </a:r>
          </a:p>
        </p:txBody>
      </p:sp>
    </p:spTree>
  </p:cSld>
  <p:clrMap bg1="lt1" tx1="dk1" bg2="lt2" tx2="dk2" accent1="accent1" accent2="accent2" accent3="accent3" accent4="accent4" accent5="accent5" accent6="accent6" hlink="hlink" folHlink="folHlink"/>
  <p:sldLayoutIdLst>
    <p:sldLayoutId id="2147484653" r:id="rId1"/>
    <p:sldLayoutId id="2147484654" r:id="rId2"/>
    <p:sldLayoutId id="2147484655" r:id="rId3"/>
    <p:sldLayoutId id="2147484656" r:id="rId4"/>
    <p:sldLayoutId id="2147484657" r:id="rId5"/>
    <p:sldLayoutId id="2147484658" r:id="rId6"/>
    <p:sldLayoutId id="2147484659" r:id="rId7"/>
    <p:sldLayoutId id="2147484660" r:id="rId8"/>
    <p:sldLayoutId id="2147484661" r:id="rId9"/>
    <p:sldLayoutId id="2147484662" r:id="rId10"/>
    <p:sldLayoutId id="2147484663" r:id="rId11"/>
  </p:sldLayoutIdLst>
  <p:timing>
    <p:tnLst>
      <p:par>
        <p:cTn id="1" dur="indefinite" restart="never" nodeType="tmRoot"/>
      </p:par>
    </p:tnLst>
  </p:timing>
  <p:hf sldNum="0" hdr="0" ftr="0" dt="0"/>
  <p:txStyles>
    <p:titleStyle>
      <a:lvl1pPr algn="l" rtl="0" eaLnBrk="0" fontAlgn="base" hangingPunct="0">
        <a:spcBef>
          <a:spcPct val="0"/>
        </a:spcBef>
        <a:spcAft>
          <a:spcPct val="0"/>
        </a:spcAft>
        <a:defRPr kumimoji="1" sz="3600">
          <a:solidFill>
            <a:schemeClr val="accent1"/>
          </a:solidFill>
          <a:latin typeface="+mj-lt"/>
          <a:ea typeface="+mj-ea"/>
          <a:cs typeface="+mj-cs"/>
        </a:defRPr>
      </a:lvl1pPr>
      <a:lvl2pPr algn="l" rtl="0" eaLnBrk="0" fontAlgn="base" hangingPunct="0">
        <a:spcBef>
          <a:spcPct val="0"/>
        </a:spcBef>
        <a:spcAft>
          <a:spcPct val="0"/>
        </a:spcAft>
        <a:defRPr kumimoji="1" sz="3600">
          <a:solidFill>
            <a:schemeClr val="accent1"/>
          </a:solidFill>
          <a:latin typeface="Arial" charset="0"/>
        </a:defRPr>
      </a:lvl2pPr>
      <a:lvl3pPr algn="l" rtl="0" eaLnBrk="0" fontAlgn="base" hangingPunct="0">
        <a:spcBef>
          <a:spcPct val="0"/>
        </a:spcBef>
        <a:spcAft>
          <a:spcPct val="0"/>
        </a:spcAft>
        <a:defRPr kumimoji="1" sz="3600">
          <a:solidFill>
            <a:schemeClr val="accent1"/>
          </a:solidFill>
          <a:latin typeface="Arial" charset="0"/>
        </a:defRPr>
      </a:lvl3pPr>
      <a:lvl4pPr algn="l" rtl="0" eaLnBrk="0" fontAlgn="base" hangingPunct="0">
        <a:spcBef>
          <a:spcPct val="0"/>
        </a:spcBef>
        <a:spcAft>
          <a:spcPct val="0"/>
        </a:spcAft>
        <a:defRPr kumimoji="1" sz="3600">
          <a:solidFill>
            <a:schemeClr val="accent1"/>
          </a:solidFill>
          <a:latin typeface="Arial" charset="0"/>
        </a:defRPr>
      </a:lvl4pPr>
      <a:lvl5pPr algn="l" rtl="0" eaLnBrk="0" fontAlgn="base" hangingPunct="0">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eaLnBrk="0" fontAlgn="base" hangingPunct="0">
        <a:spcBef>
          <a:spcPct val="20000"/>
        </a:spcBef>
        <a:spcAft>
          <a:spcPct val="0"/>
        </a:spcAft>
        <a:buClr>
          <a:schemeClr val="accent1"/>
        </a:buClr>
        <a:buFont typeface="Arial" pitchFamily="34" charset="0"/>
        <a:buChar char="●"/>
        <a:defRPr kumimoji="1" sz="2000">
          <a:solidFill>
            <a:schemeClr val="accent1"/>
          </a:solidFill>
          <a:latin typeface="+mn-lt"/>
          <a:ea typeface="+mn-ea"/>
          <a:cs typeface="+mn-cs"/>
        </a:defRPr>
      </a:lvl1pPr>
      <a:lvl2pPr marL="685800" indent="-325438" algn="l" rtl="0" eaLnBrk="0" fontAlgn="base" hangingPunct="0">
        <a:spcBef>
          <a:spcPct val="20000"/>
        </a:spcBef>
        <a:spcAft>
          <a:spcPct val="0"/>
        </a:spcAft>
        <a:buClr>
          <a:schemeClr val="bg2"/>
        </a:buClr>
        <a:buFont typeface="Wingdings" pitchFamily="2" charset="2"/>
        <a:buChar char="§"/>
        <a:defRPr kumimoji="1" sz="2800">
          <a:solidFill>
            <a:schemeClr val="bg2"/>
          </a:solidFill>
          <a:latin typeface="+mn-lt"/>
        </a:defRPr>
      </a:lvl2pPr>
      <a:lvl3pPr marL="1143000" indent="-325438" algn="l" rtl="0" eaLnBrk="0" fontAlgn="base" hangingPunct="0">
        <a:spcBef>
          <a:spcPct val="20000"/>
        </a:spcBef>
        <a:spcAft>
          <a:spcPct val="0"/>
        </a:spcAft>
        <a:buClr>
          <a:schemeClr val="bg2"/>
        </a:buClr>
        <a:buFont typeface="Courier New" pitchFamily="49" charset="0"/>
        <a:buChar char="-"/>
        <a:defRPr kumimoji="1" sz="2400">
          <a:solidFill>
            <a:schemeClr val="bg2"/>
          </a:solidFill>
          <a:latin typeface="+mn-lt"/>
        </a:defRPr>
      </a:lvl3pPr>
      <a:lvl4pPr marL="1751013" indent="-228600" algn="l" rtl="0" eaLnBrk="0" fontAlgn="base" hangingPunct="0">
        <a:spcBef>
          <a:spcPct val="20000"/>
        </a:spcBef>
        <a:spcAft>
          <a:spcPct val="0"/>
        </a:spcAft>
        <a:buChar char="–"/>
        <a:defRPr kumimoji="1" sz="2000">
          <a:solidFill>
            <a:schemeClr val="tx1"/>
          </a:solidFill>
          <a:latin typeface="+mn-lt"/>
        </a:defRPr>
      </a:lvl4pPr>
      <a:lvl5pPr marL="2159000" indent="-228600" algn="l" rtl="0" eaLnBrk="0" fontAlgn="base" hangingPunct="0">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2290" name="Picture 2" descr="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3516313" cy="687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3939" name="Rectangle 3"/>
          <p:cNvSpPr>
            <a:spLocks noGrp="1" noChangeArrowheads="1"/>
          </p:cNvSpPr>
          <p:nvPr>
            <p:ph type="ftr" sz="quarter" idx="3"/>
          </p:nvPr>
        </p:nvSpPr>
        <p:spPr bwMode="auto">
          <a:xfrm>
            <a:off x="2971800" y="6553200"/>
            <a:ext cx="3810000" cy="3048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ctr">
              <a:defRPr kumimoji="0" sz="1000" b="1" smtClean="0">
                <a:ea typeface="ＭＳ Ｐゴシック" pitchFamily="50" charset="-128"/>
                <a:cs typeface="Arial" pitchFamily="34" charset="0"/>
              </a:defRPr>
            </a:lvl1pPr>
          </a:lstStyle>
          <a:p>
            <a:pPr>
              <a:defRPr/>
            </a:pPr>
            <a:endParaRPr lang="en-US" altLang="ja-JP"/>
          </a:p>
        </p:txBody>
      </p:sp>
      <p:sp>
        <p:nvSpPr>
          <p:cNvPr id="423940" name="Rectangle 4"/>
          <p:cNvSpPr>
            <a:spLocks noGrp="1" noChangeArrowheads="1"/>
          </p:cNvSpPr>
          <p:nvPr>
            <p:ph type="sldNum" sz="quarter" idx="4"/>
          </p:nvPr>
        </p:nvSpPr>
        <p:spPr bwMode="auto">
          <a:xfrm>
            <a:off x="7162800" y="6553200"/>
            <a:ext cx="1943100" cy="3048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defRPr kumimoji="0" sz="1000" b="1" smtClean="0">
                <a:ea typeface="ＭＳ Ｐゴシック" pitchFamily="50" charset="-128"/>
                <a:cs typeface="Arial" pitchFamily="34" charset="0"/>
              </a:defRPr>
            </a:lvl1pPr>
          </a:lstStyle>
          <a:p>
            <a:pPr>
              <a:defRPr/>
            </a:pPr>
            <a:fld id="{CBEC541C-E47F-4279-8273-78CF92600338}" type="slidenum">
              <a:rPr lang="en-US" altLang="ja-JP"/>
              <a:pPr>
                <a:defRPr/>
              </a:pPr>
              <a:t>‹#›</a:t>
            </a:fld>
            <a:endParaRPr lang="en-US" altLang="ja-JP"/>
          </a:p>
        </p:txBody>
      </p:sp>
      <p:sp>
        <p:nvSpPr>
          <p:cNvPr id="12293" name="Rectangle 5"/>
          <p:cNvSpPr>
            <a:spLocks noChangeArrowheads="1"/>
          </p:cNvSpPr>
          <p:nvPr/>
        </p:nvSpPr>
        <p:spPr bwMode="auto">
          <a:xfrm>
            <a:off x="0" y="762000"/>
            <a:ext cx="9144000" cy="152400"/>
          </a:xfrm>
          <a:prstGeom prst="rect">
            <a:avLst/>
          </a:prstGeom>
          <a:solidFill>
            <a:srgbClr val="7DFA60">
              <a:alpha val="47058"/>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eaLnBrk="0" fontAlgn="base" hangingPunct="0">
              <a:spcBef>
                <a:spcPct val="0"/>
              </a:spcBef>
              <a:spcAft>
                <a:spcPct val="0"/>
              </a:spcAft>
              <a:defRPr kumimoji="1" sz="2400">
                <a:solidFill>
                  <a:schemeClr val="tx1"/>
                </a:solidFill>
                <a:latin typeface="Times New Roman" pitchFamily="18" charset="0"/>
              </a:defRPr>
            </a:lvl6pPr>
            <a:lvl7pPr marL="2971800" indent="-228600" eaLnBrk="0" fontAlgn="base" hangingPunct="0">
              <a:spcBef>
                <a:spcPct val="0"/>
              </a:spcBef>
              <a:spcAft>
                <a:spcPct val="0"/>
              </a:spcAft>
              <a:defRPr kumimoji="1" sz="2400">
                <a:solidFill>
                  <a:schemeClr val="tx1"/>
                </a:solidFill>
                <a:latin typeface="Times New Roman" pitchFamily="18" charset="0"/>
              </a:defRPr>
            </a:lvl7pPr>
            <a:lvl8pPr marL="3429000" indent="-228600" eaLnBrk="0" fontAlgn="base" hangingPunct="0">
              <a:spcBef>
                <a:spcPct val="0"/>
              </a:spcBef>
              <a:spcAft>
                <a:spcPct val="0"/>
              </a:spcAft>
              <a:defRPr kumimoji="1" sz="2400">
                <a:solidFill>
                  <a:schemeClr val="tx1"/>
                </a:solidFill>
                <a:latin typeface="Times New Roman" pitchFamily="18" charset="0"/>
              </a:defRPr>
            </a:lvl8pPr>
            <a:lvl9pPr marL="3886200" indent="-228600" eaLnBrk="0" fontAlgn="base" hangingPunct="0">
              <a:spcBef>
                <a:spcPct val="0"/>
              </a:spcBef>
              <a:spcAft>
                <a:spcPct val="0"/>
              </a:spcAft>
              <a:defRPr kumimoji="1" sz="2400">
                <a:solidFill>
                  <a:schemeClr val="tx1"/>
                </a:solidFill>
                <a:latin typeface="Times New Roman" pitchFamily="18" charset="0"/>
              </a:defRPr>
            </a:lvl9pPr>
          </a:lstStyle>
          <a:p>
            <a:pPr eaLnBrk="1" hangingPunct="1">
              <a:defRPr/>
            </a:pPr>
            <a:endParaRPr kumimoji="0" lang="en-US" altLang="ja-JP" smtClean="0">
              <a:solidFill>
                <a:schemeClr val="bg2"/>
              </a:solidFill>
              <a:latin typeface="Arial" pitchFamily="34" charset="0"/>
              <a:ea typeface="ＭＳ Ｐゴシック" pitchFamily="50" charset="-128"/>
              <a:cs typeface="Arial" pitchFamily="34" charset="0"/>
            </a:endParaRPr>
          </a:p>
        </p:txBody>
      </p:sp>
      <p:graphicFrame>
        <p:nvGraphicFramePr>
          <p:cNvPr id="12294" name="Object 6"/>
          <p:cNvGraphicFramePr>
            <a:graphicFrameLocks noChangeAspect="1"/>
          </p:cNvGraphicFramePr>
          <p:nvPr/>
        </p:nvGraphicFramePr>
        <p:xfrm>
          <a:off x="152400" y="76200"/>
          <a:ext cx="838200" cy="830263"/>
        </p:xfrm>
        <a:graphic>
          <a:graphicData uri="http://schemas.openxmlformats.org/presentationml/2006/ole">
            <mc:AlternateContent xmlns:mc="http://schemas.openxmlformats.org/markup-compatibility/2006">
              <mc:Choice xmlns:v="urn:schemas-microsoft-com:vml" Requires="v">
                <p:oleObj spid="_x0000_s12299" name="CorelDRAW" r:id="rId15" imgW="6773760" imgH="6706440" progId="">
                  <p:embed/>
                </p:oleObj>
              </mc:Choice>
              <mc:Fallback>
                <p:oleObj name="CorelDRAW" r:id="rId15" imgW="6773760" imgH="6706440" progId="">
                  <p:embed/>
                  <p:pic>
                    <p:nvPicPr>
                      <p:cNvPr id="0" name="Picture 1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52400" y="76200"/>
                        <a:ext cx="838200" cy="830263"/>
                      </a:xfrm>
                      <a:prstGeom prst="rect">
                        <a:avLst/>
                      </a:prstGeom>
                      <a:noFill/>
                      <a:ln>
                        <a:noFill/>
                      </a:ln>
                      <a:extLst>
                        <a:ext uri="{909E8E84-426E-40DD-AFC4-6F175D3DCCD1}">
                          <a14:hiddenFill xmlns:a14="http://schemas.microsoft.com/office/drawing/2010/main">
                            <a:solidFill>
                              <a:srgbClr val="CC9900"/>
                            </a:solidFill>
                          </a14:hiddenFill>
                        </a:ext>
                        <a:ext uri="{91240B29-F687-4F45-9708-019B960494DF}">
                          <a14:hiddenLine xmlns:a14="http://schemas.microsoft.com/office/drawing/2010/main" w="9525">
                            <a:solidFill>
                              <a:srgbClr val="292929"/>
                            </a:solidFill>
                            <a:miter lim="800000"/>
                            <a:headEnd/>
                            <a:tailEnd/>
                          </a14:hiddenLine>
                        </a:ext>
                      </a:extLst>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4704" r:id="rId1"/>
    <p:sldLayoutId id="2147484664" r:id="rId2"/>
    <p:sldLayoutId id="2147484665" r:id="rId3"/>
    <p:sldLayoutId id="2147484666" r:id="rId4"/>
    <p:sldLayoutId id="2147484667" r:id="rId5"/>
    <p:sldLayoutId id="2147484668" r:id="rId6"/>
    <p:sldLayoutId id="2147484669" r:id="rId7"/>
    <p:sldLayoutId id="2147484670" r:id="rId8"/>
    <p:sldLayoutId id="2147484671" r:id="rId9"/>
    <p:sldLayoutId id="2147484672" r:id="rId10"/>
    <p:sldLayoutId id="2147484673" r:id="rId11"/>
  </p:sldLayoutIdLst>
  <p:hf sldNum="0" hdr="0" ftr="0" dt="0"/>
  <p:txStyles>
    <p:titleStyle>
      <a:lvl1pPr algn="l" rtl="0" eaLnBrk="0" fontAlgn="base" hangingPunct="0">
        <a:spcBef>
          <a:spcPct val="0"/>
        </a:spcBef>
        <a:spcAft>
          <a:spcPct val="0"/>
        </a:spcAft>
        <a:defRPr kumimoji="1" sz="4000">
          <a:solidFill>
            <a:schemeClr val="tx2"/>
          </a:solidFill>
          <a:latin typeface="+mj-lt"/>
          <a:ea typeface="+mj-ea"/>
          <a:cs typeface="+mj-cs"/>
        </a:defRPr>
      </a:lvl1pPr>
      <a:lvl2pPr algn="l" rtl="0" eaLnBrk="0" fontAlgn="base" hangingPunct="0">
        <a:spcBef>
          <a:spcPct val="0"/>
        </a:spcBef>
        <a:spcAft>
          <a:spcPct val="0"/>
        </a:spcAft>
        <a:defRPr kumimoji="1" sz="4000">
          <a:solidFill>
            <a:schemeClr val="tx2"/>
          </a:solidFill>
          <a:latin typeface="Arial" charset="0"/>
        </a:defRPr>
      </a:lvl2pPr>
      <a:lvl3pPr algn="l" rtl="0" eaLnBrk="0" fontAlgn="base" hangingPunct="0">
        <a:spcBef>
          <a:spcPct val="0"/>
        </a:spcBef>
        <a:spcAft>
          <a:spcPct val="0"/>
        </a:spcAft>
        <a:defRPr kumimoji="1" sz="4000">
          <a:solidFill>
            <a:schemeClr val="tx2"/>
          </a:solidFill>
          <a:latin typeface="Arial" charset="0"/>
        </a:defRPr>
      </a:lvl3pPr>
      <a:lvl4pPr algn="l" rtl="0" eaLnBrk="0" fontAlgn="base" hangingPunct="0">
        <a:spcBef>
          <a:spcPct val="0"/>
        </a:spcBef>
        <a:spcAft>
          <a:spcPct val="0"/>
        </a:spcAft>
        <a:defRPr kumimoji="1" sz="4000">
          <a:solidFill>
            <a:schemeClr val="tx2"/>
          </a:solidFill>
          <a:latin typeface="Arial" charset="0"/>
        </a:defRPr>
      </a:lvl4pPr>
      <a:lvl5pPr algn="l" rtl="0" eaLnBrk="0" fontAlgn="base" hangingPunct="0">
        <a:spcBef>
          <a:spcPct val="0"/>
        </a:spcBef>
        <a:spcAft>
          <a:spcPct val="0"/>
        </a:spcAft>
        <a:defRPr kumimoji="1" sz="4000">
          <a:solidFill>
            <a:schemeClr val="tx2"/>
          </a:solidFill>
          <a:latin typeface="Arial" charset="0"/>
        </a:defRPr>
      </a:lvl5pPr>
      <a:lvl6pPr marL="457200" algn="l" rtl="0" eaLnBrk="1" fontAlgn="base" hangingPunct="1">
        <a:spcBef>
          <a:spcPct val="0"/>
        </a:spcBef>
        <a:spcAft>
          <a:spcPct val="0"/>
        </a:spcAft>
        <a:defRPr kumimoji="1" sz="4000">
          <a:solidFill>
            <a:schemeClr val="tx2"/>
          </a:solidFill>
          <a:latin typeface="Arial" charset="0"/>
        </a:defRPr>
      </a:lvl6pPr>
      <a:lvl7pPr marL="914400" algn="l" rtl="0" eaLnBrk="1" fontAlgn="base" hangingPunct="1">
        <a:spcBef>
          <a:spcPct val="0"/>
        </a:spcBef>
        <a:spcAft>
          <a:spcPct val="0"/>
        </a:spcAft>
        <a:defRPr kumimoji="1" sz="4000">
          <a:solidFill>
            <a:schemeClr val="tx2"/>
          </a:solidFill>
          <a:latin typeface="Arial" charset="0"/>
        </a:defRPr>
      </a:lvl7pPr>
      <a:lvl8pPr marL="1371600" algn="l" rtl="0" eaLnBrk="1" fontAlgn="base" hangingPunct="1">
        <a:spcBef>
          <a:spcPct val="0"/>
        </a:spcBef>
        <a:spcAft>
          <a:spcPct val="0"/>
        </a:spcAft>
        <a:defRPr kumimoji="1" sz="4000">
          <a:solidFill>
            <a:schemeClr val="tx2"/>
          </a:solidFill>
          <a:latin typeface="Arial" charset="0"/>
        </a:defRPr>
      </a:lvl8pPr>
      <a:lvl9pPr marL="1828800" algn="l" rtl="0" eaLnBrk="1" fontAlgn="base" hangingPunct="1">
        <a:spcBef>
          <a:spcPct val="0"/>
        </a:spcBef>
        <a:spcAft>
          <a:spcPct val="0"/>
        </a:spcAft>
        <a:defRPr kumimoji="1" sz="4000">
          <a:solidFill>
            <a:schemeClr val="tx2"/>
          </a:solidFill>
          <a:latin typeface="Arial" charset="0"/>
        </a:defRPr>
      </a:lvl9pPr>
    </p:titleStyle>
    <p:bodyStyle>
      <a:lvl1pPr marL="447675" indent="-447675" algn="l" rtl="0" eaLnBrk="0" fontAlgn="base" hangingPunct="0">
        <a:spcBef>
          <a:spcPct val="20000"/>
        </a:spcBef>
        <a:spcAft>
          <a:spcPct val="0"/>
        </a:spcAft>
        <a:buClr>
          <a:schemeClr val="accent1"/>
        </a:buClr>
        <a:buSzPct val="70000"/>
        <a:buFont typeface="Wingdings" pitchFamily="2" charset="2"/>
        <a:buChar char="n"/>
        <a:defRPr kumimoji="1" sz="3200">
          <a:solidFill>
            <a:schemeClr val="tx1"/>
          </a:solidFill>
          <a:latin typeface="+mn-lt"/>
          <a:ea typeface="+mn-ea"/>
          <a:cs typeface="+mn-cs"/>
        </a:defRPr>
      </a:lvl1pPr>
      <a:lvl2pPr marL="889000" indent="-439738" algn="l" rtl="0" eaLnBrk="0" fontAlgn="base" hangingPunct="0">
        <a:spcBef>
          <a:spcPct val="20000"/>
        </a:spcBef>
        <a:spcAft>
          <a:spcPct val="0"/>
        </a:spcAft>
        <a:buClr>
          <a:schemeClr val="hlink"/>
        </a:buClr>
        <a:buSzPct val="65000"/>
        <a:buFont typeface="Wingdings" pitchFamily="2" charset="2"/>
        <a:buChar char="¡"/>
        <a:defRPr kumimoji="1" sz="2800">
          <a:solidFill>
            <a:schemeClr val="tx1"/>
          </a:solidFill>
          <a:latin typeface="+mn-lt"/>
        </a:defRPr>
      </a:lvl2pPr>
      <a:lvl3pPr marL="1293813" indent="-403225" algn="l" rtl="0" eaLnBrk="0" fontAlgn="base" hangingPunct="0">
        <a:spcBef>
          <a:spcPct val="20000"/>
        </a:spcBef>
        <a:spcAft>
          <a:spcPct val="0"/>
        </a:spcAft>
        <a:buClr>
          <a:schemeClr val="accent1"/>
        </a:buClr>
        <a:buSzPct val="70000"/>
        <a:buFont typeface="Wingdings" pitchFamily="2" charset="2"/>
        <a:buChar char="n"/>
        <a:defRPr kumimoji="1" sz="2400">
          <a:solidFill>
            <a:schemeClr val="tx1"/>
          </a:solidFill>
          <a:latin typeface="+mn-lt"/>
        </a:defRPr>
      </a:lvl3pPr>
      <a:lvl4pPr marL="1681163" indent="-385763" algn="l" rtl="0" eaLnBrk="0" fontAlgn="base" hangingPunct="0">
        <a:spcBef>
          <a:spcPct val="20000"/>
        </a:spcBef>
        <a:spcAft>
          <a:spcPct val="0"/>
        </a:spcAft>
        <a:buClr>
          <a:schemeClr val="hlink"/>
        </a:buClr>
        <a:buSzPct val="75000"/>
        <a:buFont typeface="Wingdings" pitchFamily="2" charset="2"/>
        <a:buChar char="¡"/>
        <a:defRPr kumimoji="1" sz="2000">
          <a:solidFill>
            <a:schemeClr val="tx1"/>
          </a:solidFill>
          <a:latin typeface="+mn-lt"/>
        </a:defRPr>
      </a:lvl4pPr>
      <a:lvl5pPr marL="2070100" indent="-387350" algn="l" rtl="0" eaLnBrk="0" fontAlgn="base" hangingPunct="0">
        <a:spcBef>
          <a:spcPct val="20000"/>
        </a:spcBef>
        <a:spcAft>
          <a:spcPct val="0"/>
        </a:spcAft>
        <a:buClr>
          <a:schemeClr val="accent1"/>
        </a:buClr>
        <a:buSzPct val="70000"/>
        <a:buFont typeface="Wingdings" pitchFamily="2" charset="2"/>
        <a:buChar char="n"/>
        <a:defRPr kumimoji="1" sz="2000">
          <a:solidFill>
            <a:schemeClr val="tx1"/>
          </a:solidFill>
          <a:latin typeface="+mn-lt"/>
        </a:defRPr>
      </a:lvl5pPr>
      <a:lvl6pPr marL="2527300" indent="-387350" algn="l" rtl="0" eaLnBrk="1" fontAlgn="base" hangingPunct="1">
        <a:spcBef>
          <a:spcPct val="20000"/>
        </a:spcBef>
        <a:spcAft>
          <a:spcPct val="0"/>
        </a:spcAft>
        <a:buClr>
          <a:schemeClr val="accent1"/>
        </a:buClr>
        <a:buSzPct val="70000"/>
        <a:buFont typeface="Wingdings" pitchFamily="2" charset="2"/>
        <a:buChar char="n"/>
        <a:defRPr kumimoji="1" sz="2000">
          <a:solidFill>
            <a:schemeClr val="tx1"/>
          </a:solidFill>
          <a:latin typeface="+mn-lt"/>
        </a:defRPr>
      </a:lvl6pPr>
      <a:lvl7pPr marL="2984500" indent="-387350" algn="l" rtl="0" eaLnBrk="1" fontAlgn="base" hangingPunct="1">
        <a:spcBef>
          <a:spcPct val="20000"/>
        </a:spcBef>
        <a:spcAft>
          <a:spcPct val="0"/>
        </a:spcAft>
        <a:buClr>
          <a:schemeClr val="accent1"/>
        </a:buClr>
        <a:buSzPct val="70000"/>
        <a:buFont typeface="Wingdings" pitchFamily="2" charset="2"/>
        <a:buChar char="n"/>
        <a:defRPr kumimoji="1" sz="2000">
          <a:solidFill>
            <a:schemeClr val="tx1"/>
          </a:solidFill>
          <a:latin typeface="+mn-lt"/>
        </a:defRPr>
      </a:lvl7pPr>
      <a:lvl8pPr marL="3441700" indent="-387350" algn="l" rtl="0" eaLnBrk="1" fontAlgn="base" hangingPunct="1">
        <a:spcBef>
          <a:spcPct val="20000"/>
        </a:spcBef>
        <a:spcAft>
          <a:spcPct val="0"/>
        </a:spcAft>
        <a:buClr>
          <a:schemeClr val="accent1"/>
        </a:buClr>
        <a:buSzPct val="70000"/>
        <a:buFont typeface="Wingdings" pitchFamily="2" charset="2"/>
        <a:buChar char="n"/>
        <a:defRPr kumimoji="1" sz="2000">
          <a:solidFill>
            <a:schemeClr val="tx1"/>
          </a:solidFill>
          <a:latin typeface="+mn-lt"/>
        </a:defRPr>
      </a:lvl8pPr>
      <a:lvl9pPr marL="3898900" indent="-387350" algn="l" rtl="0" eaLnBrk="1" fontAlgn="base" hangingPunct="1">
        <a:spcBef>
          <a:spcPct val="20000"/>
        </a:spcBef>
        <a:spcAft>
          <a:spcPct val="0"/>
        </a:spcAft>
        <a:buClr>
          <a:schemeClr val="accent1"/>
        </a:buClr>
        <a:buSzPct val="70000"/>
        <a:buFont typeface="Wingdings" pitchFamily="2" charset="2"/>
        <a:buChar char="n"/>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3314" name="Group 2"/>
          <p:cNvGrpSpPr>
            <a:grpSpLocks/>
          </p:cNvGrpSpPr>
          <p:nvPr/>
        </p:nvGrpSpPr>
        <p:grpSpPr bwMode="auto">
          <a:xfrm>
            <a:off x="0" y="0"/>
            <a:ext cx="7620000" cy="6858000"/>
            <a:chOff x="0" y="0"/>
            <a:chExt cx="4800" cy="4320"/>
          </a:xfrm>
        </p:grpSpPr>
        <p:grpSp>
          <p:nvGrpSpPr>
            <p:cNvPr id="13320" name="Group 3"/>
            <p:cNvGrpSpPr>
              <a:grpSpLocks/>
            </p:cNvGrpSpPr>
            <p:nvPr userDrawn="1"/>
          </p:nvGrpSpPr>
          <p:grpSpPr bwMode="auto">
            <a:xfrm>
              <a:off x="0" y="0"/>
              <a:ext cx="2016" cy="4320"/>
              <a:chOff x="0" y="0"/>
              <a:chExt cx="2016" cy="4320"/>
            </a:xfrm>
          </p:grpSpPr>
          <p:sp>
            <p:nvSpPr>
              <p:cNvPr id="13324" name="Rectangle 4"/>
              <p:cNvSpPr>
                <a:spLocks noChangeArrowheads="1"/>
              </p:cNvSpPr>
              <p:nvPr userDrawn="1"/>
            </p:nvSpPr>
            <p:spPr bwMode="auto">
              <a:xfrm>
                <a:off x="0" y="0"/>
                <a:ext cx="480"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eaLnBrk="0" fontAlgn="base" hangingPunct="0">
                  <a:spcBef>
                    <a:spcPct val="0"/>
                  </a:spcBef>
                  <a:spcAft>
                    <a:spcPct val="0"/>
                  </a:spcAft>
                  <a:defRPr kumimoji="1" sz="2400">
                    <a:solidFill>
                      <a:schemeClr val="tx1"/>
                    </a:solidFill>
                    <a:latin typeface="Times New Roman" pitchFamily="18" charset="0"/>
                  </a:defRPr>
                </a:lvl6pPr>
                <a:lvl7pPr marL="2971800" indent="-228600" eaLnBrk="0" fontAlgn="base" hangingPunct="0">
                  <a:spcBef>
                    <a:spcPct val="0"/>
                  </a:spcBef>
                  <a:spcAft>
                    <a:spcPct val="0"/>
                  </a:spcAft>
                  <a:defRPr kumimoji="1" sz="2400">
                    <a:solidFill>
                      <a:schemeClr val="tx1"/>
                    </a:solidFill>
                    <a:latin typeface="Times New Roman" pitchFamily="18" charset="0"/>
                  </a:defRPr>
                </a:lvl7pPr>
                <a:lvl8pPr marL="3429000" indent="-228600" eaLnBrk="0" fontAlgn="base" hangingPunct="0">
                  <a:spcBef>
                    <a:spcPct val="0"/>
                  </a:spcBef>
                  <a:spcAft>
                    <a:spcPct val="0"/>
                  </a:spcAft>
                  <a:defRPr kumimoji="1" sz="2400">
                    <a:solidFill>
                      <a:schemeClr val="tx1"/>
                    </a:solidFill>
                    <a:latin typeface="Times New Roman" pitchFamily="18" charset="0"/>
                  </a:defRPr>
                </a:lvl8pPr>
                <a:lvl9pPr marL="3886200" indent="-228600" eaLnBrk="0" fontAlgn="base" hangingPunct="0">
                  <a:spcBef>
                    <a:spcPct val="0"/>
                  </a:spcBef>
                  <a:spcAft>
                    <a:spcPct val="0"/>
                  </a:spcAft>
                  <a:defRPr kumimoji="1" sz="2400">
                    <a:solidFill>
                      <a:schemeClr val="tx1"/>
                    </a:solidFill>
                    <a:latin typeface="Times New Roman" pitchFamily="18" charset="0"/>
                  </a:defRPr>
                </a:lvl9pPr>
              </a:lstStyle>
              <a:p>
                <a:pPr eaLnBrk="1" hangingPunct="1">
                  <a:defRPr/>
                </a:pPr>
                <a:endParaRPr kumimoji="0" lang="en-US" altLang="ja-JP" smtClean="0">
                  <a:solidFill>
                    <a:schemeClr val="bg2"/>
                  </a:solidFill>
                  <a:latin typeface="Arial" pitchFamily="34" charset="0"/>
                  <a:ea typeface="ＭＳ Ｐゴシック" pitchFamily="50" charset="-128"/>
                  <a:cs typeface="Arial" pitchFamily="34" charset="0"/>
                </a:endParaRPr>
              </a:p>
            </p:txBody>
          </p:sp>
          <p:sp>
            <p:nvSpPr>
              <p:cNvPr id="13325" name="Freeform 5"/>
              <p:cNvSpPr>
                <a:spLocks/>
              </p:cNvSpPr>
              <p:nvPr userDrawn="1"/>
            </p:nvSpPr>
            <p:spPr bwMode="auto">
              <a:xfrm>
                <a:off x="288" y="0"/>
                <a:ext cx="1728" cy="735"/>
              </a:xfrm>
              <a:custGeom>
                <a:avLst/>
                <a:gdLst>
                  <a:gd name="T0" fmla="*/ 1728 w 1728"/>
                  <a:gd name="T1" fmla="*/ 0 h 735"/>
                  <a:gd name="T2" fmla="*/ 1728 w 1728"/>
                  <a:gd name="T3" fmla="*/ 480 h 735"/>
                  <a:gd name="T4" fmla="*/ 380 w 1728"/>
                  <a:gd name="T5" fmla="*/ 482 h 735"/>
                  <a:gd name="T6" fmla="*/ 354 w 1728"/>
                  <a:gd name="T7" fmla="*/ 480 h 735"/>
                  <a:gd name="T8" fmla="*/ 308 w 1728"/>
                  <a:gd name="T9" fmla="*/ 489 h 735"/>
                  <a:gd name="T10" fmla="*/ 246 w 1728"/>
                  <a:gd name="T11" fmla="*/ 531 h 735"/>
                  <a:gd name="T12" fmla="*/ 206 w 1728"/>
                  <a:gd name="T13" fmla="*/ 597 h 735"/>
                  <a:gd name="T14" fmla="*/ 192 w 1728"/>
                  <a:gd name="T15" fmla="*/ 666 h 735"/>
                  <a:gd name="T16" fmla="*/ 192 w 1728"/>
                  <a:gd name="T17" fmla="*/ 735 h 735"/>
                  <a:gd name="T18" fmla="*/ 0 w 1728"/>
                  <a:gd name="T19" fmla="*/ 735 h 735"/>
                  <a:gd name="T20" fmla="*/ 0 w 1728"/>
                  <a:gd name="T21" fmla="*/ 480 h 735"/>
                  <a:gd name="T22" fmla="*/ 0 w 1728"/>
                  <a:gd name="T23" fmla="*/ 0 h 735"/>
                  <a:gd name="T24" fmla="*/ 1728 w 1728"/>
                  <a:gd name="T25" fmla="*/ 0 h 73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28" h="735">
                    <a:moveTo>
                      <a:pt x="1728" y="0"/>
                    </a:moveTo>
                    <a:lnTo>
                      <a:pt x="1728" y="480"/>
                    </a:lnTo>
                    <a:lnTo>
                      <a:pt x="380" y="482"/>
                    </a:lnTo>
                    <a:lnTo>
                      <a:pt x="354" y="480"/>
                    </a:lnTo>
                    <a:lnTo>
                      <a:pt x="308" y="489"/>
                    </a:lnTo>
                    <a:cubicBezTo>
                      <a:pt x="290" y="498"/>
                      <a:pt x="263" y="513"/>
                      <a:pt x="246" y="531"/>
                    </a:cubicBezTo>
                    <a:cubicBezTo>
                      <a:pt x="229" y="549"/>
                      <a:pt x="215" y="574"/>
                      <a:pt x="206" y="597"/>
                    </a:cubicBezTo>
                    <a:cubicBezTo>
                      <a:pt x="197" y="620"/>
                      <a:pt x="194" y="643"/>
                      <a:pt x="192" y="666"/>
                    </a:cubicBezTo>
                    <a:lnTo>
                      <a:pt x="192" y="735"/>
                    </a:lnTo>
                    <a:lnTo>
                      <a:pt x="0" y="735"/>
                    </a:lnTo>
                    <a:lnTo>
                      <a:pt x="0" y="480"/>
                    </a:lnTo>
                    <a:lnTo>
                      <a:pt x="0" y="0"/>
                    </a:lnTo>
                    <a:lnTo>
                      <a:pt x="1728" y="0"/>
                    </a:lnTo>
                    <a:close/>
                  </a:path>
                </a:pathLst>
              </a:custGeom>
              <a:solidFill>
                <a:schemeClr val="accent2"/>
              </a:solidFill>
              <a:ln>
                <a:noFill/>
              </a:ln>
              <a:extLst>
                <a:ext uri="{91240B29-F687-4F45-9708-019B960494DF}">
                  <a14:hiddenLine xmlns:a14="http://schemas.microsoft.com/office/drawing/2010/main" w="9525" cap="flat" cmpd="sng">
                    <a:solidFill>
                      <a:srgbClr val="000000"/>
                    </a:solidFill>
                    <a:prstDash val="solid"/>
                    <a:miter lim="800000"/>
                    <a:headEnd type="none" w="med" len="med"/>
                    <a:tailEnd type="none" w="med" len="med"/>
                  </a14:hiddenLine>
                </a:ext>
              </a:extLst>
            </p:spPr>
            <p:txBody>
              <a:bodyPr wrap="none"/>
              <a:lstStyle/>
              <a:p>
                <a:endParaRPr lang="ja-JP" altLang="en-US"/>
              </a:p>
            </p:txBody>
          </p:sp>
        </p:grpSp>
        <p:grpSp>
          <p:nvGrpSpPr>
            <p:cNvPr id="13321" name="Group 6"/>
            <p:cNvGrpSpPr>
              <a:grpSpLocks/>
            </p:cNvGrpSpPr>
            <p:nvPr/>
          </p:nvGrpSpPr>
          <p:grpSpPr bwMode="auto">
            <a:xfrm>
              <a:off x="144" y="1248"/>
              <a:ext cx="4656" cy="201"/>
              <a:chOff x="144" y="1248"/>
              <a:chExt cx="4656" cy="201"/>
            </a:xfrm>
          </p:grpSpPr>
          <p:sp>
            <p:nvSpPr>
              <p:cNvPr id="13322" name="AutoShape 7"/>
              <p:cNvSpPr>
                <a:spLocks noChangeArrowheads="1"/>
              </p:cNvSpPr>
              <p:nvPr/>
            </p:nvSpPr>
            <p:spPr bwMode="auto">
              <a:xfrm>
                <a:off x="384" y="1248"/>
                <a:ext cx="4416" cy="200"/>
              </a:xfrm>
              <a:prstGeom prst="roundRect">
                <a:avLst>
                  <a:gd name="adj" fmla="val 0"/>
                </a:avLst>
              </a:pr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eaLnBrk="0" fontAlgn="base" hangingPunct="0">
                  <a:spcBef>
                    <a:spcPct val="0"/>
                  </a:spcBef>
                  <a:spcAft>
                    <a:spcPct val="0"/>
                  </a:spcAft>
                  <a:defRPr kumimoji="1" sz="2400">
                    <a:solidFill>
                      <a:schemeClr val="tx1"/>
                    </a:solidFill>
                    <a:latin typeface="Times New Roman" pitchFamily="18" charset="0"/>
                  </a:defRPr>
                </a:lvl6pPr>
                <a:lvl7pPr marL="2971800" indent="-228600" eaLnBrk="0" fontAlgn="base" hangingPunct="0">
                  <a:spcBef>
                    <a:spcPct val="0"/>
                  </a:spcBef>
                  <a:spcAft>
                    <a:spcPct val="0"/>
                  </a:spcAft>
                  <a:defRPr kumimoji="1" sz="2400">
                    <a:solidFill>
                      <a:schemeClr val="tx1"/>
                    </a:solidFill>
                    <a:latin typeface="Times New Roman" pitchFamily="18" charset="0"/>
                  </a:defRPr>
                </a:lvl7pPr>
                <a:lvl8pPr marL="3429000" indent="-228600" eaLnBrk="0" fontAlgn="base" hangingPunct="0">
                  <a:spcBef>
                    <a:spcPct val="0"/>
                  </a:spcBef>
                  <a:spcAft>
                    <a:spcPct val="0"/>
                  </a:spcAft>
                  <a:defRPr kumimoji="1" sz="2400">
                    <a:solidFill>
                      <a:schemeClr val="tx1"/>
                    </a:solidFill>
                    <a:latin typeface="Times New Roman" pitchFamily="18" charset="0"/>
                  </a:defRPr>
                </a:lvl8pPr>
                <a:lvl9pPr marL="3886200" indent="-228600" eaLnBrk="0" fontAlgn="base" hangingPunct="0">
                  <a:spcBef>
                    <a:spcPct val="0"/>
                  </a:spcBef>
                  <a:spcAft>
                    <a:spcPct val="0"/>
                  </a:spcAft>
                  <a:defRPr kumimoji="1" sz="2400">
                    <a:solidFill>
                      <a:schemeClr val="tx1"/>
                    </a:solidFill>
                    <a:latin typeface="Times New Roman" pitchFamily="18" charset="0"/>
                  </a:defRPr>
                </a:lvl9pPr>
              </a:lstStyle>
              <a:p>
                <a:pPr eaLnBrk="1" hangingPunct="1">
                  <a:defRPr/>
                </a:pPr>
                <a:endParaRPr kumimoji="0" lang="en-US" altLang="ja-JP" smtClean="0">
                  <a:solidFill>
                    <a:schemeClr val="bg2"/>
                  </a:solidFill>
                  <a:latin typeface="Arial" pitchFamily="34" charset="0"/>
                  <a:ea typeface="ＭＳ Ｐゴシック" pitchFamily="50" charset="-128"/>
                  <a:cs typeface="Arial" pitchFamily="34" charset="0"/>
                </a:endParaRPr>
              </a:p>
            </p:txBody>
          </p:sp>
          <p:sp>
            <p:nvSpPr>
              <p:cNvPr id="13323" name="AutoShape 8"/>
              <p:cNvSpPr>
                <a:spLocks noChangeArrowheads="1"/>
              </p:cNvSpPr>
              <p:nvPr/>
            </p:nvSpPr>
            <p:spPr bwMode="auto">
              <a:xfrm flipH="1">
                <a:off x="144" y="1248"/>
                <a:ext cx="248" cy="201"/>
              </a:xfrm>
              <a:prstGeom prst="flowChartDelay">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eaLnBrk="0" fontAlgn="base" hangingPunct="0">
                  <a:spcBef>
                    <a:spcPct val="0"/>
                  </a:spcBef>
                  <a:spcAft>
                    <a:spcPct val="0"/>
                  </a:spcAft>
                  <a:defRPr kumimoji="1" sz="2400">
                    <a:solidFill>
                      <a:schemeClr val="tx1"/>
                    </a:solidFill>
                    <a:latin typeface="Times New Roman" pitchFamily="18" charset="0"/>
                  </a:defRPr>
                </a:lvl6pPr>
                <a:lvl7pPr marL="2971800" indent="-228600" eaLnBrk="0" fontAlgn="base" hangingPunct="0">
                  <a:spcBef>
                    <a:spcPct val="0"/>
                  </a:spcBef>
                  <a:spcAft>
                    <a:spcPct val="0"/>
                  </a:spcAft>
                  <a:defRPr kumimoji="1" sz="2400">
                    <a:solidFill>
                      <a:schemeClr val="tx1"/>
                    </a:solidFill>
                    <a:latin typeface="Times New Roman" pitchFamily="18" charset="0"/>
                  </a:defRPr>
                </a:lvl7pPr>
                <a:lvl8pPr marL="3429000" indent="-228600" eaLnBrk="0" fontAlgn="base" hangingPunct="0">
                  <a:spcBef>
                    <a:spcPct val="0"/>
                  </a:spcBef>
                  <a:spcAft>
                    <a:spcPct val="0"/>
                  </a:spcAft>
                  <a:defRPr kumimoji="1" sz="2400">
                    <a:solidFill>
                      <a:schemeClr val="tx1"/>
                    </a:solidFill>
                    <a:latin typeface="Times New Roman" pitchFamily="18" charset="0"/>
                  </a:defRPr>
                </a:lvl8pPr>
                <a:lvl9pPr marL="3886200" indent="-228600" eaLnBrk="0" fontAlgn="base" hangingPunct="0">
                  <a:spcBef>
                    <a:spcPct val="0"/>
                  </a:spcBef>
                  <a:spcAft>
                    <a:spcPct val="0"/>
                  </a:spcAft>
                  <a:defRPr kumimoji="1" sz="2400">
                    <a:solidFill>
                      <a:schemeClr val="tx1"/>
                    </a:solidFill>
                    <a:latin typeface="Times New Roman" pitchFamily="18" charset="0"/>
                  </a:defRPr>
                </a:lvl9pPr>
              </a:lstStyle>
              <a:p>
                <a:pPr eaLnBrk="1" hangingPunct="1">
                  <a:defRPr/>
                </a:pPr>
                <a:endParaRPr kumimoji="0" lang="en-US" altLang="ja-JP" smtClean="0">
                  <a:solidFill>
                    <a:schemeClr val="bg2"/>
                  </a:solidFill>
                  <a:latin typeface="Arial" pitchFamily="34" charset="0"/>
                  <a:ea typeface="ＭＳ Ｐゴシック" pitchFamily="50" charset="-128"/>
                  <a:cs typeface="Arial" pitchFamily="34" charset="0"/>
                </a:endParaRPr>
              </a:p>
            </p:txBody>
          </p:sp>
        </p:grpSp>
      </p:grpSp>
      <p:sp>
        <p:nvSpPr>
          <p:cNvPr id="13315" name="AutoShape 9"/>
          <p:cNvSpPr>
            <a:spLocks noGrp="1" noChangeArrowheads="1"/>
          </p:cNvSpPr>
          <p:nvPr>
            <p:ph type="title"/>
          </p:nvPr>
        </p:nvSpPr>
        <p:spPr bwMode="auto">
          <a:xfrm>
            <a:off x="762000" y="762000"/>
            <a:ext cx="7924800" cy="1143000"/>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b" anchorCtr="0" compatLnSpc="1">
            <a:prstTxWarp prst="textNoShape">
              <a:avLst/>
            </a:prstTxWarp>
          </a:bodyPr>
          <a:lstStyle/>
          <a:p>
            <a:pPr lvl="0"/>
            <a:r>
              <a:rPr lang="en-US" altLang="ja-JP" smtClean="0"/>
              <a:t>Click to edit Master title style</a:t>
            </a:r>
          </a:p>
        </p:txBody>
      </p:sp>
      <p:sp>
        <p:nvSpPr>
          <p:cNvPr id="13316" name="Rectangle 10"/>
          <p:cNvSpPr>
            <a:spLocks noGrp="1" noChangeArrowheads="1"/>
          </p:cNvSpPr>
          <p:nvPr>
            <p:ph type="body" idx="1"/>
          </p:nvPr>
        </p:nvSpPr>
        <p:spPr bwMode="auto">
          <a:xfrm>
            <a:off x="838200" y="2362200"/>
            <a:ext cx="7693025" cy="3724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p>
        </p:txBody>
      </p:sp>
      <p:sp>
        <p:nvSpPr>
          <p:cNvPr id="428043" name="Rectangle 11"/>
          <p:cNvSpPr>
            <a:spLocks noGrp="1" noChangeArrowheads="1"/>
          </p:cNvSpPr>
          <p:nvPr>
            <p:ph type="dt" sz="half" idx="2"/>
          </p:nvPr>
        </p:nvSpPr>
        <p:spPr bwMode="auto">
          <a:xfrm>
            <a:off x="2438400" y="6248400"/>
            <a:ext cx="2130425" cy="474663"/>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a:defRPr kumimoji="0" sz="1400" smtClean="0">
                <a:ea typeface="ＭＳ Ｐゴシック" pitchFamily="50" charset="-128"/>
                <a:cs typeface="Arial" pitchFamily="34" charset="0"/>
              </a:defRPr>
            </a:lvl1pPr>
          </a:lstStyle>
          <a:p>
            <a:pPr>
              <a:defRPr/>
            </a:pPr>
            <a:endParaRPr lang="en-US" altLang="ja-JP"/>
          </a:p>
        </p:txBody>
      </p:sp>
      <p:sp>
        <p:nvSpPr>
          <p:cNvPr id="428044" name="Rectangle 12"/>
          <p:cNvSpPr>
            <a:spLocks noGrp="1" noChangeArrowheads="1"/>
          </p:cNvSpPr>
          <p:nvPr>
            <p:ph type="ftr" sz="quarter" idx="3"/>
          </p:nvPr>
        </p:nvSpPr>
        <p:spPr bwMode="auto">
          <a:xfrm>
            <a:off x="5791200" y="6248400"/>
            <a:ext cx="2897188" cy="474663"/>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ctr">
              <a:defRPr kumimoji="0" sz="1400" smtClean="0">
                <a:ea typeface="ＭＳ Ｐゴシック" pitchFamily="50" charset="-128"/>
                <a:cs typeface="Arial" pitchFamily="34" charset="0"/>
              </a:defRPr>
            </a:lvl1pPr>
          </a:lstStyle>
          <a:p>
            <a:pPr>
              <a:defRPr/>
            </a:pPr>
            <a:endParaRPr lang="en-US" altLang="ja-JP"/>
          </a:p>
        </p:txBody>
      </p:sp>
      <p:sp>
        <p:nvSpPr>
          <p:cNvPr id="428045" name="Rectangle 13"/>
          <p:cNvSpPr>
            <a:spLocks noGrp="1" noChangeArrowheads="1"/>
          </p:cNvSpPr>
          <p:nvPr>
            <p:ph type="sldNum" sz="quarter" idx="4"/>
          </p:nvPr>
        </p:nvSpPr>
        <p:spPr bwMode="auto">
          <a:xfrm>
            <a:off x="84138" y="6242050"/>
            <a:ext cx="587375" cy="488950"/>
          </a:xfrm>
          <a:prstGeom prst="rect">
            <a:avLst/>
          </a:prstGeom>
          <a:noFill/>
          <a:ln>
            <a:noFill/>
          </a:ln>
          <a:effectLst/>
          <a:extLst/>
        </p:spPr>
        <p:txBody>
          <a:bodyPr vert="horz" wrap="square" lIns="91440" tIns="45720" rIns="91440" bIns="45720" numCol="1" anchor="b" anchorCtr="1" compatLnSpc="1">
            <a:prstTxWarp prst="textNoShape">
              <a:avLst/>
            </a:prstTxWarp>
          </a:bodyPr>
          <a:lstStyle>
            <a:lvl1pPr>
              <a:defRPr kumimoji="0" sz="2600" b="1" smtClean="0">
                <a:solidFill>
                  <a:schemeClr val="bg1"/>
                </a:solidFill>
                <a:ea typeface="ＭＳ Ｐゴシック" pitchFamily="50" charset="-128"/>
                <a:cs typeface="Arial" pitchFamily="34" charset="0"/>
              </a:defRPr>
            </a:lvl1pPr>
          </a:lstStyle>
          <a:p>
            <a:pPr>
              <a:defRPr/>
            </a:pPr>
            <a:fld id="{2435888E-4415-47EC-A3F9-F6DDA37AEF3E}" type="slidenum">
              <a:rPr lang="en-US" altLang="ja-JP"/>
              <a:pPr>
                <a:defRPr/>
              </a:pPr>
              <a:t>‹#›</a:t>
            </a:fld>
            <a:endParaRPr lang="en-US" altLang="ja-JP"/>
          </a:p>
        </p:txBody>
      </p:sp>
    </p:spTree>
  </p:cSld>
  <p:clrMap bg1="lt1" tx1="dk1" bg2="lt2" tx2="dk2" accent1="accent1" accent2="accent2" accent3="accent3" accent4="accent4" accent5="accent5" accent6="accent6" hlink="hlink" folHlink="folHlink"/>
  <p:sldLayoutIdLst>
    <p:sldLayoutId id="2147484705" r:id="rId1"/>
    <p:sldLayoutId id="2147484674" r:id="rId2"/>
    <p:sldLayoutId id="2147484675" r:id="rId3"/>
    <p:sldLayoutId id="2147484676" r:id="rId4"/>
    <p:sldLayoutId id="2147484677" r:id="rId5"/>
    <p:sldLayoutId id="2147484678" r:id="rId6"/>
    <p:sldLayoutId id="2147484679" r:id="rId7"/>
    <p:sldLayoutId id="2147484680" r:id="rId8"/>
    <p:sldLayoutId id="2147484681" r:id="rId9"/>
    <p:sldLayoutId id="2147484682" r:id="rId10"/>
    <p:sldLayoutId id="2147484683" r:id="rId11"/>
  </p:sldLayoutIdLst>
  <p:hf sldNum="0" hdr="0" ftr="0" dt="0"/>
  <p:txStyles>
    <p:titleStyle>
      <a:lvl1pPr algn="l" rtl="0" eaLnBrk="0" fontAlgn="base" hangingPunct="0">
        <a:lnSpc>
          <a:spcPct val="90000"/>
        </a:lnSpc>
        <a:spcBef>
          <a:spcPct val="0"/>
        </a:spcBef>
        <a:spcAft>
          <a:spcPct val="0"/>
        </a:spcAft>
        <a:defRPr kumimoji="1" sz="3600" b="1">
          <a:solidFill>
            <a:schemeClr val="tx2"/>
          </a:solidFill>
          <a:latin typeface="+mj-lt"/>
          <a:ea typeface="+mj-ea"/>
          <a:cs typeface="+mj-cs"/>
        </a:defRPr>
      </a:lvl1pPr>
      <a:lvl2pPr algn="l" rtl="0" eaLnBrk="0" fontAlgn="base" hangingPunct="0">
        <a:lnSpc>
          <a:spcPct val="90000"/>
        </a:lnSpc>
        <a:spcBef>
          <a:spcPct val="0"/>
        </a:spcBef>
        <a:spcAft>
          <a:spcPct val="0"/>
        </a:spcAft>
        <a:defRPr kumimoji="1" sz="3600" b="1">
          <a:solidFill>
            <a:schemeClr val="tx2"/>
          </a:solidFill>
          <a:latin typeface="Arial" charset="0"/>
        </a:defRPr>
      </a:lvl2pPr>
      <a:lvl3pPr algn="l" rtl="0" eaLnBrk="0" fontAlgn="base" hangingPunct="0">
        <a:lnSpc>
          <a:spcPct val="90000"/>
        </a:lnSpc>
        <a:spcBef>
          <a:spcPct val="0"/>
        </a:spcBef>
        <a:spcAft>
          <a:spcPct val="0"/>
        </a:spcAft>
        <a:defRPr kumimoji="1" sz="3600" b="1">
          <a:solidFill>
            <a:schemeClr val="tx2"/>
          </a:solidFill>
          <a:latin typeface="Arial" charset="0"/>
        </a:defRPr>
      </a:lvl3pPr>
      <a:lvl4pPr algn="l" rtl="0" eaLnBrk="0" fontAlgn="base" hangingPunct="0">
        <a:lnSpc>
          <a:spcPct val="90000"/>
        </a:lnSpc>
        <a:spcBef>
          <a:spcPct val="0"/>
        </a:spcBef>
        <a:spcAft>
          <a:spcPct val="0"/>
        </a:spcAft>
        <a:defRPr kumimoji="1" sz="3600" b="1">
          <a:solidFill>
            <a:schemeClr val="tx2"/>
          </a:solidFill>
          <a:latin typeface="Arial" charset="0"/>
        </a:defRPr>
      </a:lvl4pPr>
      <a:lvl5pPr algn="l" rtl="0" eaLnBrk="0" fontAlgn="base" hangingPunct="0">
        <a:lnSpc>
          <a:spcPct val="90000"/>
        </a:lnSpc>
        <a:spcBef>
          <a:spcPct val="0"/>
        </a:spcBef>
        <a:spcAft>
          <a:spcPct val="0"/>
        </a:spcAft>
        <a:defRPr kumimoji="1" sz="3600" b="1">
          <a:solidFill>
            <a:schemeClr val="tx2"/>
          </a:solidFill>
          <a:latin typeface="Arial" charset="0"/>
        </a:defRPr>
      </a:lvl5pPr>
      <a:lvl6pPr marL="457200" algn="l" rtl="0" eaLnBrk="1" fontAlgn="base" hangingPunct="1">
        <a:lnSpc>
          <a:spcPct val="90000"/>
        </a:lnSpc>
        <a:spcBef>
          <a:spcPct val="0"/>
        </a:spcBef>
        <a:spcAft>
          <a:spcPct val="0"/>
        </a:spcAft>
        <a:defRPr kumimoji="1" sz="3600" b="1">
          <a:solidFill>
            <a:schemeClr val="tx2"/>
          </a:solidFill>
          <a:latin typeface="Arial" charset="0"/>
        </a:defRPr>
      </a:lvl6pPr>
      <a:lvl7pPr marL="914400" algn="l" rtl="0" eaLnBrk="1" fontAlgn="base" hangingPunct="1">
        <a:lnSpc>
          <a:spcPct val="90000"/>
        </a:lnSpc>
        <a:spcBef>
          <a:spcPct val="0"/>
        </a:spcBef>
        <a:spcAft>
          <a:spcPct val="0"/>
        </a:spcAft>
        <a:defRPr kumimoji="1" sz="3600" b="1">
          <a:solidFill>
            <a:schemeClr val="tx2"/>
          </a:solidFill>
          <a:latin typeface="Arial" charset="0"/>
        </a:defRPr>
      </a:lvl7pPr>
      <a:lvl8pPr marL="1371600" algn="l" rtl="0" eaLnBrk="1" fontAlgn="base" hangingPunct="1">
        <a:lnSpc>
          <a:spcPct val="90000"/>
        </a:lnSpc>
        <a:spcBef>
          <a:spcPct val="0"/>
        </a:spcBef>
        <a:spcAft>
          <a:spcPct val="0"/>
        </a:spcAft>
        <a:defRPr kumimoji="1" sz="3600" b="1">
          <a:solidFill>
            <a:schemeClr val="tx2"/>
          </a:solidFill>
          <a:latin typeface="Arial" charset="0"/>
        </a:defRPr>
      </a:lvl8pPr>
      <a:lvl9pPr marL="1828800" algn="l" rtl="0" eaLnBrk="1" fontAlgn="base" hangingPunct="1">
        <a:lnSpc>
          <a:spcPct val="90000"/>
        </a:lnSpc>
        <a:spcBef>
          <a:spcPct val="0"/>
        </a:spcBef>
        <a:spcAft>
          <a:spcPct val="0"/>
        </a:spcAft>
        <a:defRPr kumimoji="1" sz="3600" b="1">
          <a:solidFill>
            <a:schemeClr val="tx2"/>
          </a:solidFill>
          <a:latin typeface="Arial" charset="0"/>
        </a:defRPr>
      </a:lvl9pPr>
    </p:titleStyle>
    <p:bodyStyle>
      <a:lvl1pPr marL="342900" indent="-342900" algn="l" rtl="0" eaLnBrk="0" fontAlgn="base" hangingPunct="0">
        <a:spcBef>
          <a:spcPct val="20000"/>
        </a:spcBef>
        <a:spcAft>
          <a:spcPct val="0"/>
        </a:spcAft>
        <a:buClr>
          <a:schemeClr val="tx1"/>
        </a:buClr>
        <a:buSzPct val="75000"/>
        <a:buFont typeface="Wingdings" pitchFamily="2" charset="2"/>
        <a:buChar char="l"/>
        <a:defRPr kumimoji="1"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kumimoji="1" sz="2400">
          <a:solidFill>
            <a:schemeClr val="tx1"/>
          </a:solidFill>
          <a:latin typeface="+mn-lt"/>
        </a:defRPr>
      </a:lvl2pPr>
      <a:lvl3pPr marL="1143000" indent="-228600" algn="l" rtl="0" eaLnBrk="0" fontAlgn="base" hangingPunct="0">
        <a:spcBef>
          <a:spcPct val="20000"/>
        </a:spcBef>
        <a:spcAft>
          <a:spcPct val="0"/>
        </a:spcAft>
        <a:buClr>
          <a:schemeClr val="tx1"/>
        </a:buClr>
        <a:buSzPct val="75000"/>
        <a:buFont typeface="Wingdings" pitchFamily="2" charset="2"/>
        <a:buChar char="l"/>
        <a:defRPr kumimoji="1" sz="2000">
          <a:solidFill>
            <a:schemeClr val="tx1"/>
          </a:solidFill>
          <a:latin typeface="+mn-lt"/>
        </a:defRPr>
      </a:lvl3pPr>
      <a:lvl4pPr marL="1600200" indent="-228600" algn="l" rtl="0" eaLnBrk="0" fontAlgn="base" hangingPunct="0">
        <a:spcBef>
          <a:spcPct val="20000"/>
        </a:spcBef>
        <a:spcAft>
          <a:spcPct val="0"/>
        </a:spcAft>
        <a:buClr>
          <a:schemeClr val="tx1"/>
        </a:buClr>
        <a:buSzPct val="80000"/>
        <a:buChar char="–"/>
        <a:defRPr kumimoji="1" sz="2000">
          <a:solidFill>
            <a:schemeClr val="tx1"/>
          </a:solidFill>
          <a:latin typeface="+mn-lt"/>
        </a:defRPr>
      </a:lvl4pPr>
      <a:lvl5pPr marL="2057400" indent="-228600" algn="l" rtl="0" eaLnBrk="0" fontAlgn="base" hangingPunct="0">
        <a:spcBef>
          <a:spcPct val="20000"/>
        </a:spcBef>
        <a:spcAft>
          <a:spcPct val="0"/>
        </a:spcAft>
        <a:buClr>
          <a:schemeClr val="tx1"/>
        </a:buClr>
        <a:buSzPct val="65000"/>
        <a:buFont typeface="Wingdings" pitchFamily="2" charset="2"/>
        <a:buChar char="l"/>
        <a:defRPr kumimoji="1" sz="2000">
          <a:solidFill>
            <a:schemeClr val="tx1"/>
          </a:solidFill>
          <a:latin typeface="+mn-lt"/>
        </a:defRPr>
      </a:lvl5pPr>
      <a:lvl6pPr marL="2514600" indent="-228600" algn="l" rtl="0" eaLnBrk="1" fontAlgn="base" hangingPunct="1">
        <a:spcBef>
          <a:spcPct val="20000"/>
        </a:spcBef>
        <a:spcAft>
          <a:spcPct val="0"/>
        </a:spcAft>
        <a:buClr>
          <a:schemeClr val="tx1"/>
        </a:buClr>
        <a:buSzPct val="65000"/>
        <a:buFont typeface="Wingdings" pitchFamily="2" charset="2"/>
        <a:buChar char="l"/>
        <a:defRPr kumimoji="1">
          <a:solidFill>
            <a:schemeClr val="tx1"/>
          </a:solidFill>
          <a:latin typeface="+mn-lt"/>
        </a:defRPr>
      </a:lvl6pPr>
      <a:lvl7pPr marL="2971800" indent="-228600" algn="l" rtl="0" eaLnBrk="1" fontAlgn="base" hangingPunct="1">
        <a:spcBef>
          <a:spcPct val="20000"/>
        </a:spcBef>
        <a:spcAft>
          <a:spcPct val="0"/>
        </a:spcAft>
        <a:buClr>
          <a:schemeClr val="tx1"/>
        </a:buClr>
        <a:buSzPct val="65000"/>
        <a:buFont typeface="Wingdings" pitchFamily="2" charset="2"/>
        <a:buChar char="l"/>
        <a:defRPr kumimoji="1">
          <a:solidFill>
            <a:schemeClr val="tx1"/>
          </a:solidFill>
          <a:latin typeface="+mn-lt"/>
        </a:defRPr>
      </a:lvl7pPr>
      <a:lvl8pPr marL="3429000" indent="-228600" algn="l" rtl="0" eaLnBrk="1" fontAlgn="base" hangingPunct="1">
        <a:spcBef>
          <a:spcPct val="20000"/>
        </a:spcBef>
        <a:spcAft>
          <a:spcPct val="0"/>
        </a:spcAft>
        <a:buClr>
          <a:schemeClr val="tx1"/>
        </a:buClr>
        <a:buSzPct val="65000"/>
        <a:buFont typeface="Wingdings" pitchFamily="2" charset="2"/>
        <a:buChar char="l"/>
        <a:defRPr kumimoji="1">
          <a:solidFill>
            <a:schemeClr val="tx1"/>
          </a:solidFill>
          <a:latin typeface="+mn-lt"/>
        </a:defRPr>
      </a:lvl8pPr>
      <a:lvl9pPr marL="3886200" indent="-228600" algn="l" rtl="0" eaLnBrk="1" fontAlgn="base" hangingPunct="1">
        <a:spcBef>
          <a:spcPct val="20000"/>
        </a:spcBef>
        <a:spcAft>
          <a:spcPct val="0"/>
        </a:spcAft>
        <a:buClr>
          <a:schemeClr val="tx1"/>
        </a:buClr>
        <a:buSzPct val="65000"/>
        <a:buFont typeface="Wingdings" pitchFamily="2" charset="2"/>
        <a:buChar char="l"/>
        <a:defRPr kumimoji="1">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4338" name="Rectangle 4"/>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US" altLang="ja-JP" smtClean="0"/>
              <a:t>First level</a:t>
            </a:r>
          </a:p>
          <a:p>
            <a:pPr lvl="1"/>
            <a:r>
              <a:rPr lang="en-US" altLang="ja-JP" smtClean="0"/>
              <a:t>Second level</a:t>
            </a:r>
          </a:p>
          <a:p>
            <a:pPr lvl="2"/>
            <a:r>
              <a:rPr lang="en-US" altLang="ja-JP" smtClean="0"/>
              <a:t>Third level</a:t>
            </a:r>
          </a:p>
        </p:txBody>
      </p:sp>
      <p:sp>
        <p:nvSpPr>
          <p:cNvPr id="14339" name="Rectangle 5"/>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US" altLang="ja-JP" smtClean="0"/>
              <a:t>Title</a:t>
            </a:r>
          </a:p>
        </p:txBody>
      </p:sp>
    </p:spTree>
  </p:cSld>
  <p:clrMap bg1="dk2" tx1="lt1" bg2="dk1" tx2="lt2" accent1="accent1" accent2="accent2" accent3="accent3" accent4="accent4" accent5="accent5" accent6="accent6" hlink="hlink" folHlink="folHlink"/>
  <p:sldLayoutIdLst>
    <p:sldLayoutId id="2147484684" r:id="rId1"/>
    <p:sldLayoutId id="2147484685" r:id="rId2"/>
    <p:sldLayoutId id="2147484686" r:id="rId3"/>
    <p:sldLayoutId id="2147484687" r:id="rId4"/>
    <p:sldLayoutId id="2147484688" r:id="rId5"/>
    <p:sldLayoutId id="2147484689" r:id="rId6"/>
    <p:sldLayoutId id="2147484690" r:id="rId7"/>
    <p:sldLayoutId id="2147484691" r:id="rId8"/>
    <p:sldLayoutId id="2147484692" r:id="rId9"/>
    <p:sldLayoutId id="2147484693" r:id="rId10"/>
    <p:sldLayoutId id="2147484694" r:id="rId11"/>
  </p:sldLayoutIdLst>
  <p:timing>
    <p:tnLst>
      <p:par>
        <p:cTn id="1" dur="indefinite" restart="never" nodeType="tmRoot"/>
      </p:par>
    </p:tnLst>
  </p:timing>
  <p:hf sldNum="0" hdr="0" ftr="0" dt="0"/>
  <p:txStyles>
    <p:titleStyle>
      <a:lvl1pPr algn="l" rtl="0" eaLnBrk="0" fontAlgn="base" hangingPunct="0">
        <a:spcBef>
          <a:spcPct val="0"/>
        </a:spcBef>
        <a:spcAft>
          <a:spcPct val="0"/>
        </a:spcAft>
        <a:defRPr kumimoji="1" sz="3600">
          <a:solidFill>
            <a:schemeClr val="accent1"/>
          </a:solidFill>
          <a:latin typeface="+mj-lt"/>
          <a:ea typeface="+mj-ea"/>
          <a:cs typeface="+mj-cs"/>
        </a:defRPr>
      </a:lvl1pPr>
      <a:lvl2pPr algn="l" rtl="0" eaLnBrk="0" fontAlgn="base" hangingPunct="0">
        <a:spcBef>
          <a:spcPct val="0"/>
        </a:spcBef>
        <a:spcAft>
          <a:spcPct val="0"/>
        </a:spcAft>
        <a:defRPr kumimoji="1" sz="3600">
          <a:solidFill>
            <a:schemeClr val="accent1"/>
          </a:solidFill>
          <a:latin typeface="Arial" charset="0"/>
        </a:defRPr>
      </a:lvl2pPr>
      <a:lvl3pPr algn="l" rtl="0" eaLnBrk="0" fontAlgn="base" hangingPunct="0">
        <a:spcBef>
          <a:spcPct val="0"/>
        </a:spcBef>
        <a:spcAft>
          <a:spcPct val="0"/>
        </a:spcAft>
        <a:defRPr kumimoji="1" sz="3600">
          <a:solidFill>
            <a:schemeClr val="accent1"/>
          </a:solidFill>
          <a:latin typeface="Arial" charset="0"/>
        </a:defRPr>
      </a:lvl3pPr>
      <a:lvl4pPr algn="l" rtl="0" eaLnBrk="0" fontAlgn="base" hangingPunct="0">
        <a:spcBef>
          <a:spcPct val="0"/>
        </a:spcBef>
        <a:spcAft>
          <a:spcPct val="0"/>
        </a:spcAft>
        <a:defRPr kumimoji="1" sz="3600">
          <a:solidFill>
            <a:schemeClr val="accent1"/>
          </a:solidFill>
          <a:latin typeface="Arial" charset="0"/>
        </a:defRPr>
      </a:lvl4pPr>
      <a:lvl5pPr algn="l" rtl="0" eaLnBrk="0" fontAlgn="base" hangingPunct="0">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eaLnBrk="0" fontAlgn="base" hangingPunct="0">
        <a:spcBef>
          <a:spcPct val="20000"/>
        </a:spcBef>
        <a:spcAft>
          <a:spcPct val="0"/>
        </a:spcAft>
        <a:buClr>
          <a:schemeClr val="accent1"/>
        </a:buClr>
        <a:buFont typeface="Arial" pitchFamily="34" charset="0"/>
        <a:buChar char="●"/>
        <a:defRPr kumimoji="1" sz="2000">
          <a:solidFill>
            <a:schemeClr val="accent1"/>
          </a:solidFill>
          <a:latin typeface="+mn-lt"/>
          <a:ea typeface="+mn-ea"/>
          <a:cs typeface="+mn-cs"/>
        </a:defRPr>
      </a:lvl1pPr>
      <a:lvl2pPr marL="685800" indent="-325438" algn="l" rtl="0" eaLnBrk="0" fontAlgn="base" hangingPunct="0">
        <a:spcBef>
          <a:spcPct val="20000"/>
        </a:spcBef>
        <a:spcAft>
          <a:spcPct val="0"/>
        </a:spcAft>
        <a:buClr>
          <a:schemeClr val="bg2"/>
        </a:buClr>
        <a:buFont typeface="Wingdings" pitchFamily="2" charset="2"/>
        <a:buChar char="§"/>
        <a:defRPr kumimoji="1" sz="2800">
          <a:solidFill>
            <a:schemeClr val="bg2"/>
          </a:solidFill>
          <a:latin typeface="+mn-lt"/>
        </a:defRPr>
      </a:lvl2pPr>
      <a:lvl3pPr marL="1143000" indent="-325438" algn="l" rtl="0" eaLnBrk="0" fontAlgn="base" hangingPunct="0">
        <a:spcBef>
          <a:spcPct val="20000"/>
        </a:spcBef>
        <a:spcAft>
          <a:spcPct val="0"/>
        </a:spcAft>
        <a:buClr>
          <a:schemeClr val="bg2"/>
        </a:buClr>
        <a:buFont typeface="Courier New" pitchFamily="49" charset="0"/>
        <a:buChar char="-"/>
        <a:defRPr kumimoji="1" sz="2400">
          <a:solidFill>
            <a:schemeClr val="bg2"/>
          </a:solidFill>
          <a:latin typeface="+mn-lt"/>
        </a:defRPr>
      </a:lvl3pPr>
      <a:lvl4pPr marL="1751013" indent="-228600" algn="l" rtl="0" eaLnBrk="0" fontAlgn="base" hangingPunct="0">
        <a:spcBef>
          <a:spcPct val="20000"/>
        </a:spcBef>
        <a:spcAft>
          <a:spcPct val="0"/>
        </a:spcAft>
        <a:buChar char="–"/>
        <a:defRPr kumimoji="1" sz="2000">
          <a:solidFill>
            <a:schemeClr val="tx1"/>
          </a:solidFill>
          <a:latin typeface="+mn-lt"/>
        </a:defRPr>
      </a:lvl4pPr>
      <a:lvl5pPr marL="2159000" indent="-228600" algn="l" rtl="0" eaLnBrk="0" fontAlgn="base" hangingPunct="0">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ChangeArrowheads="1"/>
          </p:cNvSpPr>
          <p:nvPr/>
        </p:nvSpPr>
        <p:spPr bwMode="auto">
          <a:xfrm>
            <a:off x="8604250" y="6599238"/>
            <a:ext cx="288925"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61988">
              <a:defRPr kumimoji="1" sz="2400">
                <a:solidFill>
                  <a:schemeClr val="tx1"/>
                </a:solidFill>
                <a:latin typeface="Times New Roman" pitchFamily="18" charset="0"/>
              </a:defRPr>
            </a:lvl1pPr>
            <a:lvl2pPr marL="742950" indent="-285750" defTabSz="661988">
              <a:defRPr kumimoji="1" sz="2400">
                <a:solidFill>
                  <a:schemeClr val="tx1"/>
                </a:solidFill>
                <a:latin typeface="Times New Roman" pitchFamily="18" charset="0"/>
              </a:defRPr>
            </a:lvl2pPr>
            <a:lvl3pPr marL="1143000" indent="-228600" defTabSz="661988">
              <a:defRPr kumimoji="1" sz="2400">
                <a:solidFill>
                  <a:schemeClr val="tx1"/>
                </a:solidFill>
                <a:latin typeface="Times New Roman" pitchFamily="18" charset="0"/>
              </a:defRPr>
            </a:lvl3pPr>
            <a:lvl4pPr marL="1600200" indent="-228600" defTabSz="661988">
              <a:defRPr kumimoji="1" sz="2400">
                <a:solidFill>
                  <a:schemeClr val="tx1"/>
                </a:solidFill>
                <a:latin typeface="Times New Roman" pitchFamily="18" charset="0"/>
              </a:defRPr>
            </a:lvl4pPr>
            <a:lvl5pPr marL="2057400" indent="-228600" defTabSz="661988">
              <a:defRPr kumimoji="1" sz="2400">
                <a:solidFill>
                  <a:schemeClr val="tx1"/>
                </a:solidFill>
                <a:latin typeface="Times New Roman" pitchFamily="18" charset="0"/>
              </a:defRPr>
            </a:lvl5pPr>
            <a:lvl6pPr marL="2514600" indent="-228600" defTabSz="661988" eaLnBrk="0" fontAlgn="base" hangingPunct="0">
              <a:spcBef>
                <a:spcPct val="0"/>
              </a:spcBef>
              <a:spcAft>
                <a:spcPct val="0"/>
              </a:spcAft>
              <a:defRPr kumimoji="1" sz="2400">
                <a:solidFill>
                  <a:schemeClr val="tx1"/>
                </a:solidFill>
                <a:latin typeface="Times New Roman" pitchFamily="18" charset="0"/>
              </a:defRPr>
            </a:lvl6pPr>
            <a:lvl7pPr marL="2971800" indent="-228600" defTabSz="661988" eaLnBrk="0" fontAlgn="base" hangingPunct="0">
              <a:spcBef>
                <a:spcPct val="0"/>
              </a:spcBef>
              <a:spcAft>
                <a:spcPct val="0"/>
              </a:spcAft>
              <a:defRPr kumimoji="1" sz="2400">
                <a:solidFill>
                  <a:schemeClr val="tx1"/>
                </a:solidFill>
                <a:latin typeface="Times New Roman" pitchFamily="18" charset="0"/>
              </a:defRPr>
            </a:lvl7pPr>
            <a:lvl8pPr marL="3429000" indent="-228600" defTabSz="661988" eaLnBrk="0" fontAlgn="base" hangingPunct="0">
              <a:spcBef>
                <a:spcPct val="0"/>
              </a:spcBef>
              <a:spcAft>
                <a:spcPct val="0"/>
              </a:spcAft>
              <a:defRPr kumimoji="1" sz="2400">
                <a:solidFill>
                  <a:schemeClr val="tx1"/>
                </a:solidFill>
                <a:latin typeface="Times New Roman" pitchFamily="18" charset="0"/>
              </a:defRPr>
            </a:lvl8pPr>
            <a:lvl9pPr marL="3886200" indent="-228600" defTabSz="661988" eaLnBrk="0" fontAlgn="base" hangingPunct="0">
              <a:spcBef>
                <a:spcPct val="0"/>
              </a:spcBef>
              <a:spcAft>
                <a:spcPct val="0"/>
              </a:spcAft>
              <a:defRPr kumimoji="1" sz="2400">
                <a:solidFill>
                  <a:schemeClr val="tx1"/>
                </a:solidFill>
                <a:latin typeface="Times New Roman" pitchFamily="18" charset="0"/>
              </a:defRPr>
            </a:lvl9pPr>
          </a:lstStyle>
          <a:p>
            <a:pPr>
              <a:defRPr/>
            </a:pPr>
            <a:fld id="{6D7A86BA-9DBC-4C79-B5C5-95A6133F4915}" type="slidenum">
              <a:rPr kumimoji="0" lang="fr-FR" altLang="ja-JP" sz="800" smtClean="0">
                <a:solidFill>
                  <a:schemeClr val="bg2"/>
                </a:solidFill>
                <a:latin typeface="Arial" pitchFamily="34" charset="0"/>
                <a:ea typeface="ＭＳ Ｐゴシック" pitchFamily="50" charset="-128"/>
                <a:cs typeface="Arial" pitchFamily="34" charset="0"/>
              </a:rPr>
              <a:pPr>
                <a:defRPr/>
              </a:pPr>
              <a:t>‹#›</a:t>
            </a:fld>
            <a:endParaRPr kumimoji="0" lang="fr-FR" altLang="ja-JP" sz="800" dirty="0" smtClean="0">
              <a:solidFill>
                <a:schemeClr val="bg2"/>
              </a:solidFill>
              <a:latin typeface="Arial" pitchFamily="34" charset="0"/>
              <a:ea typeface="ＭＳ Ｐゴシック" pitchFamily="50" charset="-128"/>
              <a:cs typeface="Arial" pitchFamily="34" charset="0"/>
            </a:endParaRPr>
          </a:p>
        </p:txBody>
      </p:sp>
      <p:sp>
        <p:nvSpPr>
          <p:cNvPr id="1027" name="Rectangle 4"/>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GB" altLang="zh-TW" smtClean="0"/>
              <a:t>First level</a:t>
            </a:r>
          </a:p>
          <a:p>
            <a:pPr lvl="1"/>
            <a:r>
              <a:rPr lang="en-GB" altLang="zh-TW" smtClean="0"/>
              <a:t>Second level</a:t>
            </a:r>
          </a:p>
          <a:p>
            <a:pPr lvl="2"/>
            <a:r>
              <a:rPr lang="en-GB" altLang="zh-TW" smtClean="0"/>
              <a:t>Third level</a:t>
            </a:r>
          </a:p>
        </p:txBody>
      </p:sp>
      <p:sp>
        <p:nvSpPr>
          <p:cNvPr id="1028" name="Rectangle 5"/>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GB" altLang="zh-TW" smtClean="0"/>
              <a:t>Title</a:t>
            </a:r>
          </a:p>
        </p:txBody>
      </p:sp>
      <p:pic>
        <p:nvPicPr>
          <p:cNvPr id="1029" name="Picture 1060" descr="BackGround"/>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914400"/>
            <a:ext cx="91440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1058"/>
          <p:cNvSpPr txBox="1">
            <a:spLocks noChangeArrowheads="1"/>
          </p:cNvSpPr>
          <p:nvPr/>
        </p:nvSpPr>
        <p:spPr bwMode="auto">
          <a:xfrm>
            <a:off x="119063" y="6583363"/>
            <a:ext cx="3538537"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defRPr/>
            </a:pPr>
            <a:r>
              <a:rPr lang="en-US" altLang="ja-JP" sz="1200" dirty="0"/>
              <a:t>©</a:t>
            </a:r>
            <a:r>
              <a:rPr lang="en-US" altLang="ja-JP" sz="1000" dirty="0"/>
              <a:t> FPT SOFTWARE – TRAINING MATERIAL – Internal use</a:t>
            </a:r>
          </a:p>
        </p:txBody>
      </p:sp>
      <p:sp>
        <p:nvSpPr>
          <p:cNvPr id="7" name="Text Box 1059"/>
          <p:cNvSpPr txBox="1">
            <a:spLocks noChangeArrowheads="1"/>
          </p:cNvSpPr>
          <p:nvPr/>
        </p:nvSpPr>
        <p:spPr bwMode="auto">
          <a:xfrm>
            <a:off x="7027863" y="6597650"/>
            <a:ext cx="195738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defRPr/>
            </a:pPr>
            <a:r>
              <a:rPr lang="en-US" altLang="ja-JP" sz="1000" dirty="0"/>
              <a:t>04e-BM/NS/HDCV/FSOFT v2/3</a:t>
            </a:r>
          </a:p>
        </p:txBody>
      </p:sp>
      <p:pic>
        <p:nvPicPr>
          <p:cNvPr id="1032" name="Picture 2"/>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85750" y="49213"/>
            <a:ext cx="1543050" cy="99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3" name="Picture 1060" descr="BackGround"/>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914400"/>
            <a:ext cx="91440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 Box 1058"/>
          <p:cNvSpPr txBox="1">
            <a:spLocks noChangeArrowheads="1"/>
          </p:cNvSpPr>
          <p:nvPr/>
        </p:nvSpPr>
        <p:spPr bwMode="auto">
          <a:xfrm>
            <a:off x="119063" y="6583363"/>
            <a:ext cx="3538537"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defRPr/>
            </a:pPr>
            <a:r>
              <a:rPr lang="en-US" altLang="ja-JP" sz="1200" dirty="0"/>
              <a:t>©</a:t>
            </a:r>
            <a:r>
              <a:rPr lang="en-US" altLang="ja-JP" sz="1000" dirty="0"/>
              <a:t> FPT SOFTWARE – TRAINING MATERIAL – Internal use</a:t>
            </a:r>
          </a:p>
        </p:txBody>
      </p:sp>
      <p:sp>
        <p:nvSpPr>
          <p:cNvPr id="11" name="Text Box 1059"/>
          <p:cNvSpPr txBox="1">
            <a:spLocks noChangeArrowheads="1"/>
          </p:cNvSpPr>
          <p:nvPr/>
        </p:nvSpPr>
        <p:spPr bwMode="auto">
          <a:xfrm>
            <a:off x="7027863" y="6597650"/>
            <a:ext cx="195738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defRPr/>
            </a:pPr>
            <a:r>
              <a:rPr lang="en-US" altLang="ja-JP" sz="1000" dirty="0"/>
              <a:t>04e-BM/NS/HDCV/FSOFT v2/3</a:t>
            </a:r>
          </a:p>
        </p:txBody>
      </p:sp>
      <p:pic>
        <p:nvPicPr>
          <p:cNvPr id="1036" name="Picture 2"/>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85750" y="49213"/>
            <a:ext cx="1543050" cy="99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1052"/>
          <p:cNvSpPr>
            <a:spLocks noChangeArrowheads="1"/>
          </p:cNvSpPr>
          <p:nvPr/>
        </p:nvSpPr>
        <p:spPr bwMode="auto">
          <a:xfrm>
            <a:off x="5345113" y="6629400"/>
            <a:ext cx="1905000" cy="228600"/>
          </a:xfrm>
          <a:prstGeom prst="rect">
            <a:avLst/>
          </a:prstGeom>
          <a:noFill/>
          <a:ln w="9525">
            <a:noFill/>
            <a:miter lim="800000"/>
            <a:headEnd/>
            <a:tailEnd/>
          </a:ln>
          <a:effectLst/>
        </p:spPr>
        <p:txBody>
          <a:bodyPr lIns="87269" tIns="43635" rIns="87269" bIns="43635"/>
          <a:lstStyle>
            <a:lvl1pPr defTabSz="873125">
              <a:defRPr kumimoji="1" sz="2400">
                <a:solidFill>
                  <a:schemeClr val="tx1"/>
                </a:solidFill>
                <a:latin typeface="Times New Roman" pitchFamily="18" charset="0"/>
              </a:defRPr>
            </a:lvl1pPr>
            <a:lvl2pPr marL="742950" indent="-285750" defTabSz="873125">
              <a:defRPr kumimoji="1" sz="2400">
                <a:solidFill>
                  <a:schemeClr val="tx1"/>
                </a:solidFill>
                <a:latin typeface="Times New Roman" pitchFamily="18" charset="0"/>
              </a:defRPr>
            </a:lvl2pPr>
            <a:lvl3pPr marL="1143000" indent="-228600" defTabSz="873125">
              <a:defRPr kumimoji="1" sz="2400">
                <a:solidFill>
                  <a:schemeClr val="tx1"/>
                </a:solidFill>
                <a:latin typeface="Times New Roman" pitchFamily="18" charset="0"/>
              </a:defRPr>
            </a:lvl3pPr>
            <a:lvl4pPr marL="1600200" indent="-228600" defTabSz="873125">
              <a:defRPr kumimoji="1" sz="2400">
                <a:solidFill>
                  <a:schemeClr val="tx1"/>
                </a:solidFill>
                <a:latin typeface="Times New Roman" pitchFamily="18" charset="0"/>
              </a:defRPr>
            </a:lvl4pPr>
            <a:lvl5pPr marL="2057400" indent="-228600" defTabSz="873125">
              <a:defRPr kumimoji="1" sz="2400">
                <a:solidFill>
                  <a:schemeClr val="tx1"/>
                </a:solidFill>
                <a:latin typeface="Times New Roman" pitchFamily="18" charset="0"/>
              </a:defRPr>
            </a:lvl5pPr>
            <a:lvl6pPr marL="2514600" indent="-228600" defTabSz="873125" eaLnBrk="0" fontAlgn="base" hangingPunct="0">
              <a:spcBef>
                <a:spcPct val="0"/>
              </a:spcBef>
              <a:spcAft>
                <a:spcPct val="0"/>
              </a:spcAft>
              <a:defRPr kumimoji="1" sz="2400">
                <a:solidFill>
                  <a:schemeClr val="tx1"/>
                </a:solidFill>
                <a:latin typeface="Times New Roman" pitchFamily="18" charset="0"/>
              </a:defRPr>
            </a:lvl6pPr>
            <a:lvl7pPr marL="2971800" indent="-228600" defTabSz="873125" eaLnBrk="0" fontAlgn="base" hangingPunct="0">
              <a:spcBef>
                <a:spcPct val="0"/>
              </a:spcBef>
              <a:spcAft>
                <a:spcPct val="0"/>
              </a:spcAft>
              <a:defRPr kumimoji="1" sz="2400">
                <a:solidFill>
                  <a:schemeClr val="tx1"/>
                </a:solidFill>
                <a:latin typeface="Times New Roman" pitchFamily="18" charset="0"/>
              </a:defRPr>
            </a:lvl7pPr>
            <a:lvl8pPr marL="3429000" indent="-228600" defTabSz="873125" eaLnBrk="0" fontAlgn="base" hangingPunct="0">
              <a:spcBef>
                <a:spcPct val="0"/>
              </a:spcBef>
              <a:spcAft>
                <a:spcPct val="0"/>
              </a:spcAft>
              <a:defRPr kumimoji="1" sz="2400">
                <a:solidFill>
                  <a:schemeClr val="tx1"/>
                </a:solidFill>
                <a:latin typeface="Times New Roman" pitchFamily="18" charset="0"/>
              </a:defRPr>
            </a:lvl8pPr>
            <a:lvl9pPr marL="3886200" indent="-228600" defTabSz="873125" eaLnBrk="0" fontAlgn="base" hangingPunct="0">
              <a:spcBef>
                <a:spcPct val="0"/>
              </a:spcBef>
              <a:spcAft>
                <a:spcPct val="0"/>
              </a:spcAft>
              <a:defRPr kumimoji="1" sz="2400">
                <a:solidFill>
                  <a:schemeClr val="tx1"/>
                </a:solidFill>
                <a:latin typeface="Times New Roman" pitchFamily="18" charset="0"/>
              </a:defRPr>
            </a:lvl9pPr>
          </a:lstStyle>
          <a:p>
            <a:pPr algn="r">
              <a:defRPr/>
            </a:pPr>
            <a:endParaRPr kumimoji="0" lang="en-US" altLang="ja-JP" sz="1400" dirty="0" smtClean="0">
              <a:ea typeface="ＭＳ Ｐゴシック" pitchFamily="50" charset="-128"/>
            </a:endParaRPr>
          </a:p>
        </p:txBody>
      </p:sp>
      <p:sp>
        <p:nvSpPr>
          <p:cNvPr id="14" name="Rectangle 1053"/>
          <p:cNvSpPr>
            <a:spLocks noChangeArrowheads="1"/>
          </p:cNvSpPr>
          <p:nvPr/>
        </p:nvSpPr>
        <p:spPr bwMode="auto">
          <a:xfrm>
            <a:off x="141288" y="6553200"/>
            <a:ext cx="29829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7269" tIns="43635" rIns="87269" bIns="43635"/>
          <a:lstStyle>
            <a:lvl1pPr defTabSz="873125">
              <a:defRPr kumimoji="1" sz="2400">
                <a:solidFill>
                  <a:schemeClr val="tx1"/>
                </a:solidFill>
                <a:latin typeface="Times New Roman" pitchFamily="18" charset="0"/>
              </a:defRPr>
            </a:lvl1pPr>
            <a:lvl2pPr marL="742950" indent="-285750" defTabSz="873125">
              <a:defRPr kumimoji="1" sz="2400">
                <a:solidFill>
                  <a:schemeClr val="tx1"/>
                </a:solidFill>
                <a:latin typeface="Times New Roman" pitchFamily="18" charset="0"/>
              </a:defRPr>
            </a:lvl2pPr>
            <a:lvl3pPr marL="1143000" indent="-228600" defTabSz="873125">
              <a:defRPr kumimoji="1" sz="2400">
                <a:solidFill>
                  <a:schemeClr val="tx1"/>
                </a:solidFill>
                <a:latin typeface="Times New Roman" pitchFamily="18" charset="0"/>
              </a:defRPr>
            </a:lvl3pPr>
            <a:lvl4pPr marL="1600200" indent="-228600" defTabSz="873125">
              <a:defRPr kumimoji="1" sz="2400">
                <a:solidFill>
                  <a:schemeClr val="tx1"/>
                </a:solidFill>
                <a:latin typeface="Times New Roman" pitchFamily="18" charset="0"/>
              </a:defRPr>
            </a:lvl4pPr>
            <a:lvl5pPr marL="2057400" indent="-228600" defTabSz="873125">
              <a:defRPr kumimoji="1" sz="2400">
                <a:solidFill>
                  <a:schemeClr val="tx1"/>
                </a:solidFill>
                <a:latin typeface="Times New Roman" pitchFamily="18" charset="0"/>
              </a:defRPr>
            </a:lvl5pPr>
            <a:lvl6pPr marL="2514600" indent="-228600" defTabSz="873125" eaLnBrk="0" fontAlgn="base" hangingPunct="0">
              <a:spcBef>
                <a:spcPct val="0"/>
              </a:spcBef>
              <a:spcAft>
                <a:spcPct val="0"/>
              </a:spcAft>
              <a:defRPr kumimoji="1" sz="2400">
                <a:solidFill>
                  <a:schemeClr val="tx1"/>
                </a:solidFill>
                <a:latin typeface="Times New Roman" pitchFamily="18" charset="0"/>
              </a:defRPr>
            </a:lvl6pPr>
            <a:lvl7pPr marL="2971800" indent="-228600" defTabSz="873125" eaLnBrk="0" fontAlgn="base" hangingPunct="0">
              <a:spcBef>
                <a:spcPct val="0"/>
              </a:spcBef>
              <a:spcAft>
                <a:spcPct val="0"/>
              </a:spcAft>
              <a:defRPr kumimoji="1" sz="2400">
                <a:solidFill>
                  <a:schemeClr val="tx1"/>
                </a:solidFill>
                <a:latin typeface="Times New Roman" pitchFamily="18" charset="0"/>
              </a:defRPr>
            </a:lvl7pPr>
            <a:lvl8pPr marL="3429000" indent="-228600" defTabSz="873125" eaLnBrk="0" fontAlgn="base" hangingPunct="0">
              <a:spcBef>
                <a:spcPct val="0"/>
              </a:spcBef>
              <a:spcAft>
                <a:spcPct val="0"/>
              </a:spcAft>
              <a:defRPr kumimoji="1" sz="2400">
                <a:solidFill>
                  <a:schemeClr val="tx1"/>
                </a:solidFill>
                <a:latin typeface="Times New Roman" pitchFamily="18" charset="0"/>
              </a:defRPr>
            </a:lvl8pPr>
            <a:lvl9pPr marL="3886200" indent="-228600" defTabSz="873125" eaLnBrk="0" fontAlgn="base" hangingPunct="0">
              <a:spcBef>
                <a:spcPct val="0"/>
              </a:spcBef>
              <a:spcAft>
                <a:spcPct val="0"/>
              </a:spcAft>
              <a:defRPr kumimoji="1" sz="2400">
                <a:solidFill>
                  <a:schemeClr val="tx1"/>
                </a:solidFill>
                <a:latin typeface="Times New Roman" pitchFamily="18" charset="0"/>
              </a:defRPr>
            </a:lvl9pPr>
          </a:lstStyle>
          <a:p>
            <a:pPr algn="r">
              <a:defRPr/>
            </a:pPr>
            <a:r>
              <a:rPr kumimoji="0" lang="ja-JP" altLang="en-US" sz="1200" b="1" dirty="0" smtClean="0">
                <a:solidFill>
                  <a:schemeClr val="bg1"/>
                </a:solidFill>
                <a:latin typeface="Arial" charset="0"/>
                <a:ea typeface="MS PGothic" pitchFamily="34" charset="-128"/>
              </a:rPr>
              <a:t>© </a:t>
            </a:r>
            <a:r>
              <a:rPr kumimoji="0" lang="en-US" altLang="ja-JP" sz="1200" b="1" dirty="0" smtClean="0">
                <a:solidFill>
                  <a:schemeClr val="bg1"/>
                </a:solidFill>
                <a:latin typeface="Arial" charset="0"/>
                <a:ea typeface="MS PGothic" pitchFamily="34" charset="-128"/>
              </a:rPr>
              <a:t>Copyright 2006 FPT Software</a:t>
            </a:r>
          </a:p>
        </p:txBody>
      </p:sp>
      <p:sp>
        <p:nvSpPr>
          <p:cNvPr id="15" name="Rectangle 1054"/>
          <p:cNvSpPr>
            <a:spLocks noChangeArrowheads="1"/>
          </p:cNvSpPr>
          <p:nvPr/>
        </p:nvSpPr>
        <p:spPr bwMode="auto">
          <a:xfrm>
            <a:off x="5170488" y="6629400"/>
            <a:ext cx="1905000" cy="228600"/>
          </a:xfrm>
          <a:prstGeom prst="rect">
            <a:avLst/>
          </a:prstGeom>
          <a:noFill/>
          <a:ln w="9525">
            <a:noFill/>
            <a:miter lim="800000"/>
            <a:headEnd/>
            <a:tailEnd/>
          </a:ln>
          <a:effectLst/>
        </p:spPr>
        <p:txBody>
          <a:bodyPr lIns="87269" tIns="43635" rIns="87269" bIns="43635"/>
          <a:lstStyle>
            <a:lvl1pPr defTabSz="873125">
              <a:defRPr kumimoji="1" sz="2400">
                <a:solidFill>
                  <a:schemeClr val="tx1"/>
                </a:solidFill>
                <a:latin typeface="Times New Roman" pitchFamily="18" charset="0"/>
              </a:defRPr>
            </a:lvl1pPr>
            <a:lvl2pPr marL="742950" indent="-285750" defTabSz="873125">
              <a:defRPr kumimoji="1" sz="2400">
                <a:solidFill>
                  <a:schemeClr val="tx1"/>
                </a:solidFill>
                <a:latin typeface="Times New Roman" pitchFamily="18" charset="0"/>
              </a:defRPr>
            </a:lvl2pPr>
            <a:lvl3pPr marL="1143000" indent="-228600" defTabSz="873125">
              <a:defRPr kumimoji="1" sz="2400">
                <a:solidFill>
                  <a:schemeClr val="tx1"/>
                </a:solidFill>
                <a:latin typeface="Times New Roman" pitchFamily="18" charset="0"/>
              </a:defRPr>
            </a:lvl3pPr>
            <a:lvl4pPr marL="1600200" indent="-228600" defTabSz="873125">
              <a:defRPr kumimoji="1" sz="2400">
                <a:solidFill>
                  <a:schemeClr val="tx1"/>
                </a:solidFill>
                <a:latin typeface="Times New Roman" pitchFamily="18" charset="0"/>
              </a:defRPr>
            </a:lvl4pPr>
            <a:lvl5pPr marL="2057400" indent="-228600" defTabSz="873125">
              <a:defRPr kumimoji="1" sz="2400">
                <a:solidFill>
                  <a:schemeClr val="tx1"/>
                </a:solidFill>
                <a:latin typeface="Times New Roman" pitchFamily="18" charset="0"/>
              </a:defRPr>
            </a:lvl5pPr>
            <a:lvl6pPr marL="2514600" indent="-228600" defTabSz="873125" eaLnBrk="0" fontAlgn="base" hangingPunct="0">
              <a:spcBef>
                <a:spcPct val="0"/>
              </a:spcBef>
              <a:spcAft>
                <a:spcPct val="0"/>
              </a:spcAft>
              <a:defRPr kumimoji="1" sz="2400">
                <a:solidFill>
                  <a:schemeClr val="tx1"/>
                </a:solidFill>
                <a:latin typeface="Times New Roman" pitchFamily="18" charset="0"/>
              </a:defRPr>
            </a:lvl6pPr>
            <a:lvl7pPr marL="2971800" indent="-228600" defTabSz="873125" eaLnBrk="0" fontAlgn="base" hangingPunct="0">
              <a:spcBef>
                <a:spcPct val="0"/>
              </a:spcBef>
              <a:spcAft>
                <a:spcPct val="0"/>
              </a:spcAft>
              <a:defRPr kumimoji="1" sz="2400">
                <a:solidFill>
                  <a:schemeClr val="tx1"/>
                </a:solidFill>
                <a:latin typeface="Times New Roman" pitchFamily="18" charset="0"/>
              </a:defRPr>
            </a:lvl7pPr>
            <a:lvl8pPr marL="3429000" indent="-228600" defTabSz="873125" eaLnBrk="0" fontAlgn="base" hangingPunct="0">
              <a:spcBef>
                <a:spcPct val="0"/>
              </a:spcBef>
              <a:spcAft>
                <a:spcPct val="0"/>
              </a:spcAft>
              <a:defRPr kumimoji="1" sz="2400">
                <a:solidFill>
                  <a:schemeClr val="tx1"/>
                </a:solidFill>
                <a:latin typeface="Times New Roman" pitchFamily="18" charset="0"/>
              </a:defRPr>
            </a:lvl8pPr>
            <a:lvl9pPr marL="3886200" indent="-228600" defTabSz="873125" eaLnBrk="0" fontAlgn="base" hangingPunct="0">
              <a:spcBef>
                <a:spcPct val="0"/>
              </a:spcBef>
              <a:spcAft>
                <a:spcPct val="0"/>
              </a:spcAft>
              <a:defRPr kumimoji="1" sz="2400">
                <a:solidFill>
                  <a:schemeClr val="tx1"/>
                </a:solidFill>
                <a:latin typeface="Times New Roman" pitchFamily="18" charset="0"/>
              </a:defRPr>
            </a:lvl9pPr>
          </a:lstStyle>
          <a:p>
            <a:pPr algn="r">
              <a:defRPr/>
            </a:pPr>
            <a:endParaRPr kumimoji="0" lang="en-US" altLang="ja-JP" sz="1400" dirty="0" smtClean="0">
              <a:ea typeface="ＭＳ Ｐゴシック" pitchFamily="50" charset="-128"/>
            </a:endParaRPr>
          </a:p>
        </p:txBody>
      </p:sp>
      <p:sp>
        <p:nvSpPr>
          <p:cNvPr id="16" name="Rectangle 1055"/>
          <p:cNvSpPr>
            <a:spLocks noChangeArrowheads="1"/>
          </p:cNvSpPr>
          <p:nvPr/>
        </p:nvSpPr>
        <p:spPr bwMode="auto">
          <a:xfrm>
            <a:off x="457200" y="6245225"/>
            <a:ext cx="2133600" cy="476250"/>
          </a:xfrm>
          <a:prstGeom prst="rect">
            <a:avLst/>
          </a:prstGeom>
          <a:noFill/>
          <a:ln w="9525">
            <a:noFill/>
            <a:miter lim="800000"/>
            <a:headEnd/>
            <a:tailEnd/>
          </a:ln>
          <a:effectLst/>
        </p:spPr>
        <p:txBody>
          <a:bodyP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eaLnBrk="0" fontAlgn="base" hangingPunct="0">
              <a:spcBef>
                <a:spcPct val="0"/>
              </a:spcBef>
              <a:spcAft>
                <a:spcPct val="0"/>
              </a:spcAft>
              <a:defRPr kumimoji="1" sz="2400">
                <a:solidFill>
                  <a:schemeClr val="tx1"/>
                </a:solidFill>
                <a:latin typeface="Times New Roman" pitchFamily="18" charset="0"/>
              </a:defRPr>
            </a:lvl6pPr>
            <a:lvl7pPr marL="2971800" indent="-228600" eaLnBrk="0" fontAlgn="base" hangingPunct="0">
              <a:spcBef>
                <a:spcPct val="0"/>
              </a:spcBef>
              <a:spcAft>
                <a:spcPct val="0"/>
              </a:spcAft>
              <a:defRPr kumimoji="1" sz="2400">
                <a:solidFill>
                  <a:schemeClr val="tx1"/>
                </a:solidFill>
                <a:latin typeface="Times New Roman" pitchFamily="18" charset="0"/>
              </a:defRPr>
            </a:lvl7pPr>
            <a:lvl8pPr marL="3429000" indent="-228600" eaLnBrk="0" fontAlgn="base" hangingPunct="0">
              <a:spcBef>
                <a:spcPct val="0"/>
              </a:spcBef>
              <a:spcAft>
                <a:spcPct val="0"/>
              </a:spcAft>
              <a:defRPr kumimoji="1" sz="2400">
                <a:solidFill>
                  <a:schemeClr val="tx1"/>
                </a:solidFill>
                <a:latin typeface="Times New Roman" pitchFamily="18" charset="0"/>
              </a:defRPr>
            </a:lvl8pPr>
            <a:lvl9pPr marL="3886200" indent="-228600" eaLnBrk="0" fontAlgn="base" hangingPunct="0">
              <a:spcBef>
                <a:spcPct val="0"/>
              </a:spcBef>
              <a:spcAft>
                <a:spcPct val="0"/>
              </a:spcAft>
              <a:defRPr kumimoji="1" sz="2400">
                <a:solidFill>
                  <a:schemeClr val="tx1"/>
                </a:solidFill>
                <a:latin typeface="Times New Roman" pitchFamily="18" charset="0"/>
              </a:defRPr>
            </a:lvl9pPr>
          </a:lstStyle>
          <a:p>
            <a:pPr eaLnBrk="1" hangingPunct="1">
              <a:defRPr/>
            </a:pPr>
            <a:endParaRPr kumimoji="0" lang="en-US" altLang="en-US" sz="1400" dirty="0" smtClean="0">
              <a:latin typeface="Arial" charset="0"/>
            </a:endParaRPr>
          </a:p>
        </p:txBody>
      </p:sp>
      <p:sp>
        <p:nvSpPr>
          <p:cNvPr id="17" name="Rectangle 1056"/>
          <p:cNvSpPr>
            <a:spLocks noChangeArrowheads="1"/>
          </p:cNvSpPr>
          <p:nvPr/>
        </p:nvSpPr>
        <p:spPr bwMode="auto">
          <a:xfrm>
            <a:off x="2362200" y="6553200"/>
            <a:ext cx="2133600" cy="476250"/>
          </a:xfrm>
          <a:prstGeom prst="rect">
            <a:avLst/>
          </a:prstGeom>
          <a:noFill/>
          <a:ln w="9525">
            <a:noFill/>
            <a:miter lim="800000"/>
            <a:headEnd/>
            <a:tailEnd/>
          </a:ln>
          <a:effectLst/>
        </p:spPr>
        <p:txBody>
          <a:bodyP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eaLnBrk="0" fontAlgn="base" hangingPunct="0">
              <a:spcBef>
                <a:spcPct val="0"/>
              </a:spcBef>
              <a:spcAft>
                <a:spcPct val="0"/>
              </a:spcAft>
              <a:defRPr kumimoji="1" sz="2400">
                <a:solidFill>
                  <a:schemeClr val="tx1"/>
                </a:solidFill>
                <a:latin typeface="Times New Roman" pitchFamily="18" charset="0"/>
              </a:defRPr>
            </a:lvl6pPr>
            <a:lvl7pPr marL="2971800" indent="-228600" eaLnBrk="0" fontAlgn="base" hangingPunct="0">
              <a:spcBef>
                <a:spcPct val="0"/>
              </a:spcBef>
              <a:spcAft>
                <a:spcPct val="0"/>
              </a:spcAft>
              <a:defRPr kumimoji="1" sz="2400">
                <a:solidFill>
                  <a:schemeClr val="tx1"/>
                </a:solidFill>
                <a:latin typeface="Times New Roman" pitchFamily="18" charset="0"/>
              </a:defRPr>
            </a:lvl7pPr>
            <a:lvl8pPr marL="3429000" indent="-228600" eaLnBrk="0" fontAlgn="base" hangingPunct="0">
              <a:spcBef>
                <a:spcPct val="0"/>
              </a:spcBef>
              <a:spcAft>
                <a:spcPct val="0"/>
              </a:spcAft>
              <a:defRPr kumimoji="1" sz="2400">
                <a:solidFill>
                  <a:schemeClr val="tx1"/>
                </a:solidFill>
                <a:latin typeface="Times New Roman" pitchFamily="18" charset="0"/>
              </a:defRPr>
            </a:lvl8pPr>
            <a:lvl9pPr marL="3886200" indent="-228600" eaLnBrk="0" fontAlgn="base" hangingPunct="0">
              <a:spcBef>
                <a:spcPct val="0"/>
              </a:spcBef>
              <a:spcAft>
                <a:spcPct val="0"/>
              </a:spcAft>
              <a:defRPr kumimoji="1" sz="2400">
                <a:solidFill>
                  <a:schemeClr val="tx1"/>
                </a:solidFill>
                <a:latin typeface="Times New Roman" pitchFamily="18" charset="0"/>
              </a:defRPr>
            </a:lvl9pPr>
          </a:lstStyle>
          <a:p>
            <a:pPr algn="r" eaLnBrk="1" hangingPunct="1">
              <a:defRPr/>
            </a:pPr>
            <a:fld id="{469FAB01-BE65-4797-8CFA-BB8D416ADECA}" type="slidenum">
              <a:rPr kumimoji="0" lang="en-US" altLang="en-US" sz="1000" smtClean="0">
                <a:latin typeface="Arial" charset="0"/>
              </a:rPr>
              <a:pPr algn="r" eaLnBrk="1" hangingPunct="1">
                <a:defRPr/>
              </a:pPr>
              <a:t>‹#›</a:t>
            </a:fld>
            <a:endParaRPr kumimoji="0" lang="en-US" altLang="en-US" sz="1000" dirty="0" smtClean="0">
              <a:latin typeface="Arial" charset="0"/>
            </a:endParaRPr>
          </a:p>
        </p:txBody>
      </p:sp>
      <p:sp>
        <p:nvSpPr>
          <p:cNvPr id="1042" name="Line 1057"/>
          <p:cNvSpPr>
            <a:spLocks noChangeShapeType="1"/>
          </p:cNvSpPr>
          <p:nvPr/>
        </p:nvSpPr>
        <p:spPr bwMode="auto">
          <a:xfrm>
            <a:off x="0" y="6553200"/>
            <a:ext cx="9144000" cy="0"/>
          </a:xfrm>
          <a:prstGeom prst="line">
            <a:avLst/>
          </a:prstGeom>
          <a:noFill/>
          <a:ln w="9525">
            <a:solidFill>
              <a:srgbClr val="FC0128"/>
            </a:solidFill>
            <a:round/>
            <a:headEnd/>
            <a:tailEnd/>
          </a:ln>
          <a:extLst>
            <a:ext uri="{909E8E84-426E-40DD-AFC4-6F175D3DCCD1}">
              <a14:hiddenFill xmlns:a14="http://schemas.microsoft.com/office/drawing/2010/main">
                <a:noFill/>
              </a14:hiddenFill>
            </a:ext>
          </a:extLst>
        </p:spPr>
        <p:txBody>
          <a:bodyPr wrap="none" anchor="ctr"/>
          <a:lstStyle/>
          <a:p>
            <a:endParaRPr lang="ja-JP" altLang="en-US" dirty="0"/>
          </a:p>
        </p:txBody>
      </p:sp>
      <p:sp>
        <p:nvSpPr>
          <p:cNvPr id="19" name="Text Box 1058"/>
          <p:cNvSpPr txBox="1">
            <a:spLocks noChangeArrowheads="1"/>
          </p:cNvSpPr>
          <p:nvPr/>
        </p:nvSpPr>
        <p:spPr bwMode="auto">
          <a:xfrm>
            <a:off x="119063" y="6583363"/>
            <a:ext cx="3538537" cy="274637"/>
          </a:xfrm>
          <a:prstGeom prst="rect">
            <a:avLst/>
          </a:prstGeom>
          <a:noFill/>
          <a:ln w="9525">
            <a:noFill/>
            <a:miter lim="800000"/>
            <a:headEnd/>
            <a:tailEnd/>
          </a:ln>
          <a:effectLst/>
        </p:spPr>
        <p:txBody>
          <a:bodyPr wrap="none" anchor="ctr">
            <a:spAutoFit/>
          </a:bodyP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eaLnBrk="0" fontAlgn="base" hangingPunct="0">
              <a:spcBef>
                <a:spcPct val="0"/>
              </a:spcBef>
              <a:spcAft>
                <a:spcPct val="0"/>
              </a:spcAft>
              <a:defRPr kumimoji="1" sz="2400">
                <a:solidFill>
                  <a:schemeClr val="tx1"/>
                </a:solidFill>
                <a:latin typeface="Times New Roman" pitchFamily="18" charset="0"/>
              </a:defRPr>
            </a:lvl6pPr>
            <a:lvl7pPr marL="2971800" indent="-228600" eaLnBrk="0" fontAlgn="base" hangingPunct="0">
              <a:spcBef>
                <a:spcPct val="0"/>
              </a:spcBef>
              <a:spcAft>
                <a:spcPct val="0"/>
              </a:spcAft>
              <a:defRPr kumimoji="1" sz="2400">
                <a:solidFill>
                  <a:schemeClr val="tx1"/>
                </a:solidFill>
                <a:latin typeface="Times New Roman" pitchFamily="18" charset="0"/>
              </a:defRPr>
            </a:lvl7pPr>
            <a:lvl8pPr marL="3429000" indent="-228600" eaLnBrk="0" fontAlgn="base" hangingPunct="0">
              <a:spcBef>
                <a:spcPct val="0"/>
              </a:spcBef>
              <a:spcAft>
                <a:spcPct val="0"/>
              </a:spcAft>
              <a:defRPr kumimoji="1" sz="2400">
                <a:solidFill>
                  <a:schemeClr val="tx1"/>
                </a:solidFill>
                <a:latin typeface="Times New Roman" pitchFamily="18" charset="0"/>
              </a:defRPr>
            </a:lvl8pPr>
            <a:lvl9pPr marL="3886200" indent="-228600" eaLnBrk="0" fontAlgn="base" hangingPunct="0">
              <a:spcBef>
                <a:spcPct val="0"/>
              </a:spcBef>
              <a:spcAft>
                <a:spcPct val="0"/>
              </a:spcAft>
              <a:defRPr kumimoji="1" sz="2400">
                <a:solidFill>
                  <a:schemeClr val="tx1"/>
                </a:solidFill>
                <a:latin typeface="Times New Roman" pitchFamily="18" charset="0"/>
              </a:defRPr>
            </a:lvl9pPr>
          </a:lstStyle>
          <a:p>
            <a:pPr algn="ctr">
              <a:defRPr/>
            </a:pPr>
            <a:r>
              <a:rPr kumimoji="0" lang="en-US" altLang="en-US" sz="1200" dirty="0" smtClean="0">
                <a:latin typeface="Arial" charset="0"/>
              </a:rPr>
              <a:t>©</a:t>
            </a:r>
            <a:r>
              <a:rPr kumimoji="0" lang="en-US" altLang="en-US" sz="1000" dirty="0" smtClean="0">
                <a:latin typeface="Arial" charset="0"/>
              </a:rPr>
              <a:t> FPT SOFTWARE – TRAINING MATERIAL</a:t>
            </a:r>
            <a:r>
              <a:rPr kumimoji="0" lang="en-US" altLang="ja-JP" sz="1000" dirty="0" smtClean="0">
                <a:latin typeface="Arial" charset="0"/>
                <a:ea typeface="MS PGothic" pitchFamily="34" charset="-128"/>
              </a:rPr>
              <a:t> – Int</a:t>
            </a:r>
            <a:r>
              <a:rPr kumimoji="0" lang="en-US" altLang="en-US" sz="1000" dirty="0" smtClean="0">
                <a:latin typeface="Arial" charset="0"/>
              </a:rPr>
              <a:t>er</a:t>
            </a:r>
            <a:r>
              <a:rPr kumimoji="0" lang="en-US" altLang="ja-JP" sz="1000" dirty="0" smtClean="0">
                <a:latin typeface="Arial" charset="0"/>
                <a:ea typeface="MS PGothic" pitchFamily="34" charset="-128"/>
              </a:rPr>
              <a:t>nal </a:t>
            </a:r>
            <a:r>
              <a:rPr kumimoji="0" lang="en-US" altLang="en-US" sz="1000" dirty="0" smtClean="0">
                <a:latin typeface="Arial" charset="0"/>
              </a:rPr>
              <a:t>us</a:t>
            </a:r>
            <a:r>
              <a:rPr kumimoji="0" lang="en-US" altLang="ja-JP" sz="1000" dirty="0" smtClean="0">
                <a:latin typeface="Arial" charset="0"/>
                <a:ea typeface="MS PGothic" pitchFamily="34" charset="-128"/>
              </a:rPr>
              <a:t>e</a:t>
            </a:r>
            <a:endParaRPr kumimoji="0" lang="en-US" altLang="en-US" sz="1000" dirty="0" smtClean="0">
              <a:latin typeface="Arial" charset="0"/>
            </a:endParaRPr>
          </a:p>
        </p:txBody>
      </p:sp>
      <p:sp>
        <p:nvSpPr>
          <p:cNvPr id="20" name="Text Box 1059"/>
          <p:cNvSpPr txBox="1">
            <a:spLocks noChangeArrowheads="1"/>
          </p:cNvSpPr>
          <p:nvPr/>
        </p:nvSpPr>
        <p:spPr bwMode="auto">
          <a:xfrm>
            <a:off x="7027863" y="6597650"/>
            <a:ext cx="195738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eaLnBrk="0" fontAlgn="base" hangingPunct="0">
              <a:spcBef>
                <a:spcPct val="0"/>
              </a:spcBef>
              <a:spcAft>
                <a:spcPct val="0"/>
              </a:spcAft>
              <a:defRPr kumimoji="1" sz="2400">
                <a:solidFill>
                  <a:schemeClr val="tx1"/>
                </a:solidFill>
                <a:latin typeface="Times New Roman" pitchFamily="18" charset="0"/>
              </a:defRPr>
            </a:lvl6pPr>
            <a:lvl7pPr marL="2971800" indent="-228600" eaLnBrk="0" fontAlgn="base" hangingPunct="0">
              <a:spcBef>
                <a:spcPct val="0"/>
              </a:spcBef>
              <a:spcAft>
                <a:spcPct val="0"/>
              </a:spcAft>
              <a:defRPr kumimoji="1" sz="2400">
                <a:solidFill>
                  <a:schemeClr val="tx1"/>
                </a:solidFill>
                <a:latin typeface="Times New Roman" pitchFamily="18" charset="0"/>
              </a:defRPr>
            </a:lvl7pPr>
            <a:lvl8pPr marL="3429000" indent="-228600" eaLnBrk="0" fontAlgn="base" hangingPunct="0">
              <a:spcBef>
                <a:spcPct val="0"/>
              </a:spcBef>
              <a:spcAft>
                <a:spcPct val="0"/>
              </a:spcAft>
              <a:defRPr kumimoji="1" sz="2400">
                <a:solidFill>
                  <a:schemeClr val="tx1"/>
                </a:solidFill>
                <a:latin typeface="Times New Roman" pitchFamily="18" charset="0"/>
              </a:defRPr>
            </a:lvl8pPr>
            <a:lvl9pPr marL="3886200" indent="-228600" eaLnBrk="0" fontAlgn="base" hangingPunct="0">
              <a:spcBef>
                <a:spcPct val="0"/>
              </a:spcBef>
              <a:spcAft>
                <a:spcPct val="0"/>
              </a:spcAft>
              <a:defRPr kumimoji="1" sz="2400">
                <a:solidFill>
                  <a:schemeClr val="tx1"/>
                </a:solidFill>
                <a:latin typeface="Times New Roman" pitchFamily="18" charset="0"/>
              </a:defRPr>
            </a:lvl9pPr>
          </a:lstStyle>
          <a:p>
            <a:pPr algn="ctr">
              <a:defRPr/>
            </a:pPr>
            <a:r>
              <a:rPr kumimoji="0" lang="en-US" altLang="en-US" sz="1000" dirty="0" smtClean="0">
                <a:latin typeface="Arial" charset="0"/>
              </a:rPr>
              <a:t>04e-BM/</a:t>
            </a:r>
            <a:r>
              <a:rPr kumimoji="0" lang="en-US" altLang="ja-JP" sz="1000" dirty="0" smtClean="0">
                <a:latin typeface="Arial" charset="0"/>
                <a:ea typeface="MS PGothic" pitchFamily="34" charset="-128"/>
              </a:rPr>
              <a:t>NS</a:t>
            </a:r>
            <a:r>
              <a:rPr kumimoji="0" lang="en-US" altLang="en-US" sz="1000" dirty="0" smtClean="0">
                <a:latin typeface="Arial" charset="0"/>
              </a:rPr>
              <a:t>/HDCV/FSOFT v2</a:t>
            </a:r>
            <a:r>
              <a:rPr kumimoji="0" lang="en-US" altLang="ja-JP" sz="1000" dirty="0" smtClean="0">
                <a:latin typeface="Arial" charset="0"/>
                <a:ea typeface="MS PGothic" pitchFamily="34" charset="-128"/>
              </a:rPr>
              <a:t>/</a:t>
            </a:r>
            <a:r>
              <a:rPr kumimoji="0" lang="en-US" altLang="en-US" sz="1000" dirty="0" smtClean="0">
                <a:latin typeface="Arial" charset="0"/>
              </a:rPr>
              <a:t>2</a:t>
            </a:r>
          </a:p>
        </p:txBody>
      </p:sp>
      <p:pic>
        <p:nvPicPr>
          <p:cNvPr id="1045" name="Picture 1060" descr="BackGround"/>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914400"/>
            <a:ext cx="91440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6" name="Picture 1061" descr="Logo_Software_khongSLOGAN"/>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0" y="0"/>
            <a:ext cx="1676400" cy="118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707" r:id="rId1"/>
    <p:sldLayoutId id="2147484708" r:id="rId2"/>
    <p:sldLayoutId id="2147484709" r:id="rId3"/>
    <p:sldLayoutId id="2147484710" r:id="rId4"/>
    <p:sldLayoutId id="2147484711" r:id="rId5"/>
    <p:sldLayoutId id="2147484712" r:id="rId6"/>
    <p:sldLayoutId id="2147484713" r:id="rId7"/>
    <p:sldLayoutId id="2147484714" r:id="rId8"/>
    <p:sldLayoutId id="2147484715" r:id="rId9"/>
    <p:sldLayoutId id="2147484716" r:id="rId10"/>
    <p:sldLayoutId id="2147484717" r:id="rId11"/>
    <p:sldLayoutId id="2147484718" r:id="rId12"/>
    <p:sldLayoutId id="2147484719" r:id="rId13"/>
    <p:sldLayoutId id="2147484720" r:id="rId14"/>
  </p:sldLayoutIdLst>
  <p:timing>
    <p:tnLst>
      <p:par>
        <p:cTn id="1" dur="indefinite" restart="never" nodeType="tmRoot"/>
      </p:par>
    </p:tnLst>
  </p:timing>
  <p:hf sldNum="0" hdr="0" ftr="0" dt="0"/>
  <p:txStyles>
    <p:titleStyle>
      <a:lvl1pPr algn="l" rtl="0" eaLnBrk="1" fontAlgn="base" hangingPunct="1">
        <a:spcBef>
          <a:spcPct val="0"/>
        </a:spcBef>
        <a:spcAft>
          <a:spcPct val="0"/>
        </a:spcAft>
        <a:defRPr kumimoji="1" sz="3600">
          <a:solidFill>
            <a:schemeClr val="accent1"/>
          </a:solidFill>
          <a:latin typeface="+mj-lt"/>
          <a:ea typeface="+mj-ea"/>
          <a:cs typeface="+mj-cs"/>
        </a:defRPr>
      </a:lvl1pPr>
      <a:lvl2pPr algn="l" rtl="0" eaLnBrk="1" fontAlgn="base" hangingPunct="1">
        <a:spcBef>
          <a:spcPct val="0"/>
        </a:spcBef>
        <a:spcAft>
          <a:spcPct val="0"/>
        </a:spcAft>
        <a:defRPr kumimoji="1" sz="3600">
          <a:solidFill>
            <a:schemeClr val="accent1"/>
          </a:solidFill>
          <a:latin typeface="Arial" charset="0"/>
        </a:defRPr>
      </a:lvl2pPr>
      <a:lvl3pPr algn="l" rtl="0" eaLnBrk="1" fontAlgn="base" hangingPunct="1">
        <a:spcBef>
          <a:spcPct val="0"/>
        </a:spcBef>
        <a:spcAft>
          <a:spcPct val="0"/>
        </a:spcAft>
        <a:defRPr kumimoji="1" sz="3600">
          <a:solidFill>
            <a:schemeClr val="accent1"/>
          </a:solidFill>
          <a:latin typeface="Arial" charset="0"/>
        </a:defRPr>
      </a:lvl3pPr>
      <a:lvl4pPr algn="l" rtl="0" eaLnBrk="1" fontAlgn="base" hangingPunct="1">
        <a:spcBef>
          <a:spcPct val="0"/>
        </a:spcBef>
        <a:spcAft>
          <a:spcPct val="0"/>
        </a:spcAft>
        <a:defRPr kumimoji="1" sz="3600">
          <a:solidFill>
            <a:schemeClr val="accent1"/>
          </a:solidFill>
          <a:latin typeface="Arial" charset="0"/>
        </a:defRPr>
      </a:lvl4pPr>
      <a:lvl5pPr algn="l" rtl="0" eaLnBrk="1" fontAlgn="base" hangingPunct="1">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eaLnBrk="1" fontAlgn="base" hangingPunct="1">
        <a:spcBef>
          <a:spcPct val="20000"/>
        </a:spcBef>
        <a:spcAft>
          <a:spcPct val="0"/>
        </a:spcAft>
        <a:buClr>
          <a:schemeClr val="accent1"/>
        </a:buClr>
        <a:buFont typeface="Arial" pitchFamily="34" charset="0"/>
        <a:buChar char="●"/>
        <a:defRPr kumimoji="1" sz="2000">
          <a:solidFill>
            <a:schemeClr val="accent1"/>
          </a:solidFill>
          <a:latin typeface="+mn-lt"/>
          <a:ea typeface="+mn-ea"/>
          <a:cs typeface="+mn-cs"/>
        </a:defRPr>
      </a:lvl1pPr>
      <a:lvl2pPr marL="541338" indent="-180975" algn="l" rtl="0" eaLnBrk="1" fontAlgn="base" hangingPunct="1">
        <a:spcBef>
          <a:spcPct val="20000"/>
        </a:spcBef>
        <a:spcAft>
          <a:spcPct val="0"/>
        </a:spcAft>
        <a:buClr>
          <a:schemeClr val="bg2"/>
        </a:buClr>
        <a:buFont typeface="Arial" pitchFamily="34" charset="0"/>
        <a:buChar char="●"/>
        <a:defRPr kumimoji="1" sz="2800">
          <a:solidFill>
            <a:schemeClr val="bg2"/>
          </a:solidFill>
          <a:latin typeface="+mn-lt"/>
        </a:defRPr>
      </a:lvl2pPr>
      <a:lvl3pPr marL="901700" indent="-84138" algn="l" rtl="0" eaLnBrk="1" fontAlgn="base" hangingPunct="1">
        <a:spcBef>
          <a:spcPct val="20000"/>
        </a:spcBef>
        <a:spcAft>
          <a:spcPct val="0"/>
        </a:spcAft>
        <a:buClr>
          <a:schemeClr val="bg2"/>
        </a:buClr>
        <a:buFont typeface="Arial" pitchFamily="34" charset="0"/>
        <a:buChar char="●"/>
        <a:defRPr kumimoji="1" sz="2400">
          <a:solidFill>
            <a:schemeClr val="bg2"/>
          </a:solidFill>
          <a:latin typeface="+mn-lt"/>
        </a:defRPr>
      </a:lvl3pPr>
      <a:lvl4pPr marL="1751013" indent="-228600" algn="l" rtl="0" eaLnBrk="1" fontAlgn="base" hangingPunct="1">
        <a:spcBef>
          <a:spcPct val="20000"/>
        </a:spcBef>
        <a:spcAft>
          <a:spcPct val="0"/>
        </a:spcAft>
        <a:buChar char="–"/>
        <a:defRPr kumimoji="1" sz="2000">
          <a:solidFill>
            <a:schemeClr val="tx1"/>
          </a:solidFill>
          <a:latin typeface="+mn-lt"/>
        </a:defRPr>
      </a:lvl4pPr>
      <a:lvl5pPr marL="2159000" indent="-228600" algn="l" rtl="0" eaLnBrk="1" fontAlgn="base" hangingPunct="1">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ChangeArrowheads="1"/>
          </p:cNvSpPr>
          <p:nvPr/>
        </p:nvSpPr>
        <p:spPr bwMode="auto">
          <a:xfrm>
            <a:off x="8604250" y="6599238"/>
            <a:ext cx="288925"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61988">
              <a:defRPr kumimoji="1" sz="2400">
                <a:solidFill>
                  <a:schemeClr val="tx1"/>
                </a:solidFill>
                <a:latin typeface="Times New Roman" pitchFamily="18" charset="0"/>
              </a:defRPr>
            </a:lvl1pPr>
            <a:lvl2pPr marL="742950" indent="-285750" defTabSz="661988">
              <a:defRPr kumimoji="1" sz="2400">
                <a:solidFill>
                  <a:schemeClr val="tx1"/>
                </a:solidFill>
                <a:latin typeface="Times New Roman" pitchFamily="18" charset="0"/>
              </a:defRPr>
            </a:lvl2pPr>
            <a:lvl3pPr marL="1143000" indent="-228600" defTabSz="661988">
              <a:defRPr kumimoji="1" sz="2400">
                <a:solidFill>
                  <a:schemeClr val="tx1"/>
                </a:solidFill>
                <a:latin typeface="Times New Roman" pitchFamily="18" charset="0"/>
              </a:defRPr>
            </a:lvl3pPr>
            <a:lvl4pPr marL="1600200" indent="-228600" defTabSz="661988">
              <a:defRPr kumimoji="1" sz="2400">
                <a:solidFill>
                  <a:schemeClr val="tx1"/>
                </a:solidFill>
                <a:latin typeface="Times New Roman" pitchFamily="18" charset="0"/>
              </a:defRPr>
            </a:lvl4pPr>
            <a:lvl5pPr marL="2057400" indent="-228600" defTabSz="661988">
              <a:defRPr kumimoji="1" sz="2400">
                <a:solidFill>
                  <a:schemeClr val="tx1"/>
                </a:solidFill>
                <a:latin typeface="Times New Roman" pitchFamily="18" charset="0"/>
              </a:defRPr>
            </a:lvl5pPr>
            <a:lvl6pPr marL="2514600" indent="-228600" defTabSz="661988" eaLnBrk="0" fontAlgn="base" hangingPunct="0">
              <a:spcBef>
                <a:spcPct val="0"/>
              </a:spcBef>
              <a:spcAft>
                <a:spcPct val="0"/>
              </a:spcAft>
              <a:defRPr kumimoji="1" sz="2400">
                <a:solidFill>
                  <a:schemeClr val="tx1"/>
                </a:solidFill>
                <a:latin typeface="Times New Roman" pitchFamily="18" charset="0"/>
              </a:defRPr>
            </a:lvl6pPr>
            <a:lvl7pPr marL="2971800" indent="-228600" defTabSz="661988" eaLnBrk="0" fontAlgn="base" hangingPunct="0">
              <a:spcBef>
                <a:spcPct val="0"/>
              </a:spcBef>
              <a:spcAft>
                <a:spcPct val="0"/>
              </a:spcAft>
              <a:defRPr kumimoji="1" sz="2400">
                <a:solidFill>
                  <a:schemeClr val="tx1"/>
                </a:solidFill>
                <a:latin typeface="Times New Roman" pitchFamily="18" charset="0"/>
              </a:defRPr>
            </a:lvl7pPr>
            <a:lvl8pPr marL="3429000" indent="-228600" defTabSz="661988" eaLnBrk="0" fontAlgn="base" hangingPunct="0">
              <a:spcBef>
                <a:spcPct val="0"/>
              </a:spcBef>
              <a:spcAft>
                <a:spcPct val="0"/>
              </a:spcAft>
              <a:defRPr kumimoji="1" sz="2400">
                <a:solidFill>
                  <a:schemeClr val="tx1"/>
                </a:solidFill>
                <a:latin typeface="Times New Roman" pitchFamily="18" charset="0"/>
              </a:defRPr>
            </a:lvl8pPr>
            <a:lvl9pPr marL="3886200" indent="-228600" defTabSz="661988" eaLnBrk="0" fontAlgn="base" hangingPunct="0">
              <a:spcBef>
                <a:spcPct val="0"/>
              </a:spcBef>
              <a:spcAft>
                <a:spcPct val="0"/>
              </a:spcAft>
              <a:defRPr kumimoji="1" sz="2400">
                <a:solidFill>
                  <a:schemeClr val="tx1"/>
                </a:solidFill>
                <a:latin typeface="Times New Roman" pitchFamily="18" charset="0"/>
              </a:defRPr>
            </a:lvl9pPr>
          </a:lstStyle>
          <a:p>
            <a:pPr>
              <a:defRPr/>
            </a:pPr>
            <a:fld id="{9A29CF0F-07E1-4BE9-A9AD-FBE2DA38C6E0}" type="slidenum">
              <a:rPr kumimoji="0" lang="fr-FR" altLang="ja-JP" sz="800" smtClean="0">
                <a:solidFill>
                  <a:schemeClr val="bg2"/>
                </a:solidFill>
                <a:latin typeface="SEOptimist"/>
                <a:ea typeface="ＭＳ Ｐゴシック" pitchFamily="50" charset="-128"/>
                <a:cs typeface="Arial" pitchFamily="34" charset="0"/>
              </a:rPr>
              <a:pPr>
                <a:defRPr/>
              </a:pPr>
              <a:t>‹#›</a:t>
            </a:fld>
            <a:endParaRPr kumimoji="0" lang="fr-FR" altLang="ja-JP" sz="800" dirty="0" smtClean="0">
              <a:solidFill>
                <a:schemeClr val="bg2"/>
              </a:solidFill>
              <a:latin typeface="SEOptimist"/>
              <a:ea typeface="ＭＳ Ｐゴシック" pitchFamily="50" charset="-128"/>
              <a:cs typeface="Arial" pitchFamily="34" charset="0"/>
            </a:endParaRPr>
          </a:p>
        </p:txBody>
      </p:sp>
      <p:sp>
        <p:nvSpPr>
          <p:cNvPr id="2051" name="Rectangle 3"/>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GB" altLang="zh-TW" smtClean="0"/>
              <a:t>Cliquez pour modifier les styles du texte du masque</a:t>
            </a:r>
          </a:p>
          <a:p>
            <a:pPr lvl="1"/>
            <a:r>
              <a:rPr lang="en-GB" altLang="zh-TW" smtClean="0"/>
              <a:t>Deuxième niveau</a:t>
            </a:r>
          </a:p>
          <a:p>
            <a:pPr lvl="2"/>
            <a:r>
              <a:rPr lang="en-GB" altLang="zh-TW" smtClean="0"/>
              <a:t>Troisième niveau</a:t>
            </a:r>
          </a:p>
          <a:p>
            <a:pPr lvl="3"/>
            <a:r>
              <a:rPr lang="en-GB" altLang="zh-TW" smtClean="0"/>
              <a:t>Quatrième niveau</a:t>
            </a:r>
          </a:p>
          <a:p>
            <a:pPr lvl="4"/>
            <a:r>
              <a:rPr lang="en-GB" altLang="zh-TW" smtClean="0"/>
              <a:t>Cinquième niveau</a:t>
            </a:r>
          </a:p>
        </p:txBody>
      </p:sp>
      <p:sp>
        <p:nvSpPr>
          <p:cNvPr id="2052" name="Rectangle 4"/>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GB" altLang="zh-TW" smtClean="0"/>
              <a:t>Cliquez et modifiez le titre</a:t>
            </a:r>
          </a:p>
        </p:txBody>
      </p:sp>
    </p:spTree>
  </p:cSld>
  <p:clrMap bg1="lt1" tx1="dk1" bg2="lt2" tx2="dk2" accent1="accent1" accent2="accent2" accent3="accent3" accent4="accent4" accent5="accent5" accent6="accent6" hlink="hlink" folHlink="folHlink"/>
  <p:sldLayoutIdLst>
    <p:sldLayoutId id="2147484722" r:id="rId1"/>
    <p:sldLayoutId id="2147484723" r:id="rId2"/>
    <p:sldLayoutId id="2147484724" r:id="rId3"/>
    <p:sldLayoutId id="2147484725" r:id="rId4"/>
    <p:sldLayoutId id="2147484726" r:id="rId5"/>
    <p:sldLayoutId id="2147484727" r:id="rId6"/>
    <p:sldLayoutId id="2147484728" r:id="rId7"/>
    <p:sldLayoutId id="2147484729" r:id="rId8"/>
    <p:sldLayoutId id="2147484730" r:id="rId9"/>
    <p:sldLayoutId id="2147484731" r:id="rId10"/>
    <p:sldLayoutId id="2147484732" r:id="rId11"/>
  </p:sldLayoutIdLst>
  <p:timing>
    <p:tnLst>
      <p:par>
        <p:cTn id="1" dur="indefinite" restart="never" nodeType="tmRoot"/>
      </p:par>
    </p:tnLst>
  </p:timing>
  <p:hf sldNum="0" hdr="0" ftr="0" dt="0"/>
  <p:txStyles>
    <p:titleStyle>
      <a:lvl1pPr algn="l" rtl="0" eaLnBrk="1" fontAlgn="base" hangingPunct="1">
        <a:spcBef>
          <a:spcPct val="0"/>
        </a:spcBef>
        <a:spcAft>
          <a:spcPct val="0"/>
        </a:spcAft>
        <a:defRPr kumimoji="1" sz="3600" b="1">
          <a:solidFill>
            <a:schemeClr val="accent1"/>
          </a:solidFill>
          <a:latin typeface="+mj-lt"/>
          <a:ea typeface="+mj-ea"/>
          <a:cs typeface="+mj-cs"/>
        </a:defRPr>
      </a:lvl1pPr>
      <a:lvl2pPr algn="l" rtl="0" eaLnBrk="1" fontAlgn="base" hangingPunct="1">
        <a:spcBef>
          <a:spcPct val="0"/>
        </a:spcBef>
        <a:spcAft>
          <a:spcPct val="0"/>
        </a:spcAft>
        <a:defRPr kumimoji="1" sz="3600" b="1">
          <a:solidFill>
            <a:schemeClr val="accent1"/>
          </a:solidFill>
          <a:latin typeface="Arial" charset="0"/>
        </a:defRPr>
      </a:lvl2pPr>
      <a:lvl3pPr algn="l" rtl="0" eaLnBrk="1" fontAlgn="base" hangingPunct="1">
        <a:spcBef>
          <a:spcPct val="0"/>
        </a:spcBef>
        <a:spcAft>
          <a:spcPct val="0"/>
        </a:spcAft>
        <a:defRPr kumimoji="1" sz="3600" b="1">
          <a:solidFill>
            <a:schemeClr val="accent1"/>
          </a:solidFill>
          <a:latin typeface="Arial" charset="0"/>
        </a:defRPr>
      </a:lvl3pPr>
      <a:lvl4pPr algn="l" rtl="0" eaLnBrk="1" fontAlgn="base" hangingPunct="1">
        <a:spcBef>
          <a:spcPct val="0"/>
        </a:spcBef>
        <a:spcAft>
          <a:spcPct val="0"/>
        </a:spcAft>
        <a:defRPr kumimoji="1" sz="3600" b="1">
          <a:solidFill>
            <a:schemeClr val="accent1"/>
          </a:solidFill>
          <a:latin typeface="Arial" charset="0"/>
        </a:defRPr>
      </a:lvl4pPr>
      <a:lvl5pPr algn="l" rtl="0" eaLnBrk="1" fontAlgn="base" hangingPunct="1">
        <a:spcBef>
          <a:spcPct val="0"/>
        </a:spcBef>
        <a:spcAft>
          <a:spcPct val="0"/>
        </a:spcAft>
        <a:defRPr kumimoji="1" sz="3600" b="1">
          <a:solidFill>
            <a:schemeClr val="accent1"/>
          </a:solidFill>
          <a:latin typeface="Arial" charset="0"/>
        </a:defRPr>
      </a:lvl5pPr>
      <a:lvl6pPr marL="457200" algn="l" rtl="0" eaLnBrk="1" fontAlgn="base" hangingPunct="1">
        <a:spcBef>
          <a:spcPct val="0"/>
        </a:spcBef>
        <a:spcAft>
          <a:spcPct val="0"/>
        </a:spcAft>
        <a:defRPr kumimoji="1" sz="3600" b="1">
          <a:solidFill>
            <a:schemeClr val="accent1"/>
          </a:solidFill>
          <a:latin typeface="Arial" charset="0"/>
        </a:defRPr>
      </a:lvl6pPr>
      <a:lvl7pPr marL="914400" algn="l" rtl="0" eaLnBrk="1" fontAlgn="base" hangingPunct="1">
        <a:spcBef>
          <a:spcPct val="0"/>
        </a:spcBef>
        <a:spcAft>
          <a:spcPct val="0"/>
        </a:spcAft>
        <a:defRPr kumimoji="1" sz="3600" b="1">
          <a:solidFill>
            <a:schemeClr val="accent1"/>
          </a:solidFill>
          <a:latin typeface="Arial" charset="0"/>
        </a:defRPr>
      </a:lvl7pPr>
      <a:lvl8pPr marL="1371600" algn="l" rtl="0" eaLnBrk="1" fontAlgn="base" hangingPunct="1">
        <a:spcBef>
          <a:spcPct val="0"/>
        </a:spcBef>
        <a:spcAft>
          <a:spcPct val="0"/>
        </a:spcAft>
        <a:defRPr kumimoji="1" sz="3600" b="1">
          <a:solidFill>
            <a:schemeClr val="accent1"/>
          </a:solidFill>
          <a:latin typeface="Arial" charset="0"/>
        </a:defRPr>
      </a:lvl8pPr>
      <a:lvl9pPr marL="1828800" algn="l" rtl="0" eaLnBrk="1" fontAlgn="base" hangingPunct="1">
        <a:spcBef>
          <a:spcPct val="0"/>
        </a:spcBef>
        <a:spcAft>
          <a:spcPct val="0"/>
        </a:spcAft>
        <a:defRPr kumimoji="1" sz="3600" b="1">
          <a:solidFill>
            <a:schemeClr val="accent1"/>
          </a:solidFill>
          <a:latin typeface="Arial" charset="0"/>
        </a:defRPr>
      </a:lvl9pPr>
    </p:titleStyle>
    <p:bodyStyle>
      <a:lvl1pPr marL="180975" indent="-180975" algn="l" rtl="0" eaLnBrk="1" fontAlgn="base" hangingPunct="1">
        <a:spcBef>
          <a:spcPct val="20000"/>
        </a:spcBef>
        <a:spcAft>
          <a:spcPct val="0"/>
        </a:spcAft>
        <a:buClr>
          <a:schemeClr val="accent1"/>
        </a:buClr>
        <a:buFont typeface="SEOptimist"/>
        <a:buChar char="●"/>
        <a:defRPr kumimoji="1" sz="2000">
          <a:solidFill>
            <a:schemeClr val="accent1"/>
          </a:solidFill>
          <a:latin typeface="+mn-lt"/>
          <a:ea typeface="+mn-ea"/>
          <a:cs typeface="+mn-cs"/>
        </a:defRPr>
      </a:lvl1pPr>
      <a:lvl2pPr marL="541338" indent="-180975" algn="l" rtl="0" eaLnBrk="1" fontAlgn="base" hangingPunct="1">
        <a:spcBef>
          <a:spcPct val="20000"/>
        </a:spcBef>
        <a:spcAft>
          <a:spcPct val="0"/>
        </a:spcAft>
        <a:buClr>
          <a:schemeClr val="bg2"/>
        </a:buClr>
        <a:buFont typeface="SEOptimist"/>
        <a:buChar char="●"/>
        <a:defRPr kumimoji="1" sz="2800">
          <a:solidFill>
            <a:schemeClr val="bg2"/>
          </a:solidFill>
          <a:latin typeface="+mn-lt"/>
        </a:defRPr>
      </a:lvl2pPr>
      <a:lvl3pPr marL="901700" indent="-84138" algn="l" rtl="0" eaLnBrk="1" fontAlgn="base" hangingPunct="1">
        <a:spcBef>
          <a:spcPct val="20000"/>
        </a:spcBef>
        <a:spcAft>
          <a:spcPct val="0"/>
        </a:spcAft>
        <a:buClr>
          <a:schemeClr val="bg2"/>
        </a:buClr>
        <a:buFont typeface="SEOptimist"/>
        <a:buChar char="●"/>
        <a:defRPr kumimoji="1" sz="2400">
          <a:solidFill>
            <a:schemeClr val="bg2"/>
          </a:solidFill>
          <a:latin typeface="+mn-lt"/>
        </a:defRPr>
      </a:lvl3pPr>
      <a:lvl4pPr marL="1751013" indent="-228600" algn="l" rtl="0" eaLnBrk="1" fontAlgn="base" hangingPunct="1">
        <a:spcBef>
          <a:spcPct val="20000"/>
        </a:spcBef>
        <a:spcAft>
          <a:spcPct val="0"/>
        </a:spcAft>
        <a:buChar char="–"/>
        <a:defRPr kumimoji="1" sz="2000">
          <a:solidFill>
            <a:schemeClr val="tx1"/>
          </a:solidFill>
          <a:latin typeface="SEOptimist" pitchFamily="50" charset="0"/>
        </a:defRPr>
      </a:lvl4pPr>
      <a:lvl5pPr marL="2159000" indent="-228600" algn="l" rtl="0" eaLnBrk="1" fontAlgn="base" hangingPunct="1">
        <a:spcBef>
          <a:spcPct val="20000"/>
        </a:spcBef>
        <a:spcAft>
          <a:spcPct val="0"/>
        </a:spcAft>
        <a:buChar char="»"/>
        <a:defRPr kumimoji="1" sz="2000">
          <a:solidFill>
            <a:schemeClr val="tx1"/>
          </a:solidFill>
          <a:latin typeface="SEOptimist" pitchFamily="50" charset="0"/>
        </a:defRPr>
      </a:lvl5pPr>
      <a:lvl6pPr marL="2616200" indent="-228600" algn="l" rtl="0" eaLnBrk="1" fontAlgn="base" hangingPunct="1">
        <a:spcBef>
          <a:spcPct val="20000"/>
        </a:spcBef>
        <a:spcAft>
          <a:spcPct val="0"/>
        </a:spcAft>
        <a:buChar char="»"/>
        <a:defRPr kumimoji="1" sz="2000">
          <a:solidFill>
            <a:schemeClr val="tx1"/>
          </a:solidFill>
          <a:latin typeface="SEOptimist" pitchFamily="50" charset="0"/>
        </a:defRPr>
      </a:lvl6pPr>
      <a:lvl7pPr marL="3073400" indent="-228600" algn="l" rtl="0" eaLnBrk="1" fontAlgn="base" hangingPunct="1">
        <a:spcBef>
          <a:spcPct val="20000"/>
        </a:spcBef>
        <a:spcAft>
          <a:spcPct val="0"/>
        </a:spcAft>
        <a:buChar char="»"/>
        <a:defRPr kumimoji="1" sz="2000">
          <a:solidFill>
            <a:schemeClr val="tx1"/>
          </a:solidFill>
          <a:latin typeface="SEOptimist" pitchFamily="50" charset="0"/>
        </a:defRPr>
      </a:lvl7pPr>
      <a:lvl8pPr marL="3530600" indent="-228600" algn="l" rtl="0" eaLnBrk="1" fontAlgn="base" hangingPunct="1">
        <a:spcBef>
          <a:spcPct val="20000"/>
        </a:spcBef>
        <a:spcAft>
          <a:spcPct val="0"/>
        </a:spcAft>
        <a:buChar char="»"/>
        <a:defRPr kumimoji="1" sz="2000">
          <a:solidFill>
            <a:schemeClr val="tx1"/>
          </a:solidFill>
          <a:latin typeface="SEOptimist" pitchFamily="50" charset="0"/>
        </a:defRPr>
      </a:lvl8pPr>
      <a:lvl9pPr marL="3987800" indent="-228600" algn="l" rtl="0" eaLnBrk="1" fontAlgn="base" hangingPunct="1">
        <a:spcBef>
          <a:spcPct val="20000"/>
        </a:spcBef>
        <a:spcAft>
          <a:spcPct val="0"/>
        </a:spcAft>
        <a:buChar char="»"/>
        <a:defRPr kumimoji="1" sz="2000">
          <a:solidFill>
            <a:schemeClr val="tx1"/>
          </a:solidFill>
          <a:latin typeface="SEOptimist" pitchFamily="50" charset="0"/>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Rectangle 3"/>
          <p:cNvSpPr>
            <a:spLocks noChangeArrowheads="1"/>
          </p:cNvSpPr>
          <p:nvPr/>
        </p:nvSpPr>
        <p:spPr bwMode="auto">
          <a:xfrm>
            <a:off x="8604250" y="6599238"/>
            <a:ext cx="288925"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61988">
              <a:defRPr kumimoji="1" sz="2400">
                <a:solidFill>
                  <a:schemeClr val="tx1"/>
                </a:solidFill>
                <a:latin typeface="Times New Roman" pitchFamily="18" charset="0"/>
              </a:defRPr>
            </a:lvl1pPr>
            <a:lvl2pPr marL="742950" indent="-285750" defTabSz="661988">
              <a:defRPr kumimoji="1" sz="2400">
                <a:solidFill>
                  <a:schemeClr val="tx1"/>
                </a:solidFill>
                <a:latin typeface="Times New Roman" pitchFamily="18" charset="0"/>
              </a:defRPr>
            </a:lvl2pPr>
            <a:lvl3pPr marL="1143000" indent="-228600" defTabSz="661988">
              <a:defRPr kumimoji="1" sz="2400">
                <a:solidFill>
                  <a:schemeClr val="tx1"/>
                </a:solidFill>
                <a:latin typeface="Times New Roman" pitchFamily="18" charset="0"/>
              </a:defRPr>
            </a:lvl3pPr>
            <a:lvl4pPr marL="1600200" indent="-228600" defTabSz="661988">
              <a:defRPr kumimoji="1" sz="2400">
                <a:solidFill>
                  <a:schemeClr val="tx1"/>
                </a:solidFill>
                <a:latin typeface="Times New Roman" pitchFamily="18" charset="0"/>
              </a:defRPr>
            </a:lvl4pPr>
            <a:lvl5pPr marL="2057400" indent="-228600" defTabSz="661988">
              <a:defRPr kumimoji="1" sz="2400">
                <a:solidFill>
                  <a:schemeClr val="tx1"/>
                </a:solidFill>
                <a:latin typeface="Times New Roman" pitchFamily="18" charset="0"/>
              </a:defRPr>
            </a:lvl5pPr>
            <a:lvl6pPr marL="2514600" indent="-228600" defTabSz="661988" eaLnBrk="0" fontAlgn="base" hangingPunct="0">
              <a:spcBef>
                <a:spcPct val="0"/>
              </a:spcBef>
              <a:spcAft>
                <a:spcPct val="0"/>
              </a:spcAft>
              <a:defRPr kumimoji="1" sz="2400">
                <a:solidFill>
                  <a:schemeClr val="tx1"/>
                </a:solidFill>
                <a:latin typeface="Times New Roman" pitchFamily="18" charset="0"/>
              </a:defRPr>
            </a:lvl6pPr>
            <a:lvl7pPr marL="2971800" indent="-228600" defTabSz="661988" eaLnBrk="0" fontAlgn="base" hangingPunct="0">
              <a:spcBef>
                <a:spcPct val="0"/>
              </a:spcBef>
              <a:spcAft>
                <a:spcPct val="0"/>
              </a:spcAft>
              <a:defRPr kumimoji="1" sz="2400">
                <a:solidFill>
                  <a:schemeClr val="tx1"/>
                </a:solidFill>
                <a:latin typeface="Times New Roman" pitchFamily="18" charset="0"/>
              </a:defRPr>
            </a:lvl7pPr>
            <a:lvl8pPr marL="3429000" indent="-228600" defTabSz="661988" eaLnBrk="0" fontAlgn="base" hangingPunct="0">
              <a:spcBef>
                <a:spcPct val="0"/>
              </a:spcBef>
              <a:spcAft>
                <a:spcPct val="0"/>
              </a:spcAft>
              <a:defRPr kumimoji="1" sz="2400">
                <a:solidFill>
                  <a:schemeClr val="tx1"/>
                </a:solidFill>
                <a:latin typeface="Times New Roman" pitchFamily="18" charset="0"/>
              </a:defRPr>
            </a:lvl8pPr>
            <a:lvl9pPr marL="3886200" indent="-228600" defTabSz="661988" eaLnBrk="0" fontAlgn="base" hangingPunct="0">
              <a:spcBef>
                <a:spcPct val="0"/>
              </a:spcBef>
              <a:spcAft>
                <a:spcPct val="0"/>
              </a:spcAft>
              <a:defRPr kumimoji="1" sz="2400">
                <a:solidFill>
                  <a:schemeClr val="tx1"/>
                </a:solidFill>
                <a:latin typeface="Times New Roman" pitchFamily="18" charset="0"/>
              </a:defRPr>
            </a:lvl9pPr>
          </a:lstStyle>
          <a:p>
            <a:pPr>
              <a:defRPr/>
            </a:pPr>
            <a:fld id="{17EFA10C-9DE7-4060-9697-477FB0359A75}" type="slidenum">
              <a:rPr kumimoji="0" lang="fr-FR" altLang="ja-JP" sz="800" smtClean="0">
                <a:solidFill>
                  <a:schemeClr val="bg2"/>
                </a:solidFill>
                <a:latin typeface="Arial" pitchFamily="34" charset="0"/>
                <a:ea typeface="ＭＳ Ｐゴシック" pitchFamily="50" charset="-128"/>
                <a:cs typeface="Arial" pitchFamily="34" charset="0"/>
              </a:rPr>
              <a:pPr>
                <a:defRPr/>
              </a:pPr>
              <a:t>‹#›</a:t>
            </a:fld>
            <a:endParaRPr kumimoji="0" lang="fr-FR" altLang="ja-JP" sz="800" dirty="0" smtClean="0">
              <a:solidFill>
                <a:schemeClr val="bg2"/>
              </a:solidFill>
              <a:latin typeface="Arial" pitchFamily="34" charset="0"/>
              <a:ea typeface="ＭＳ Ｐゴシック" pitchFamily="50" charset="-128"/>
              <a:cs typeface="Arial" pitchFamily="34" charset="0"/>
            </a:endParaRPr>
          </a:p>
        </p:txBody>
      </p:sp>
      <p:sp>
        <p:nvSpPr>
          <p:cNvPr id="3075" name="Rectangle 4"/>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GB" altLang="zh-TW" smtClean="0"/>
              <a:t>First level</a:t>
            </a:r>
          </a:p>
          <a:p>
            <a:pPr lvl="1"/>
            <a:r>
              <a:rPr lang="en-GB" altLang="zh-TW" smtClean="0"/>
              <a:t>Second level</a:t>
            </a:r>
          </a:p>
          <a:p>
            <a:pPr lvl="2"/>
            <a:r>
              <a:rPr lang="en-GB" altLang="zh-TW" smtClean="0"/>
              <a:t>Third level</a:t>
            </a:r>
          </a:p>
        </p:txBody>
      </p:sp>
      <p:sp>
        <p:nvSpPr>
          <p:cNvPr id="3076" name="Rectangle 5"/>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GB" altLang="zh-TW" smtClean="0"/>
              <a:t>Title</a:t>
            </a:r>
          </a:p>
        </p:txBody>
      </p:sp>
    </p:spTree>
  </p:cSld>
  <p:clrMap bg1="lt1" tx1="dk1" bg2="lt2" tx2="dk2" accent1="accent1" accent2="accent2" accent3="accent3" accent4="accent4" accent5="accent5" accent6="accent6" hlink="hlink" folHlink="folHlink"/>
  <p:sldLayoutIdLst>
    <p:sldLayoutId id="2147484734" r:id="rId1"/>
    <p:sldLayoutId id="2147484735" r:id="rId2"/>
    <p:sldLayoutId id="2147484736" r:id="rId3"/>
    <p:sldLayoutId id="2147484737" r:id="rId4"/>
    <p:sldLayoutId id="2147484738" r:id="rId5"/>
    <p:sldLayoutId id="2147484739" r:id="rId6"/>
    <p:sldLayoutId id="2147484740" r:id="rId7"/>
    <p:sldLayoutId id="2147484741" r:id="rId8"/>
    <p:sldLayoutId id="2147484742" r:id="rId9"/>
    <p:sldLayoutId id="2147484743" r:id="rId10"/>
    <p:sldLayoutId id="2147484744" r:id="rId11"/>
  </p:sldLayoutIdLst>
  <p:timing>
    <p:tnLst>
      <p:par>
        <p:cTn id="1" dur="indefinite" restart="never" nodeType="tmRoot"/>
      </p:par>
    </p:tnLst>
  </p:timing>
  <p:hf sldNum="0" hdr="0" ftr="0" dt="0"/>
  <p:txStyles>
    <p:titleStyle>
      <a:lvl1pPr algn="l" rtl="0" eaLnBrk="1" fontAlgn="base" hangingPunct="1">
        <a:spcBef>
          <a:spcPct val="0"/>
        </a:spcBef>
        <a:spcAft>
          <a:spcPct val="0"/>
        </a:spcAft>
        <a:defRPr kumimoji="1" sz="3600">
          <a:solidFill>
            <a:schemeClr val="accent1"/>
          </a:solidFill>
          <a:latin typeface="+mj-lt"/>
          <a:ea typeface="+mj-ea"/>
          <a:cs typeface="+mj-cs"/>
        </a:defRPr>
      </a:lvl1pPr>
      <a:lvl2pPr algn="l" rtl="0" eaLnBrk="1" fontAlgn="base" hangingPunct="1">
        <a:spcBef>
          <a:spcPct val="0"/>
        </a:spcBef>
        <a:spcAft>
          <a:spcPct val="0"/>
        </a:spcAft>
        <a:defRPr kumimoji="1" sz="3600">
          <a:solidFill>
            <a:schemeClr val="accent1"/>
          </a:solidFill>
          <a:latin typeface="Arial" charset="0"/>
        </a:defRPr>
      </a:lvl2pPr>
      <a:lvl3pPr algn="l" rtl="0" eaLnBrk="1" fontAlgn="base" hangingPunct="1">
        <a:spcBef>
          <a:spcPct val="0"/>
        </a:spcBef>
        <a:spcAft>
          <a:spcPct val="0"/>
        </a:spcAft>
        <a:defRPr kumimoji="1" sz="3600">
          <a:solidFill>
            <a:schemeClr val="accent1"/>
          </a:solidFill>
          <a:latin typeface="Arial" charset="0"/>
        </a:defRPr>
      </a:lvl3pPr>
      <a:lvl4pPr algn="l" rtl="0" eaLnBrk="1" fontAlgn="base" hangingPunct="1">
        <a:spcBef>
          <a:spcPct val="0"/>
        </a:spcBef>
        <a:spcAft>
          <a:spcPct val="0"/>
        </a:spcAft>
        <a:defRPr kumimoji="1" sz="3600">
          <a:solidFill>
            <a:schemeClr val="accent1"/>
          </a:solidFill>
          <a:latin typeface="Arial" charset="0"/>
        </a:defRPr>
      </a:lvl4pPr>
      <a:lvl5pPr algn="l" rtl="0" eaLnBrk="1" fontAlgn="base" hangingPunct="1">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eaLnBrk="1" fontAlgn="base" hangingPunct="1">
        <a:spcBef>
          <a:spcPct val="20000"/>
        </a:spcBef>
        <a:spcAft>
          <a:spcPct val="0"/>
        </a:spcAft>
        <a:buClr>
          <a:schemeClr val="accent1"/>
        </a:buClr>
        <a:buFont typeface="Arial" pitchFamily="34" charset="0"/>
        <a:buChar char="●"/>
        <a:defRPr kumimoji="1" sz="2000">
          <a:solidFill>
            <a:schemeClr val="accent1"/>
          </a:solidFill>
          <a:latin typeface="+mn-lt"/>
          <a:ea typeface="+mn-ea"/>
          <a:cs typeface="+mn-cs"/>
        </a:defRPr>
      </a:lvl1pPr>
      <a:lvl2pPr marL="541338" indent="-180975" algn="l" rtl="0" eaLnBrk="1" fontAlgn="base" hangingPunct="1">
        <a:spcBef>
          <a:spcPct val="20000"/>
        </a:spcBef>
        <a:spcAft>
          <a:spcPct val="0"/>
        </a:spcAft>
        <a:buClr>
          <a:schemeClr val="bg2"/>
        </a:buClr>
        <a:buFont typeface="Arial" pitchFamily="34" charset="0"/>
        <a:buChar char="●"/>
        <a:defRPr kumimoji="1" sz="2800">
          <a:solidFill>
            <a:schemeClr val="bg2"/>
          </a:solidFill>
          <a:latin typeface="+mn-lt"/>
        </a:defRPr>
      </a:lvl2pPr>
      <a:lvl3pPr marL="901700" indent="-84138" algn="l" rtl="0" eaLnBrk="1" fontAlgn="base" hangingPunct="1">
        <a:spcBef>
          <a:spcPct val="20000"/>
        </a:spcBef>
        <a:spcAft>
          <a:spcPct val="0"/>
        </a:spcAft>
        <a:buClr>
          <a:schemeClr val="bg2"/>
        </a:buClr>
        <a:buFont typeface="Arial" pitchFamily="34" charset="0"/>
        <a:buChar char="●"/>
        <a:defRPr kumimoji="1" sz="2400">
          <a:solidFill>
            <a:schemeClr val="bg2"/>
          </a:solidFill>
          <a:latin typeface="+mn-lt"/>
        </a:defRPr>
      </a:lvl3pPr>
      <a:lvl4pPr marL="1751013" indent="-228600" algn="l" rtl="0" eaLnBrk="1" fontAlgn="base" hangingPunct="1">
        <a:spcBef>
          <a:spcPct val="20000"/>
        </a:spcBef>
        <a:spcAft>
          <a:spcPct val="0"/>
        </a:spcAft>
        <a:buChar char="–"/>
        <a:defRPr kumimoji="1" sz="2000">
          <a:solidFill>
            <a:schemeClr val="tx1"/>
          </a:solidFill>
          <a:latin typeface="+mn-lt"/>
        </a:defRPr>
      </a:lvl4pPr>
      <a:lvl5pPr marL="2159000" indent="-228600" algn="l" rtl="0" eaLnBrk="1" fontAlgn="base" hangingPunct="1">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98" name="Rectangle 3"/>
          <p:cNvSpPr>
            <a:spLocks noChangeArrowheads="1"/>
          </p:cNvSpPr>
          <p:nvPr/>
        </p:nvSpPr>
        <p:spPr bwMode="auto">
          <a:xfrm>
            <a:off x="8604250" y="6599238"/>
            <a:ext cx="288925"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61988">
              <a:defRPr kumimoji="1" sz="2400">
                <a:solidFill>
                  <a:schemeClr val="tx1"/>
                </a:solidFill>
                <a:latin typeface="Times New Roman" pitchFamily="18" charset="0"/>
              </a:defRPr>
            </a:lvl1pPr>
            <a:lvl2pPr marL="742950" indent="-285750" defTabSz="661988">
              <a:defRPr kumimoji="1" sz="2400">
                <a:solidFill>
                  <a:schemeClr val="tx1"/>
                </a:solidFill>
                <a:latin typeface="Times New Roman" pitchFamily="18" charset="0"/>
              </a:defRPr>
            </a:lvl2pPr>
            <a:lvl3pPr marL="1143000" indent="-228600" defTabSz="661988">
              <a:defRPr kumimoji="1" sz="2400">
                <a:solidFill>
                  <a:schemeClr val="tx1"/>
                </a:solidFill>
                <a:latin typeface="Times New Roman" pitchFamily="18" charset="0"/>
              </a:defRPr>
            </a:lvl3pPr>
            <a:lvl4pPr marL="1600200" indent="-228600" defTabSz="661988">
              <a:defRPr kumimoji="1" sz="2400">
                <a:solidFill>
                  <a:schemeClr val="tx1"/>
                </a:solidFill>
                <a:latin typeface="Times New Roman" pitchFamily="18" charset="0"/>
              </a:defRPr>
            </a:lvl4pPr>
            <a:lvl5pPr marL="2057400" indent="-228600" defTabSz="661988">
              <a:defRPr kumimoji="1" sz="2400">
                <a:solidFill>
                  <a:schemeClr val="tx1"/>
                </a:solidFill>
                <a:latin typeface="Times New Roman" pitchFamily="18" charset="0"/>
              </a:defRPr>
            </a:lvl5pPr>
            <a:lvl6pPr marL="2514600" indent="-228600" defTabSz="661988" eaLnBrk="0" fontAlgn="base" hangingPunct="0">
              <a:spcBef>
                <a:spcPct val="0"/>
              </a:spcBef>
              <a:spcAft>
                <a:spcPct val="0"/>
              </a:spcAft>
              <a:defRPr kumimoji="1" sz="2400">
                <a:solidFill>
                  <a:schemeClr val="tx1"/>
                </a:solidFill>
                <a:latin typeface="Times New Roman" pitchFamily="18" charset="0"/>
              </a:defRPr>
            </a:lvl6pPr>
            <a:lvl7pPr marL="2971800" indent="-228600" defTabSz="661988" eaLnBrk="0" fontAlgn="base" hangingPunct="0">
              <a:spcBef>
                <a:spcPct val="0"/>
              </a:spcBef>
              <a:spcAft>
                <a:spcPct val="0"/>
              </a:spcAft>
              <a:defRPr kumimoji="1" sz="2400">
                <a:solidFill>
                  <a:schemeClr val="tx1"/>
                </a:solidFill>
                <a:latin typeface="Times New Roman" pitchFamily="18" charset="0"/>
              </a:defRPr>
            </a:lvl7pPr>
            <a:lvl8pPr marL="3429000" indent="-228600" defTabSz="661988" eaLnBrk="0" fontAlgn="base" hangingPunct="0">
              <a:spcBef>
                <a:spcPct val="0"/>
              </a:spcBef>
              <a:spcAft>
                <a:spcPct val="0"/>
              </a:spcAft>
              <a:defRPr kumimoji="1" sz="2400">
                <a:solidFill>
                  <a:schemeClr val="tx1"/>
                </a:solidFill>
                <a:latin typeface="Times New Roman" pitchFamily="18" charset="0"/>
              </a:defRPr>
            </a:lvl8pPr>
            <a:lvl9pPr marL="3886200" indent="-228600" defTabSz="661988" eaLnBrk="0" fontAlgn="base" hangingPunct="0">
              <a:spcBef>
                <a:spcPct val="0"/>
              </a:spcBef>
              <a:spcAft>
                <a:spcPct val="0"/>
              </a:spcAft>
              <a:defRPr kumimoji="1" sz="2400">
                <a:solidFill>
                  <a:schemeClr val="tx1"/>
                </a:solidFill>
                <a:latin typeface="Times New Roman" pitchFamily="18" charset="0"/>
              </a:defRPr>
            </a:lvl9pPr>
          </a:lstStyle>
          <a:p>
            <a:pPr>
              <a:defRPr/>
            </a:pPr>
            <a:fld id="{085535DE-E391-4F02-A061-303EAE499747}" type="slidenum">
              <a:rPr kumimoji="0" lang="fr-FR" altLang="ja-JP" sz="800" smtClean="0">
                <a:solidFill>
                  <a:schemeClr val="bg2"/>
                </a:solidFill>
                <a:latin typeface="Arial" pitchFamily="34" charset="0"/>
                <a:ea typeface="ＭＳ Ｐゴシック" pitchFamily="50" charset="-128"/>
                <a:cs typeface="Arial" pitchFamily="34" charset="0"/>
              </a:rPr>
              <a:pPr>
                <a:defRPr/>
              </a:pPr>
              <a:t>‹#›</a:t>
            </a:fld>
            <a:endParaRPr kumimoji="0" lang="fr-FR" altLang="ja-JP" sz="800" dirty="0" smtClean="0">
              <a:solidFill>
                <a:schemeClr val="bg2"/>
              </a:solidFill>
              <a:latin typeface="Arial" pitchFamily="34" charset="0"/>
              <a:ea typeface="ＭＳ Ｐゴシック" pitchFamily="50" charset="-128"/>
              <a:cs typeface="Arial" pitchFamily="34" charset="0"/>
            </a:endParaRPr>
          </a:p>
        </p:txBody>
      </p:sp>
      <p:sp>
        <p:nvSpPr>
          <p:cNvPr id="4099" name="Rectangle 4"/>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GB" altLang="zh-TW" smtClean="0"/>
              <a:t>First level</a:t>
            </a:r>
          </a:p>
          <a:p>
            <a:pPr lvl="1"/>
            <a:r>
              <a:rPr lang="en-GB" altLang="zh-TW" smtClean="0"/>
              <a:t>Second level</a:t>
            </a:r>
          </a:p>
          <a:p>
            <a:pPr lvl="2"/>
            <a:r>
              <a:rPr lang="en-GB" altLang="zh-TW" smtClean="0"/>
              <a:t>Third level</a:t>
            </a:r>
          </a:p>
        </p:txBody>
      </p:sp>
      <p:sp>
        <p:nvSpPr>
          <p:cNvPr id="4100" name="Rectangle 5"/>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GB" altLang="zh-TW" smtClean="0"/>
              <a:t>Title</a:t>
            </a:r>
          </a:p>
        </p:txBody>
      </p:sp>
    </p:spTree>
  </p:cSld>
  <p:clrMap bg1="lt1" tx1="dk1" bg2="lt2" tx2="dk2" accent1="accent1" accent2="accent2" accent3="accent3" accent4="accent4" accent5="accent5" accent6="accent6" hlink="hlink" folHlink="folHlink"/>
  <p:sldLayoutIdLst>
    <p:sldLayoutId id="2147484746" r:id="rId1"/>
    <p:sldLayoutId id="2147484747" r:id="rId2"/>
    <p:sldLayoutId id="2147484748" r:id="rId3"/>
    <p:sldLayoutId id="2147484749" r:id="rId4"/>
    <p:sldLayoutId id="2147484750" r:id="rId5"/>
    <p:sldLayoutId id="2147484751" r:id="rId6"/>
    <p:sldLayoutId id="2147484752" r:id="rId7"/>
    <p:sldLayoutId id="2147484753" r:id="rId8"/>
    <p:sldLayoutId id="2147484754" r:id="rId9"/>
    <p:sldLayoutId id="2147484755" r:id="rId10"/>
    <p:sldLayoutId id="2147484756" r:id="rId11"/>
  </p:sldLayoutIdLst>
  <p:timing>
    <p:tnLst>
      <p:par>
        <p:cTn id="1" dur="indefinite" restart="never" nodeType="tmRoot"/>
      </p:par>
    </p:tnLst>
  </p:timing>
  <p:hf sldNum="0" hdr="0" ftr="0" dt="0"/>
  <p:txStyles>
    <p:titleStyle>
      <a:lvl1pPr algn="l" rtl="0" eaLnBrk="1" fontAlgn="base" hangingPunct="1">
        <a:spcBef>
          <a:spcPct val="0"/>
        </a:spcBef>
        <a:spcAft>
          <a:spcPct val="0"/>
        </a:spcAft>
        <a:defRPr kumimoji="1" sz="3600">
          <a:solidFill>
            <a:schemeClr val="accent1"/>
          </a:solidFill>
          <a:latin typeface="+mj-lt"/>
          <a:ea typeface="+mj-ea"/>
          <a:cs typeface="+mj-cs"/>
        </a:defRPr>
      </a:lvl1pPr>
      <a:lvl2pPr algn="l" rtl="0" eaLnBrk="1" fontAlgn="base" hangingPunct="1">
        <a:spcBef>
          <a:spcPct val="0"/>
        </a:spcBef>
        <a:spcAft>
          <a:spcPct val="0"/>
        </a:spcAft>
        <a:defRPr kumimoji="1" sz="3600">
          <a:solidFill>
            <a:schemeClr val="accent1"/>
          </a:solidFill>
          <a:latin typeface="Arial" charset="0"/>
        </a:defRPr>
      </a:lvl2pPr>
      <a:lvl3pPr algn="l" rtl="0" eaLnBrk="1" fontAlgn="base" hangingPunct="1">
        <a:spcBef>
          <a:spcPct val="0"/>
        </a:spcBef>
        <a:spcAft>
          <a:spcPct val="0"/>
        </a:spcAft>
        <a:defRPr kumimoji="1" sz="3600">
          <a:solidFill>
            <a:schemeClr val="accent1"/>
          </a:solidFill>
          <a:latin typeface="Arial" charset="0"/>
        </a:defRPr>
      </a:lvl3pPr>
      <a:lvl4pPr algn="l" rtl="0" eaLnBrk="1" fontAlgn="base" hangingPunct="1">
        <a:spcBef>
          <a:spcPct val="0"/>
        </a:spcBef>
        <a:spcAft>
          <a:spcPct val="0"/>
        </a:spcAft>
        <a:defRPr kumimoji="1" sz="3600">
          <a:solidFill>
            <a:schemeClr val="accent1"/>
          </a:solidFill>
          <a:latin typeface="Arial" charset="0"/>
        </a:defRPr>
      </a:lvl4pPr>
      <a:lvl5pPr algn="l" rtl="0" eaLnBrk="1" fontAlgn="base" hangingPunct="1">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eaLnBrk="1" fontAlgn="base" hangingPunct="1">
        <a:spcBef>
          <a:spcPct val="20000"/>
        </a:spcBef>
        <a:spcAft>
          <a:spcPct val="0"/>
        </a:spcAft>
        <a:buClr>
          <a:schemeClr val="accent1"/>
        </a:buClr>
        <a:buFont typeface="Arial" pitchFamily="34" charset="0"/>
        <a:buChar char="●"/>
        <a:defRPr kumimoji="1" sz="2000">
          <a:solidFill>
            <a:schemeClr val="accent1"/>
          </a:solidFill>
          <a:latin typeface="+mn-lt"/>
          <a:ea typeface="+mn-ea"/>
          <a:cs typeface="+mn-cs"/>
        </a:defRPr>
      </a:lvl1pPr>
      <a:lvl2pPr marL="541338" indent="-180975" algn="l" rtl="0" eaLnBrk="1" fontAlgn="base" hangingPunct="1">
        <a:spcBef>
          <a:spcPct val="20000"/>
        </a:spcBef>
        <a:spcAft>
          <a:spcPct val="0"/>
        </a:spcAft>
        <a:buClr>
          <a:schemeClr val="bg2"/>
        </a:buClr>
        <a:buFont typeface="Arial" pitchFamily="34" charset="0"/>
        <a:buChar char="●"/>
        <a:defRPr kumimoji="1" sz="2800">
          <a:solidFill>
            <a:schemeClr val="bg2"/>
          </a:solidFill>
          <a:latin typeface="+mn-lt"/>
        </a:defRPr>
      </a:lvl2pPr>
      <a:lvl3pPr marL="901700" indent="-84138" algn="l" rtl="0" eaLnBrk="1" fontAlgn="base" hangingPunct="1">
        <a:spcBef>
          <a:spcPct val="20000"/>
        </a:spcBef>
        <a:spcAft>
          <a:spcPct val="0"/>
        </a:spcAft>
        <a:buClr>
          <a:schemeClr val="bg2"/>
        </a:buClr>
        <a:buFont typeface="Arial" pitchFamily="34" charset="0"/>
        <a:buChar char="●"/>
        <a:defRPr kumimoji="1" sz="2400">
          <a:solidFill>
            <a:schemeClr val="bg2"/>
          </a:solidFill>
          <a:latin typeface="+mn-lt"/>
        </a:defRPr>
      </a:lvl3pPr>
      <a:lvl4pPr marL="1751013" indent="-228600" algn="l" rtl="0" eaLnBrk="1" fontAlgn="base" hangingPunct="1">
        <a:spcBef>
          <a:spcPct val="20000"/>
        </a:spcBef>
        <a:spcAft>
          <a:spcPct val="0"/>
        </a:spcAft>
        <a:buChar char="–"/>
        <a:defRPr kumimoji="1" sz="2000">
          <a:solidFill>
            <a:schemeClr val="tx1"/>
          </a:solidFill>
          <a:latin typeface="+mn-lt"/>
        </a:defRPr>
      </a:lvl4pPr>
      <a:lvl5pPr marL="2159000" indent="-228600" algn="l" rtl="0" eaLnBrk="1" fontAlgn="base" hangingPunct="1">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ChangeArrowheads="1"/>
          </p:cNvSpPr>
          <p:nvPr/>
        </p:nvSpPr>
        <p:spPr bwMode="auto">
          <a:xfrm>
            <a:off x="468313" y="6577013"/>
            <a:ext cx="822325" cy="122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661988" eaLnBrk="0" hangingPunct="0">
              <a:defRPr>
                <a:solidFill>
                  <a:schemeClr val="bg2"/>
                </a:solidFill>
                <a:latin typeface="Arial" pitchFamily="34" charset="0"/>
                <a:cs typeface="Arial" pitchFamily="34" charset="0"/>
              </a:defRPr>
            </a:lvl1pPr>
            <a:lvl2pPr marL="742950" indent="-285750" defTabSz="661988" eaLnBrk="0" hangingPunct="0">
              <a:defRPr>
                <a:solidFill>
                  <a:schemeClr val="bg2"/>
                </a:solidFill>
                <a:latin typeface="Arial" pitchFamily="34" charset="0"/>
                <a:cs typeface="Arial" pitchFamily="34" charset="0"/>
              </a:defRPr>
            </a:lvl2pPr>
            <a:lvl3pPr marL="1143000" indent="-228600" defTabSz="661988" eaLnBrk="0" hangingPunct="0">
              <a:defRPr>
                <a:solidFill>
                  <a:schemeClr val="bg2"/>
                </a:solidFill>
                <a:latin typeface="Arial" pitchFamily="34" charset="0"/>
                <a:cs typeface="Arial" pitchFamily="34" charset="0"/>
              </a:defRPr>
            </a:lvl3pPr>
            <a:lvl4pPr marL="1600200" indent="-228600" defTabSz="661988" eaLnBrk="0" hangingPunct="0">
              <a:defRPr>
                <a:solidFill>
                  <a:schemeClr val="bg2"/>
                </a:solidFill>
                <a:latin typeface="Arial" pitchFamily="34" charset="0"/>
                <a:cs typeface="Arial" pitchFamily="34" charset="0"/>
              </a:defRPr>
            </a:lvl4pPr>
            <a:lvl5pPr marL="2057400" indent="-228600" defTabSz="661988" eaLnBrk="0" hangingPunct="0">
              <a:defRPr>
                <a:solidFill>
                  <a:schemeClr val="bg2"/>
                </a:solidFill>
                <a:latin typeface="Arial" pitchFamily="34" charset="0"/>
                <a:cs typeface="Arial" pitchFamily="34" charset="0"/>
              </a:defRPr>
            </a:lvl5pPr>
            <a:lvl6pPr marL="2514600" indent="-228600" defTabSz="661988" eaLnBrk="0" fontAlgn="base" hangingPunct="0">
              <a:spcBef>
                <a:spcPct val="0"/>
              </a:spcBef>
              <a:spcAft>
                <a:spcPct val="0"/>
              </a:spcAft>
              <a:defRPr>
                <a:solidFill>
                  <a:schemeClr val="bg2"/>
                </a:solidFill>
                <a:latin typeface="Arial" pitchFamily="34" charset="0"/>
                <a:cs typeface="Arial" pitchFamily="34" charset="0"/>
              </a:defRPr>
            </a:lvl6pPr>
            <a:lvl7pPr marL="2971800" indent="-228600" defTabSz="661988" eaLnBrk="0" fontAlgn="base" hangingPunct="0">
              <a:spcBef>
                <a:spcPct val="0"/>
              </a:spcBef>
              <a:spcAft>
                <a:spcPct val="0"/>
              </a:spcAft>
              <a:defRPr>
                <a:solidFill>
                  <a:schemeClr val="bg2"/>
                </a:solidFill>
                <a:latin typeface="Arial" pitchFamily="34" charset="0"/>
                <a:cs typeface="Arial" pitchFamily="34" charset="0"/>
              </a:defRPr>
            </a:lvl7pPr>
            <a:lvl8pPr marL="3429000" indent="-228600" defTabSz="661988" eaLnBrk="0" fontAlgn="base" hangingPunct="0">
              <a:spcBef>
                <a:spcPct val="0"/>
              </a:spcBef>
              <a:spcAft>
                <a:spcPct val="0"/>
              </a:spcAft>
              <a:defRPr>
                <a:solidFill>
                  <a:schemeClr val="bg2"/>
                </a:solidFill>
                <a:latin typeface="Arial" pitchFamily="34" charset="0"/>
                <a:cs typeface="Arial" pitchFamily="34" charset="0"/>
              </a:defRPr>
            </a:lvl8pPr>
            <a:lvl9pPr marL="3886200" indent="-228600" defTabSz="661988" eaLnBrk="0" fontAlgn="base" hangingPunct="0">
              <a:spcBef>
                <a:spcPct val="0"/>
              </a:spcBef>
              <a:spcAft>
                <a:spcPct val="0"/>
              </a:spcAft>
              <a:defRPr>
                <a:solidFill>
                  <a:schemeClr val="bg2"/>
                </a:solidFill>
                <a:latin typeface="Arial" pitchFamily="34" charset="0"/>
                <a:cs typeface="Arial" pitchFamily="34" charset="0"/>
              </a:defRPr>
            </a:lvl9pPr>
          </a:lstStyle>
          <a:p>
            <a:pPr>
              <a:defRPr/>
            </a:pPr>
            <a:r>
              <a:rPr kumimoji="0" lang="en-GB" altLang="zh-TW" sz="800" dirty="0" smtClean="0">
                <a:ea typeface="PMingLiU" pitchFamily="18" charset="-120"/>
              </a:rPr>
              <a:t>Schneider Electric</a:t>
            </a:r>
          </a:p>
        </p:txBody>
      </p:sp>
      <p:sp>
        <p:nvSpPr>
          <p:cNvPr id="5123" name="Rectangle 3"/>
          <p:cNvSpPr>
            <a:spLocks noChangeArrowheads="1"/>
          </p:cNvSpPr>
          <p:nvPr/>
        </p:nvSpPr>
        <p:spPr bwMode="auto">
          <a:xfrm>
            <a:off x="8604250" y="6599238"/>
            <a:ext cx="288925"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61988">
              <a:defRPr kumimoji="1" sz="2400">
                <a:solidFill>
                  <a:schemeClr val="tx1"/>
                </a:solidFill>
                <a:latin typeface="Times New Roman" pitchFamily="18" charset="0"/>
              </a:defRPr>
            </a:lvl1pPr>
            <a:lvl2pPr marL="742950" indent="-285750" defTabSz="661988">
              <a:defRPr kumimoji="1" sz="2400">
                <a:solidFill>
                  <a:schemeClr val="tx1"/>
                </a:solidFill>
                <a:latin typeface="Times New Roman" pitchFamily="18" charset="0"/>
              </a:defRPr>
            </a:lvl2pPr>
            <a:lvl3pPr marL="1143000" indent="-228600" defTabSz="661988">
              <a:defRPr kumimoji="1" sz="2400">
                <a:solidFill>
                  <a:schemeClr val="tx1"/>
                </a:solidFill>
                <a:latin typeface="Times New Roman" pitchFamily="18" charset="0"/>
              </a:defRPr>
            </a:lvl3pPr>
            <a:lvl4pPr marL="1600200" indent="-228600" defTabSz="661988">
              <a:defRPr kumimoji="1" sz="2400">
                <a:solidFill>
                  <a:schemeClr val="tx1"/>
                </a:solidFill>
                <a:latin typeface="Times New Roman" pitchFamily="18" charset="0"/>
              </a:defRPr>
            </a:lvl4pPr>
            <a:lvl5pPr marL="2057400" indent="-228600" defTabSz="661988">
              <a:defRPr kumimoji="1" sz="2400">
                <a:solidFill>
                  <a:schemeClr val="tx1"/>
                </a:solidFill>
                <a:latin typeface="Times New Roman" pitchFamily="18" charset="0"/>
              </a:defRPr>
            </a:lvl5pPr>
            <a:lvl6pPr marL="2514600" indent="-228600" defTabSz="661988" eaLnBrk="0" fontAlgn="base" hangingPunct="0">
              <a:spcBef>
                <a:spcPct val="0"/>
              </a:spcBef>
              <a:spcAft>
                <a:spcPct val="0"/>
              </a:spcAft>
              <a:defRPr kumimoji="1" sz="2400">
                <a:solidFill>
                  <a:schemeClr val="tx1"/>
                </a:solidFill>
                <a:latin typeface="Times New Roman" pitchFamily="18" charset="0"/>
              </a:defRPr>
            </a:lvl6pPr>
            <a:lvl7pPr marL="2971800" indent="-228600" defTabSz="661988" eaLnBrk="0" fontAlgn="base" hangingPunct="0">
              <a:spcBef>
                <a:spcPct val="0"/>
              </a:spcBef>
              <a:spcAft>
                <a:spcPct val="0"/>
              </a:spcAft>
              <a:defRPr kumimoji="1" sz="2400">
                <a:solidFill>
                  <a:schemeClr val="tx1"/>
                </a:solidFill>
                <a:latin typeface="Times New Roman" pitchFamily="18" charset="0"/>
              </a:defRPr>
            </a:lvl7pPr>
            <a:lvl8pPr marL="3429000" indent="-228600" defTabSz="661988" eaLnBrk="0" fontAlgn="base" hangingPunct="0">
              <a:spcBef>
                <a:spcPct val="0"/>
              </a:spcBef>
              <a:spcAft>
                <a:spcPct val="0"/>
              </a:spcAft>
              <a:defRPr kumimoji="1" sz="2400">
                <a:solidFill>
                  <a:schemeClr val="tx1"/>
                </a:solidFill>
                <a:latin typeface="Times New Roman" pitchFamily="18" charset="0"/>
              </a:defRPr>
            </a:lvl8pPr>
            <a:lvl9pPr marL="3886200" indent="-228600" defTabSz="661988" eaLnBrk="0" fontAlgn="base" hangingPunct="0">
              <a:spcBef>
                <a:spcPct val="0"/>
              </a:spcBef>
              <a:spcAft>
                <a:spcPct val="0"/>
              </a:spcAft>
              <a:defRPr kumimoji="1" sz="2400">
                <a:solidFill>
                  <a:schemeClr val="tx1"/>
                </a:solidFill>
                <a:latin typeface="Times New Roman" pitchFamily="18" charset="0"/>
              </a:defRPr>
            </a:lvl9pPr>
          </a:lstStyle>
          <a:p>
            <a:pPr>
              <a:defRPr/>
            </a:pPr>
            <a:fld id="{A9A6B261-DB35-4CD0-AE2B-6DC41344706F}" type="slidenum">
              <a:rPr kumimoji="0" lang="fr-FR" altLang="ja-JP" sz="800" smtClean="0">
                <a:solidFill>
                  <a:schemeClr val="bg2"/>
                </a:solidFill>
                <a:latin typeface="Arial" pitchFamily="34" charset="0"/>
                <a:ea typeface="ＭＳ Ｐゴシック" pitchFamily="50" charset="-128"/>
                <a:cs typeface="Arial" pitchFamily="34" charset="0"/>
              </a:rPr>
              <a:pPr>
                <a:defRPr/>
              </a:pPr>
              <a:t>‹#›</a:t>
            </a:fld>
            <a:endParaRPr kumimoji="0" lang="fr-FR" altLang="ja-JP" sz="800" dirty="0" smtClean="0">
              <a:solidFill>
                <a:schemeClr val="bg2"/>
              </a:solidFill>
              <a:latin typeface="Arial" pitchFamily="34" charset="0"/>
              <a:ea typeface="ＭＳ Ｐゴシック" pitchFamily="50" charset="-128"/>
              <a:cs typeface="Arial" pitchFamily="34" charset="0"/>
            </a:endParaRPr>
          </a:p>
        </p:txBody>
      </p:sp>
      <p:sp>
        <p:nvSpPr>
          <p:cNvPr id="5124" name="Rectangle 4"/>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GB" altLang="zh-TW" smtClean="0"/>
              <a:t>First level</a:t>
            </a:r>
          </a:p>
          <a:p>
            <a:pPr lvl="1"/>
            <a:r>
              <a:rPr lang="en-GB" altLang="zh-TW" smtClean="0"/>
              <a:t>Second level</a:t>
            </a:r>
          </a:p>
          <a:p>
            <a:pPr lvl="2"/>
            <a:r>
              <a:rPr lang="en-GB" altLang="zh-TW" smtClean="0"/>
              <a:t>Third level</a:t>
            </a:r>
          </a:p>
        </p:txBody>
      </p:sp>
      <p:sp>
        <p:nvSpPr>
          <p:cNvPr id="5125" name="Rectangle 5"/>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GB" altLang="zh-TW" smtClean="0"/>
              <a:t>Title</a:t>
            </a:r>
          </a:p>
        </p:txBody>
      </p:sp>
      <p:sp>
        <p:nvSpPr>
          <p:cNvPr id="5126" name="Rectangle 6"/>
          <p:cNvSpPr>
            <a:spLocks noChangeArrowheads="1"/>
          </p:cNvSpPr>
          <p:nvPr/>
        </p:nvSpPr>
        <p:spPr bwMode="auto">
          <a:xfrm>
            <a:off x="1325563" y="6577013"/>
            <a:ext cx="1138237" cy="122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661988" eaLnBrk="0" hangingPunct="0">
              <a:defRPr>
                <a:solidFill>
                  <a:schemeClr val="bg2"/>
                </a:solidFill>
                <a:latin typeface="Arial" pitchFamily="34" charset="0"/>
                <a:cs typeface="Arial" pitchFamily="34" charset="0"/>
              </a:defRPr>
            </a:lvl1pPr>
            <a:lvl2pPr marL="742950" indent="-285750" defTabSz="661988" eaLnBrk="0" hangingPunct="0">
              <a:defRPr>
                <a:solidFill>
                  <a:schemeClr val="bg2"/>
                </a:solidFill>
                <a:latin typeface="Arial" pitchFamily="34" charset="0"/>
                <a:cs typeface="Arial" pitchFamily="34" charset="0"/>
              </a:defRPr>
            </a:lvl2pPr>
            <a:lvl3pPr marL="1143000" indent="-228600" defTabSz="661988" eaLnBrk="0" hangingPunct="0">
              <a:defRPr>
                <a:solidFill>
                  <a:schemeClr val="bg2"/>
                </a:solidFill>
                <a:latin typeface="Arial" pitchFamily="34" charset="0"/>
                <a:cs typeface="Arial" pitchFamily="34" charset="0"/>
              </a:defRPr>
            </a:lvl3pPr>
            <a:lvl4pPr marL="1600200" indent="-228600" defTabSz="661988" eaLnBrk="0" hangingPunct="0">
              <a:defRPr>
                <a:solidFill>
                  <a:schemeClr val="bg2"/>
                </a:solidFill>
                <a:latin typeface="Arial" pitchFamily="34" charset="0"/>
                <a:cs typeface="Arial" pitchFamily="34" charset="0"/>
              </a:defRPr>
            </a:lvl4pPr>
            <a:lvl5pPr marL="2057400" indent="-228600" defTabSz="661988" eaLnBrk="0" hangingPunct="0">
              <a:defRPr>
                <a:solidFill>
                  <a:schemeClr val="bg2"/>
                </a:solidFill>
                <a:latin typeface="Arial" pitchFamily="34" charset="0"/>
                <a:cs typeface="Arial" pitchFamily="34" charset="0"/>
              </a:defRPr>
            </a:lvl5pPr>
            <a:lvl6pPr marL="2514600" indent="-228600" defTabSz="661988" eaLnBrk="0" fontAlgn="base" hangingPunct="0">
              <a:spcBef>
                <a:spcPct val="0"/>
              </a:spcBef>
              <a:spcAft>
                <a:spcPct val="0"/>
              </a:spcAft>
              <a:defRPr>
                <a:solidFill>
                  <a:schemeClr val="bg2"/>
                </a:solidFill>
                <a:latin typeface="Arial" pitchFamily="34" charset="0"/>
                <a:cs typeface="Arial" pitchFamily="34" charset="0"/>
              </a:defRPr>
            </a:lvl6pPr>
            <a:lvl7pPr marL="2971800" indent="-228600" defTabSz="661988" eaLnBrk="0" fontAlgn="base" hangingPunct="0">
              <a:spcBef>
                <a:spcPct val="0"/>
              </a:spcBef>
              <a:spcAft>
                <a:spcPct val="0"/>
              </a:spcAft>
              <a:defRPr>
                <a:solidFill>
                  <a:schemeClr val="bg2"/>
                </a:solidFill>
                <a:latin typeface="Arial" pitchFamily="34" charset="0"/>
                <a:cs typeface="Arial" pitchFamily="34" charset="0"/>
              </a:defRPr>
            </a:lvl7pPr>
            <a:lvl8pPr marL="3429000" indent="-228600" defTabSz="661988" eaLnBrk="0" fontAlgn="base" hangingPunct="0">
              <a:spcBef>
                <a:spcPct val="0"/>
              </a:spcBef>
              <a:spcAft>
                <a:spcPct val="0"/>
              </a:spcAft>
              <a:defRPr>
                <a:solidFill>
                  <a:schemeClr val="bg2"/>
                </a:solidFill>
                <a:latin typeface="Arial" pitchFamily="34" charset="0"/>
                <a:cs typeface="Arial" pitchFamily="34" charset="0"/>
              </a:defRPr>
            </a:lvl8pPr>
            <a:lvl9pPr marL="3886200" indent="-228600" defTabSz="661988" eaLnBrk="0" fontAlgn="base" hangingPunct="0">
              <a:spcBef>
                <a:spcPct val="0"/>
              </a:spcBef>
              <a:spcAft>
                <a:spcPct val="0"/>
              </a:spcAft>
              <a:defRPr>
                <a:solidFill>
                  <a:schemeClr val="bg2"/>
                </a:solidFill>
                <a:latin typeface="Arial" pitchFamily="34" charset="0"/>
                <a:cs typeface="Arial" pitchFamily="34" charset="0"/>
              </a:defRPr>
            </a:lvl9pPr>
          </a:lstStyle>
          <a:p>
            <a:pPr>
              <a:defRPr/>
            </a:pPr>
            <a:r>
              <a:rPr kumimoji="0" lang="en-GB" altLang="zh-TW" sz="800" dirty="0" smtClean="0">
                <a:ea typeface="PMingLiU" pitchFamily="18" charset="-120"/>
              </a:rPr>
              <a:t>- Division - Name – Date </a:t>
            </a:r>
          </a:p>
        </p:txBody>
      </p:sp>
    </p:spTree>
  </p:cSld>
  <p:clrMap bg1="lt1" tx1="dk1" bg2="lt2" tx2="dk2" accent1="accent1" accent2="accent2" accent3="accent3" accent4="accent4" accent5="accent5" accent6="accent6" hlink="hlink" folHlink="folHlink"/>
  <p:sldLayoutIdLst>
    <p:sldLayoutId id="2147484758" r:id="rId1"/>
    <p:sldLayoutId id="2147484759" r:id="rId2"/>
    <p:sldLayoutId id="2147484760" r:id="rId3"/>
    <p:sldLayoutId id="2147484761" r:id="rId4"/>
    <p:sldLayoutId id="2147484762" r:id="rId5"/>
    <p:sldLayoutId id="2147484763" r:id="rId6"/>
    <p:sldLayoutId id="2147484764" r:id="rId7"/>
    <p:sldLayoutId id="2147484765" r:id="rId8"/>
    <p:sldLayoutId id="2147484766" r:id="rId9"/>
    <p:sldLayoutId id="2147484767" r:id="rId10"/>
    <p:sldLayoutId id="2147484768" r:id="rId11"/>
  </p:sldLayoutIdLst>
  <p:timing>
    <p:tnLst>
      <p:par>
        <p:cTn id="1" dur="indefinite" restart="never" nodeType="tmRoot"/>
      </p:par>
    </p:tnLst>
  </p:timing>
  <p:hf sldNum="0" hdr="0" ftr="0" dt="0"/>
  <p:txStyles>
    <p:titleStyle>
      <a:lvl1pPr algn="l" rtl="0" eaLnBrk="1" fontAlgn="base" hangingPunct="1">
        <a:spcBef>
          <a:spcPct val="0"/>
        </a:spcBef>
        <a:spcAft>
          <a:spcPct val="0"/>
        </a:spcAft>
        <a:defRPr kumimoji="1" sz="3600">
          <a:solidFill>
            <a:schemeClr val="accent1"/>
          </a:solidFill>
          <a:latin typeface="+mj-lt"/>
          <a:ea typeface="+mj-ea"/>
          <a:cs typeface="+mj-cs"/>
        </a:defRPr>
      </a:lvl1pPr>
      <a:lvl2pPr algn="l" rtl="0" eaLnBrk="1" fontAlgn="base" hangingPunct="1">
        <a:spcBef>
          <a:spcPct val="0"/>
        </a:spcBef>
        <a:spcAft>
          <a:spcPct val="0"/>
        </a:spcAft>
        <a:defRPr kumimoji="1" sz="3600">
          <a:solidFill>
            <a:schemeClr val="accent1"/>
          </a:solidFill>
          <a:latin typeface="Arial" charset="0"/>
        </a:defRPr>
      </a:lvl2pPr>
      <a:lvl3pPr algn="l" rtl="0" eaLnBrk="1" fontAlgn="base" hangingPunct="1">
        <a:spcBef>
          <a:spcPct val="0"/>
        </a:spcBef>
        <a:spcAft>
          <a:spcPct val="0"/>
        </a:spcAft>
        <a:defRPr kumimoji="1" sz="3600">
          <a:solidFill>
            <a:schemeClr val="accent1"/>
          </a:solidFill>
          <a:latin typeface="Arial" charset="0"/>
        </a:defRPr>
      </a:lvl3pPr>
      <a:lvl4pPr algn="l" rtl="0" eaLnBrk="1" fontAlgn="base" hangingPunct="1">
        <a:spcBef>
          <a:spcPct val="0"/>
        </a:spcBef>
        <a:spcAft>
          <a:spcPct val="0"/>
        </a:spcAft>
        <a:defRPr kumimoji="1" sz="3600">
          <a:solidFill>
            <a:schemeClr val="accent1"/>
          </a:solidFill>
          <a:latin typeface="Arial" charset="0"/>
        </a:defRPr>
      </a:lvl4pPr>
      <a:lvl5pPr algn="l" rtl="0" eaLnBrk="1" fontAlgn="base" hangingPunct="1">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eaLnBrk="1" fontAlgn="base" hangingPunct="1">
        <a:spcBef>
          <a:spcPct val="20000"/>
        </a:spcBef>
        <a:spcAft>
          <a:spcPct val="0"/>
        </a:spcAft>
        <a:buClr>
          <a:schemeClr val="accent1"/>
        </a:buClr>
        <a:buFont typeface="Arial" pitchFamily="34" charset="0"/>
        <a:buChar char="●"/>
        <a:defRPr kumimoji="1" sz="2000">
          <a:solidFill>
            <a:schemeClr val="accent1"/>
          </a:solidFill>
          <a:latin typeface="+mn-lt"/>
          <a:ea typeface="+mn-ea"/>
          <a:cs typeface="+mn-cs"/>
        </a:defRPr>
      </a:lvl1pPr>
      <a:lvl2pPr marL="541338" indent="-180975" algn="l" rtl="0" eaLnBrk="1" fontAlgn="base" hangingPunct="1">
        <a:spcBef>
          <a:spcPct val="20000"/>
        </a:spcBef>
        <a:spcAft>
          <a:spcPct val="0"/>
        </a:spcAft>
        <a:buClr>
          <a:schemeClr val="bg2"/>
        </a:buClr>
        <a:buFont typeface="Arial" pitchFamily="34" charset="0"/>
        <a:buChar char="●"/>
        <a:defRPr kumimoji="1" sz="2800">
          <a:solidFill>
            <a:schemeClr val="bg2"/>
          </a:solidFill>
          <a:latin typeface="+mn-lt"/>
        </a:defRPr>
      </a:lvl2pPr>
      <a:lvl3pPr marL="901700" indent="-84138" algn="l" rtl="0" eaLnBrk="1" fontAlgn="base" hangingPunct="1">
        <a:spcBef>
          <a:spcPct val="20000"/>
        </a:spcBef>
        <a:spcAft>
          <a:spcPct val="0"/>
        </a:spcAft>
        <a:buClr>
          <a:schemeClr val="bg2"/>
        </a:buClr>
        <a:buFont typeface="Arial" pitchFamily="34" charset="0"/>
        <a:buChar char="●"/>
        <a:defRPr kumimoji="1" sz="2400">
          <a:solidFill>
            <a:schemeClr val="bg2"/>
          </a:solidFill>
          <a:latin typeface="+mn-lt"/>
        </a:defRPr>
      </a:lvl3pPr>
      <a:lvl4pPr marL="1751013" indent="-228600" algn="l" rtl="0" eaLnBrk="1" fontAlgn="base" hangingPunct="1">
        <a:spcBef>
          <a:spcPct val="20000"/>
        </a:spcBef>
        <a:spcAft>
          <a:spcPct val="0"/>
        </a:spcAft>
        <a:buChar char="–"/>
        <a:defRPr kumimoji="1" sz="2000">
          <a:solidFill>
            <a:schemeClr val="tx1"/>
          </a:solidFill>
          <a:latin typeface="+mn-lt"/>
        </a:defRPr>
      </a:lvl4pPr>
      <a:lvl5pPr marL="2159000" indent="-228600" algn="l" rtl="0" eaLnBrk="1" fontAlgn="base" hangingPunct="1">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ChangeArrowheads="1"/>
          </p:cNvSpPr>
          <p:nvPr/>
        </p:nvSpPr>
        <p:spPr bwMode="auto">
          <a:xfrm>
            <a:off x="8604250" y="6599238"/>
            <a:ext cx="288925"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61988">
              <a:defRPr kumimoji="1" sz="2400">
                <a:solidFill>
                  <a:schemeClr val="tx1"/>
                </a:solidFill>
                <a:latin typeface="Times New Roman" pitchFamily="18" charset="0"/>
              </a:defRPr>
            </a:lvl1pPr>
            <a:lvl2pPr marL="742950" indent="-285750" defTabSz="661988">
              <a:defRPr kumimoji="1" sz="2400">
                <a:solidFill>
                  <a:schemeClr val="tx1"/>
                </a:solidFill>
                <a:latin typeface="Times New Roman" pitchFamily="18" charset="0"/>
              </a:defRPr>
            </a:lvl2pPr>
            <a:lvl3pPr marL="1143000" indent="-228600" defTabSz="661988">
              <a:defRPr kumimoji="1" sz="2400">
                <a:solidFill>
                  <a:schemeClr val="tx1"/>
                </a:solidFill>
                <a:latin typeface="Times New Roman" pitchFamily="18" charset="0"/>
              </a:defRPr>
            </a:lvl3pPr>
            <a:lvl4pPr marL="1600200" indent="-228600" defTabSz="661988">
              <a:defRPr kumimoji="1" sz="2400">
                <a:solidFill>
                  <a:schemeClr val="tx1"/>
                </a:solidFill>
                <a:latin typeface="Times New Roman" pitchFamily="18" charset="0"/>
              </a:defRPr>
            </a:lvl4pPr>
            <a:lvl5pPr marL="2057400" indent="-228600" defTabSz="661988">
              <a:defRPr kumimoji="1" sz="2400">
                <a:solidFill>
                  <a:schemeClr val="tx1"/>
                </a:solidFill>
                <a:latin typeface="Times New Roman" pitchFamily="18" charset="0"/>
              </a:defRPr>
            </a:lvl5pPr>
            <a:lvl6pPr marL="2514600" indent="-228600" defTabSz="661988" eaLnBrk="0" fontAlgn="base" hangingPunct="0">
              <a:spcBef>
                <a:spcPct val="0"/>
              </a:spcBef>
              <a:spcAft>
                <a:spcPct val="0"/>
              </a:spcAft>
              <a:defRPr kumimoji="1" sz="2400">
                <a:solidFill>
                  <a:schemeClr val="tx1"/>
                </a:solidFill>
                <a:latin typeface="Times New Roman" pitchFamily="18" charset="0"/>
              </a:defRPr>
            </a:lvl6pPr>
            <a:lvl7pPr marL="2971800" indent="-228600" defTabSz="661988" eaLnBrk="0" fontAlgn="base" hangingPunct="0">
              <a:spcBef>
                <a:spcPct val="0"/>
              </a:spcBef>
              <a:spcAft>
                <a:spcPct val="0"/>
              </a:spcAft>
              <a:defRPr kumimoji="1" sz="2400">
                <a:solidFill>
                  <a:schemeClr val="tx1"/>
                </a:solidFill>
                <a:latin typeface="Times New Roman" pitchFamily="18" charset="0"/>
              </a:defRPr>
            </a:lvl7pPr>
            <a:lvl8pPr marL="3429000" indent="-228600" defTabSz="661988" eaLnBrk="0" fontAlgn="base" hangingPunct="0">
              <a:spcBef>
                <a:spcPct val="0"/>
              </a:spcBef>
              <a:spcAft>
                <a:spcPct val="0"/>
              </a:spcAft>
              <a:defRPr kumimoji="1" sz="2400">
                <a:solidFill>
                  <a:schemeClr val="tx1"/>
                </a:solidFill>
                <a:latin typeface="Times New Roman" pitchFamily="18" charset="0"/>
              </a:defRPr>
            </a:lvl8pPr>
            <a:lvl9pPr marL="3886200" indent="-228600" defTabSz="661988" eaLnBrk="0" fontAlgn="base" hangingPunct="0">
              <a:spcBef>
                <a:spcPct val="0"/>
              </a:spcBef>
              <a:spcAft>
                <a:spcPct val="0"/>
              </a:spcAft>
              <a:defRPr kumimoji="1" sz="2400">
                <a:solidFill>
                  <a:schemeClr val="tx1"/>
                </a:solidFill>
                <a:latin typeface="Times New Roman" pitchFamily="18" charset="0"/>
              </a:defRPr>
            </a:lvl9pPr>
          </a:lstStyle>
          <a:p>
            <a:pPr>
              <a:defRPr/>
            </a:pPr>
            <a:fld id="{5538BDC2-01A7-4A79-A5E0-B1724FC6188F}" type="slidenum">
              <a:rPr kumimoji="0" lang="fr-FR" altLang="ja-JP" sz="800" smtClean="0">
                <a:solidFill>
                  <a:schemeClr val="bg2"/>
                </a:solidFill>
                <a:latin typeface="SEOptimist"/>
                <a:ea typeface="ＭＳ Ｐゴシック" pitchFamily="50" charset="-128"/>
                <a:cs typeface="Arial" pitchFamily="34" charset="0"/>
              </a:rPr>
              <a:pPr>
                <a:defRPr/>
              </a:pPr>
              <a:t>‹#›</a:t>
            </a:fld>
            <a:endParaRPr kumimoji="0" lang="fr-FR" altLang="ja-JP" sz="800" dirty="0" smtClean="0">
              <a:solidFill>
                <a:schemeClr val="bg2"/>
              </a:solidFill>
              <a:latin typeface="SEOptimist"/>
              <a:ea typeface="ＭＳ Ｐゴシック" pitchFamily="50" charset="-128"/>
              <a:cs typeface="Arial" pitchFamily="34" charset="0"/>
            </a:endParaRPr>
          </a:p>
        </p:txBody>
      </p:sp>
      <p:sp>
        <p:nvSpPr>
          <p:cNvPr id="2051" name="Rectangle 3"/>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GB" altLang="zh-TW" smtClean="0"/>
              <a:t>Cliquez pour modifier les styles du texte du masque</a:t>
            </a:r>
          </a:p>
          <a:p>
            <a:pPr lvl="1"/>
            <a:r>
              <a:rPr lang="en-GB" altLang="zh-TW" smtClean="0"/>
              <a:t>Deuxième niveau</a:t>
            </a:r>
          </a:p>
          <a:p>
            <a:pPr lvl="2"/>
            <a:r>
              <a:rPr lang="en-GB" altLang="zh-TW" smtClean="0"/>
              <a:t>Troisième niveau</a:t>
            </a:r>
          </a:p>
          <a:p>
            <a:pPr lvl="3"/>
            <a:r>
              <a:rPr lang="en-GB" altLang="zh-TW" smtClean="0"/>
              <a:t>Quatrième niveau</a:t>
            </a:r>
          </a:p>
          <a:p>
            <a:pPr lvl="4"/>
            <a:r>
              <a:rPr lang="en-GB" altLang="zh-TW" smtClean="0"/>
              <a:t>Cinquième niveau</a:t>
            </a:r>
          </a:p>
        </p:txBody>
      </p:sp>
      <p:sp>
        <p:nvSpPr>
          <p:cNvPr id="2052" name="Rectangle 4"/>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GB" altLang="zh-TW" smtClean="0"/>
              <a:t>Cliquez et modifiez le titre</a:t>
            </a:r>
          </a:p>
        </p:txBody>
      </p:sp>
    </p:spTree>
  </p:cSld>
  <p:clrMap bg1="lt1" tx1="dk1" bg2="lt2" tx2="dk2" accent1="accent1" accent2="accent2" accent3="accent3" accent4="accent4" accent5="accent5" accent6="accent6" hlink="hlink" folHlink="folHlink"/>
  <p:sldLayoutIdLst>
    <p:sldLayoutId id="2147484697" r:id="rId1"/>
    <p:sldLayoutId id="2147484556" r:id="rId2"/>
    <p:sldLayoutId id="2147484557" r:id="rId3"/>
    <p:sldLayoutId id="2147484558" r:id="rId4"/>
    <p:sldLayoutId id="2147484559" r:id="rId5"/>
    <p:sldLayoutId id="2147484560" r:id="rId6"/>
    <p:sldLayoutId id="2147484561" r:id="rId7"/>
    <p:sldLayoutId id="2147484562" r:id="rId8"/>
    <p:sldLayoutId id="2147484563" r:id="rId9"/>
    <p:sldLayoutId id="2147484564" r:id="rId10"/>
    <p:sldLayoutId id="2147484565" r:id="rId11"/>
  </p:sldLayoutIdLst>
  <p:timing>
    <p:tnLst>
      <p:par>
        <p:cTn id="1" dur="indefinite" restart="never" nodeType="tmRoot"/>
      </p:par>
    </p:tnLst>
  </p:timing>
  <p:hf sldNum="0" hdr="0" ftr="0" dt="0"/>
  <p:txStyles>
    <p:titleStyle>
      <a:lvl1pPr algn="l" rtl="0" eaLnBrk="0" fontAlgn="base" hangingPunct="0">
        <a:spcBef>
          <a:spcPct val="0"/>
        </a:spcBef>
        <a:spcAft>
          <a:spcPct val="0"/>
        </a:spcAft>
        <a:defRPr kumimoji="1" sz="3600" b="1">
          <a:solidFill>
            <a:schemeClr val="accent1"/>
          </a:solidFill>
          <a:latin typeface="+mj-lt"/>
          <a:ea typeface="+mj-ea"/>
          <a:cs typeface="+mj-cs"/>
        </a:defRPr>
      </a:lvl1pPr>
      <a:lvl2pPr algn="l" rtl="0" eaLnBrk="0" fontAlgn="base" hangingPunct="0">
        <a:spcBef>
          <a:spcPct val="0"/>
        </a:spcBef>
        <a:spcAft>
          <a:spcPct val="0"/>
        </a:spcAft>
        <a:defRPr kumimoji="1" sz="3600" b="1">
          <a:solidFill>
            <a:schemeClr val="accent1"/>
          </a:solidFill>
          <a:latin typeface="Arial" charset="0"/>
        </a:defRPr>
      </a:lvl2pPr>
      <a:lvl3pPr algn="l" rtl="0" eaLnBrk="0" fontAlgn="base" hangingPunct="0">
        <a:spcBef>
          <a:spcPct val="0"/>
        </a:spcBef>
        <a:spcAft>
          <a:spcPct val="0"/>
        </a:spcAft>
        <a:defRPr kumimoji="1" sz="3600" b="1">
          <a:solidFill>
            <a:schemeClr val="accent1"/>
          </a:solidFill>
          <a:latin typeface="Arial" charset="0"/>
        </a:defRPr>
      </a:lvl3pPr>
      <a:lvl4pPr algn="l" rtl="0" eaLnBrk="0" fontAlgn="base" hangingPunct="0">
        <a:spcBef>
          <a:spcPct val="0"/>
        </a:spcBef>
        <a:spcAft>
          <a:spcPct val="0"/>
        </a:spcAft>
        <a:defRPr kumimoji="1" sz="3600" b="1">
          <a:solidFill>
            <a:schemeClr val="accent1"/>
          </a:solidFill>
          <a:latin typeface="Arial" charset="0"/>
        </a:defRPr>
      </a:lvl4pPr>
      <a:lvl5pPr algn="l" rtl="0" eaLnBrk="0" fontAlgn="base" hangingPunct="0">
        <a:spcBef>
          <a:spcPct val="0"/>
        </a:spcBef>
        <a:spcAft>
          <a:spcPct val="0"/>
        </a:spcAft>
        <a:defRPr kumimoji="1" sz="3600" b="1">
          <a:solidFill>
            <a:schemeClr val="accent1"/>
          </a:solidFill>
          <a:latin typeface="Arial" charset="0"/>
        </a:defRPr>
      </a:lvl5pPr>
      <a:lvl6pPr marL="457200" algn="l" rtl="0" eaLnBrk="1" fontAlgn="base" hangingPunct="1">
        <a:spcBef>
          <a:spcPct val="0"/>
        </a:spcBef>
        <a:spcAft>
          <a:spcPct val="0"/>
        </a:spcAft>
        <a:defRPr kumimoji="1" sz="3600" b="1">
          <a:solidFill>
            <a:schemeClr val="accent1"/>
          </a:solidFill>
          <a:latin typeface="Arial" charset="0"/>
        </a:defRPr>
      </a:lvl6pPr>
      <a:lvl7pPr marL="914400" algn="l" rtl="0" eaLnBrk="1" fontAlgn="base" hangingPunct="1">
        <a:spcBef>
          <a:spcPct val="0"/>
        </a:spcBef>
        <a:spcAft>
          <a:spcPct val="0"/>
        </a:spcAft>
        <a:defRPr kumimoji="1" sz="3600" b="1">
          <a:solidFill>
            <a:schemeClr val="accent1"/>
          </a:solidFill>
          <a:latin typeface="Arial" charset="0"/>
        </a:defRPr>
      </a:lvl7pPr>
      <a:lvl8pPr marL="1371600" algn="l" rtl="0" eaLnBrk="1" fontAlgn="base" hangingPunct="1">
        <a:spcBef>
          <a:spcPct val="0"/>
        </a:spcBef>
        <a:spcAft>
          <a:spcPct val="0"/>
        </a:spcAft>
        <a:defRPr kumimoji="1" sz="3600" b="1">
          <a:solidFill>
            <a:schemeClr val="accent1"/>
          </a:solidFill>
          <a:latin typeface="Arial" charset="0"/>
        </a:defRPr>
      </a:lvl8pPr>
      <a:lvl9pPr marL="1828800" algn="l" rtl="0" eaLnBrk="1" fontAlgn="base" hangingPunct="1">
        <a:spcBef>
          <a:spcPct val="0"/>
        </a:spcBef>
        <a:spcAft>
          <a:spcPct val="0"/>
        </a:spcAft>
        <a:defRPr kumimoji="1" sz="3600" b="1">
          <a:solidFill>
            <a:schemeClr val="accent1"/>
          </a:solidFill>
          <a:latin typeface="Arial" charset="0"/>
        </a:defRPr>
      </a:lvl9pPr>
    </p:titleStyle>
    <p:bodyStyle>
      <a:lvl1pPr marL="180975" indent="-180975" algn="l" rtl="0" eaLnBrk="0" fontAlgn="base" hangingPunct="0">
        <a:spcBef>
          <a:spcPct val="20000"/>
        </a:spcBef>
        <a:spcAft>
          <a:spcPct val="0"/>
        </a:spcAft>
        <a:buClr>
          <a:schemeClr val="accent1"/>
        </a:buClr>
        <a:buFont typeface="SEOptimist"/>
        <a:buChar char="●"/>
        <a:defRPr kumimoji="1" sz="2000">
          <a:solidFill>
            <a:schemeClr val="accent1"/>
          </a:solidFill>
          <a:latin typeface="+mn-lt"/>
          <a:ea typeface="+mn-ea"/>
          <a:cs typeface="+mn-cs"/>
        </a:defRPr>
      </a:lvl1pPr>
      <a:lvl2pPr marL="541338" indent="-180975" algn="l" rtl="0" eaLnBrk="0" fontAlgn="base" hangingPunct="0">
        <a:spcBef>
          <a:spcPct val="20000"/>
        </a:spcBef>
        <a:spcAft>
          <a:spcPct val="0"/>
        </a:spcAft>
        <a:buClr>
          <a:schemeClr val="bg2"/>
        </a:buClr>
        <a:buFont typeface="SEOptimist"/>
        <a:buChar char="●"/>
        <a:defRPr kumimoji="1" sz="2800">
          <a:solidFill>
            <a:schemeClr val="bg2"/>
          </a:solidFill>
          <a:latin typeface="+mn-lt"/>
        </a:defRPr>
      </a:lvl2pPr>
      <a:lvl3pPr marL="901700" indent="-84138" algn="l" rtl="0" eaLnBrk="0" fontAlgn="base" hangingPunct="0">
        <a:spcBef>
          <a:spcPct val="20000"/>
        </a:spcBef>
        <a:spcAft>
          <a:spcPct val="0"/>
        </a:spcAft>
        <a:buClr>
          <a:schemeClr val="bg2"/>
        </a:buClr>
        <a:buFont typeface="SEOptimist"/>
        <a:buChar char="●"/>
        <a:defRPr kumimoji="1" sz="2400">
          <a:solidFill>
            <a:schemeClr val="bg2"/>
          </a:solidFill>
          <a:latin typeface="+mn-lt"/>
        </a:defRPr>
      </a:lvl3pPr>
      <a:lvl4pPr marL="1751013" indent="-228600" algn="l" rtl="0" eaLnBrk="0" fontAlgn="base" hangingPunct="0">
        <a:spcBef>
          <a:spcPct val="20000"/>
        </a:spcBef>
        <a:spcAft>
          <a:spcPct val="0"/>
        </a:spcAft>
        <a:buChar char="–"/>
        <a:defRPr kumimoji="1" sz="2000">
          <a:solidFill>
            <a:schemeClr val="tx1"/>
          </a:solidFill>
          <a:latin typeface="SEOptimist" pitchFamily="50" charset="0"/>
        </a:defRPr>
      </a:lvl4pPr>
      <a:lvl5pPr marL="2159000" indent="-228600" algn="l" rtl="0" eaLnBrk="0" fontAlgn="base" hangingPunct="0">
        <a:spcBef>
          <a:spcPct val="20000"/>
        </a:spcBef>
        <a:spcAft>
          <a:spcPct val="0"/>
        </a:spcAft>
        <a:buChar char="»"/>
        <a:defRPr kumimoji="1" sz="2000">
          <a:solidFill>
            <a:schemeClr val="tx1"/>
          </a:solidFill>
          <a:latin typeface="SEOptimist" pitchFamily="50" charset="0"/>
        </a:defRPr>
      </a:lvl5pPr>
      <a:lvl6pPr marL="2616200" indent="-228600" algn="l" rtl="0" eaLnBrk="1" fontAlgn="base" hangingPunct="1">
        <a:spcBef>
          <a:spcPct val="20000"/>
        </a:spcBef>
        <a:spcAft>
          <a:spcPct val="0"/>
        </a:spcAft>
        <a:buChar char="»"/>
        <a:defRPr kumimoji="1" sz="2000">
          <a:solidFill>
            <a:schemeClr val="tx1"/>
          </a:solidFill>
          <a:latin typeface="SEOptimist" pitchFamily="50" charset="0"/>
        </a:defRPr>
      </a:lvl6pPr>
      <a:lvl7pPr marL="3073400" indent="-228600" algn="l" rtl="0" eaLnBrk="1" fontAlgn="base" hangingPunct="1">
        <a:spcBef>
          <a:spcPct val="20000"/>
        </a:spcBef>
        <a:spcAft>
          <a:spcPct val="0"/>
        </a:spcAft>
        <a:buChar char="»"/>
        <a:defRPr kumimoji="1" sz="2000">
          <a:solidFill>
            <a:schemeClr val="tx1"/>
          </a:solidFill>
          <a:latin typeface="SEOptimist" pitchFamily="50" charset="0"/>
        </a:defRPr>
      </a:lvl7pPr>
      <a:lvl8pPr marL="3530600" indent="-228600" algn="l" rtl="0" eaLnBrk="1" fontAlgn="base" hangingPunct="1">
        <a:spcBef>
          <a:spcPct val="20000"/>
        </a:spcBef>
        <a:spcAft>
          <a:spcPct val="0"/>
        </a:spcAft>
        <a:buChar char="»"/>
        <a:defRPr kumimoji="1" sz="2000">
          <a:solidFill>
            <a:schemeClr val="tx1"/>
          </a:solidFill>
          <a:latin typeface="SEOptimist" pitchFamily="50" charset="0"/>
        </a:defRPr>
      </a:lvl8pPr>
      <a:lvl9pPr marL="3987800" indent="-228600" algn="l" rtl="0" eaLnBrk="1" fontAlgn="base" hangingPunct="1">
        <a:spcBef>
          <a:spcPct val="20000"/>
        </a:spcBef>
        <a:spcAft>
          <a:spcPct val="0"/>
        </a:spcAft>
        <a:buChar char="»"/>
        <a:defRPr kumimoji="1" sz="2000">
          <a:solidFill>
            <a:schemeClr val="tx1"/>
          </a:solidFill>
          <a:latin typeface="SEOptimist" pitchFamily="50" charset="0"/>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6146" name="Picture 2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3050" y="6327775"/>
            <a:ext cx="760095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7"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 y="1938338"/>
            <a:ext cx="8534400" cy="3538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8" name="Picture 2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62200" y="4533900"/>
            <a:ext cx="6324600" cy="46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4"/>
          <p:cNvSpPr>
            <a:spLocks noGrp="1" noChangeArrowheads="1"/>
          </p:cNvSpPr>
          <p:nvPr>
            <p:ph type="dt" sz="half" idx="2"/>
          </p:nvPr>
        </p:nvSpPr>
        <p:spPr bwMode="auto">
          <a:xfrm>
            <a:off x="228600" y="6381750"/>
            <a:ext cx="12954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kumimoji="0" sz="1400">
                <a:ea typeface="ＭＳ Ｐゴシック" pitchFamily="50" charset="-128"/>
              </a:defRPr>
            </a:lvl1pPr>
          </a:lstStyle>
          <a:p>
            <a:pPr>
              <a:defRPr/>
            </a:pPr>
            <a:endParaRPr lang="en-US" altLang="ja-JP" dirty="0"/>
          </a:p>
        </p:txBody>
      </p:sp>
      <p:sp>
        <p:nvSpPr>
          <p:cNvPr id="9" name="Rectangle 6"/>
          <p:cNvSpPr txBox="1">
            <a:spLocks noChangeArrowheads="1"/>
          </p:cNvSpPr>
          <p:nvPr/>
        </p:nvSpPr>
        <p:spPr bwMode="auto">
          <a:xfrm>
            <a:off x="1676400" y="6381750"/>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defPPr>
              <a:defRPr lang="en-US"/>
            </a:defPPr>
            <a:lvl1pPr algn="r" rtl="0" eaLnBrk="0" fontAlgn="base" hangingPunct="0">
              <a:spcBef>
                <a:spcPct val="0"/>
              </a:spcBef>
              <a:spcAft>
                <a:spcPct val="0"/>
              </a:spcAft>
              <a:defRPr kumimoji="0" sz="1400" kern="1200">
                <a:solidFill>
                  <a:schemeClr val="tx1"/>
                </a:solidFill>
                <a:latin typeface="Times New Roman" pitchFamily="18" charset="0"/>
                <a:ea typeface="ＭＳ Ｐゴシック" pitchFamily="50" charset="-128"/>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mn-ea"/>
                <a:cs typeface="+mn-cs"/>
              </a:defRPr>
            </a:lvl5pPr>
            <a:lvl6pPr marL="2286000" algn="l" defTabSz="914400" rtl="0" eaLnBrk="1" latinLnBrk="0" hangingPunct="1">
              <a:defRPr kumimoji="1" sz="2400" kern="1200">
                <a:solidFill>
                  <a:schemeClr val="tx1"/>
                </a:solidFill>
                <a:latin typeface="Times New Roman" pitchFamily="18" charset="0"/>
                <a:ea typeface="+mn-ea"/>
                <a:cs typeface="+mn-cs"/>
              </a:defRPr>
            </a:lvl6pPr>
            <a:lvl7pPr marL="2743200" algn="l" defTabSz="914400" rtl="0" eaLnBrk="1" latinLnBrk="0" hangingPunct="1">
              <a:defRPr kumimoji="1" sz="2400" kern="1200">
                <a:solidFill>
                  <a:schemeClr val="tx1"/>
                </a:solidFill>
                <a:latin typeface="Times New Roman" pitchFamily="18" charset="0"/>
                <a:ea typeface="+mn-ea"/>
                <a:cs typeface="+mn-cs"/>
              </a:defRPr>
            </a:lvl7pPr>
            <a:lvl8pPr marL="3200400" algn="l" defTabSz="914400" rtl="0" eaLnBrk="1" latinLnBrk="0" hangingPunct="1">
              <a:defRPr kumimoji="1" sz="2400" kern="1200">
                <a:solidFill>
                  <a:schemeClr val="tx1"/>
                </a:solidFill>
                <a:latin typeface="Times New Roman" pitchFamily="18" charset="0"/>
                <a:ea typeface="+mn-ea"/>
                <a:cs typeface="+mn-cs"/>
              </a:defRPr>
            </a:lvl8pPr>
            <a:lvl9pPr marL="3657600" algn="l" defTabSz="914400" rtl="0" eaLnBrk="1" latinLnBrk="0" hangingPunct="1">
              <a:defRPr kumimoji="1" sz="2400" kern="1200">
                <a:solidFill>
                  <a:schemeClr val="tx1"/>
                </a:solidFill>
                <a:latin typeface="Times New Roman" pitchFamily="18" charset="0"/>
                <a:ea typeface="+mn-ea"/>
                <a:cs typeface="+mn-cs"/>
              </a:defRPr>
            </a:lvl9pPr>
          </a:lstStyle>
          <a:p>
            <a:pPr algn="l">
              <a:defRPr/>
            </a:pPr>
            <a:r>
              <a:rPr lang="en-US" altLang="ja-JP" sz="1600" b="1" dirty="0" smtClean="0">
                <a:solidFill>
                  <a:schemeClr val="tx1"/>
                </a:solidFill>
                <a:latin typeface="+mj-lt"/>
              </a:rPr>
              <a:t>© FPT Software</a:t>
            </a:r>
            <a:endParaRPr lang="en-US" altLang="ja-JP" sz="1600" b="1" dirty="0">
              <a:solidFill>
                <a:schemeClr val="tx1"/>
              </a:solidFill>
              <a:latin typeface="+mj-lt"/>
            </a:endParaRPr>
          </a:p>
        </p:txBody>
      </p:sp>
      <p:sp>
        <p:nvSpPr>
          <p:cNvPr id="13" name="Rectangle 6"/>
          <p:cNvSpPr txBox="1">
            <a:spLocks noChangeArrowheads="1"/>
          </p:cNvSpPr>
          <p:nvPr/>
        </p:nvSpPr>
        <p:spPr bwMode="auto">
          <a:xfrm>
            <a:off x="6934200" y="6381750"/>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defPPr>
              <a:defRPr lang="en-US"/>
            </a:defPPr>
            <a:lvl1pPr algn="r" rtl="0" eaLnBrk="0" fontAlgn="base" hangingPunct="0">
              <a:spcBef>
                <a:spcPct val="0"/>
              </a:spcBef>
              <a:spcAft>
                <a:spcPct val="0"/>
              </a:spcAft>
              <a:defRPr kumimoji="0" sz="1400" kern="1200">
                <a:solidFill>
                  <a:schemeClr val="tx1"/>
                </a:solidFill>
                <a:latin typeface="Times New Roman" pitchFamily="18" charset="0"/>
                <a:ea typeface="ＭＳ Ｐゴシック" pitchFamily="50" charset="-128"/>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mn-ea"/>
                <a:cs typeface="+mn-cs"/>
              </a:defRPr>
            </a:lvl5pPr>
            <a:lvl6pPr marL="2286000" algn="l" defTabSz="914400" rtl="0" eaLnBrk="1" latinLnBrk="0" hangingPunct="1">
              <a:defRPr kumimoji="1" sz="2400" kern="1200">
                <a:solidFill>
                  <a:schemeClr val="tx1"/>
                </a:solidFill>
                <a:latin typeface="Times New Roman" pitchFamily="18" charset="0"/>
                <a:ea typeface="+mn-ea"/>
                <a:cs typeface="+mn-cs"/>
              </a:defRPr>
            </a:lvl6pPr>
            <a:lvl7pPr marL="2743200" algn="l" defTabSz="914400" rtl="0" eaLnBrk="1" latinLnBrk="0" hangingPunct="1">
              <a:defRPr kumimoji="1" sz="2400" kern="1200">
                <a:solidFill>
                  <a:schemeClr val="tx1"/>
                </a:solidFill>
                <a:latin typeface="Times New Roman" pitchFamily="18" charset="0"/>
                <a:ea typeface="+mn-ea"/>
                <a:cs typeface="+mn-cs"/>
              </a:defRPr>
            </a:lvl7pPr>
            <a:lvl8pPr marL="3200400" algn="l" defTabSz="914400" rtl="0" eaLnBrk="1" latinLnBrk="0" hangingPunct="1">
              <a:defRPr kumimoji="1" sz="2400" kern="1200">
                <a:solidFill>
                  <a:schemeClr val="tx1"/>
                </a:solidFill>
                <a:latin typeface="Times New Roman" pitchFamily="18" charset="0"/>
                <a:ea typeface="+mn-ea"/>
                <a:cs typeface="+mn-cs"/>
              </a:defRPr>
            </a:lvl8pPr>
            <a:lvl9pPr marL="3657600" algn="l" defTabSz="914400" rtl="0" eaLnBrk="1" latinLnBrk="0" hangingPunct="1">
              <a:defRPr kumimoji="1" sz="2400" kern="1200">
                <a:solidFill>
                  <a:schemeClr val="tx1"/>
                </a:solidFill>
                <a:latin typeface="Times New Roman" pitchFamily="18" charset="0"/>
                <a:ea typeface="+mn-ea"/>
                <a:cs typeface="+mn-cs"/>
              </a:defRPr>
            </a:lvl9pPr>
          </a:lstStyle>
          <a:p>
            <a:pPr algn="r">
              <a:defRPr/>
            </a:pPr>
            <a:fld id="{255B1080-B92A-4EFB-AB27-FF2F930DAF6A}" type="slidenum">
              <a:rPr lang="en-US" altLang="ja-JP" sz="1600" b="1" smtClean="0">
                <a:solidFill>
                  <a:schemeClr val="tx1"/>
                </a:solidFill>
                <a:latin typeface="+mj-lt"/>
              </a:rPr>
              <a:t>‹#›</a:t>
            </a:fld>
            <a:endParaRPr lang="en-US" altLang="ja-JP" sz="1600" b="1" dirty="0">
              <a:solidFill>
                <a:schemeClr val="tx1"/>
              </a:solidFill>
              <a:latin typeface="+mj-lt"/>
            </a:endParaRPr>
          </a:p>
        </p:txBody>
      </p:sp>
    </p:spTree>
  </p:cSld>
  <p:clrMap bg1="lt1" tx1="dk1" bg2="lt2" tx2="dk2" accent1="accent1" accent2="accent2" accent3="accent3" accent4="accent4" accent5="accent5" accent6="accent6" hlink="hlink" folHlink="folHlink"/>
  <p:sldLayoutIdLst>
    <p:sldLayoutId id="2147484770" r:id="rId1"/>
    <p:sldLayoutId id="2147484771" r:id="rId2"/>
  </p:sldLayoutIdLst>
  <p:timing>
    <p:tnLst>
      <p:par>
        <p:cTn id="1" dur="indefinite" restart="never" nodeType="tmRoot"/>
      </p:par>
    </p:tnLst>
  </p:timing>
  <p:hf sldNum="0" hdr="0" ftr="0" dt="0"/>
  <p:txStyles>
    <p:titleStyle>
      <a:lvl1pPr algn="r" rtl="0" eaLnBrk="1" fontAlgn="base" hangingPunct="1">
        <a:spcBef>
          <a:spcPct val="0"/>
        </a:spcBef>
        <a:spcAft>
          <a:spcPct val="0"/>
        </a:spcAft>
        <a:defRPr kumimoji="1" sz="2700" b="1">
          <a:solidFill>
            <a:schemeClr val="tx2"/>
          </a:solidFill>
          <a:latin typeface="+mj-lt"/>
          <a:ea typeface="+mj-ea"/>
          <a:cs typeface="+mj-cs"/>
        </a:defRPr>
      </a:lvl1pPr>
      <a:lvl2pPr algn="r" rtl="0" eaLnBrk="1" fontAlgn="base" hangingPunct="1">
        <a:spcBef>
          <a:spcPct val="0"/>
        </a:spcBef>
        <a:spcAft>
          <a:spcPct val="0"/>
        </a:spcAft>
        <a:defRPr kumimoji="1" sz="2700" b="1">
          <a:solidFill>
            <a:schemeClr val="tx2"/>
          </a:solidFill>
          <a:latin typeface="Arial" charset="0"/>
          <a:cs typeface="Arial" charset="0"/>
        </a:defRPr>
      </a:lvl2pPr>
      <a:lvl3pPr algn="r" rtl="0" eaLnBrk="1" fontAlgn="base" hangingPunct="1">
        <a:spcBef>
          <a:spcPct val="0"/>
        </a:spcBef>
        <a:spcAft>
          <a:spcPct val="0"/>
        </a:spcAft>
        <a:defRPr kumimoji="1" sz="2700" b="1">
          <a:solidFill>
            <a:schemeClr val="tx2"/>
          </a:solidFill>
          <a:latin typeface="Arial" charset="0"/>
          <a:cs typeface="Arial" charset="0"/>
        </a:defRPr>
      </a:lvl3pPr>
      <a:lvl4pPr algn="r" rtl="0" eaLnBrk="1" fontAlgn="base" hangingPunct="1">
        <a:spcBef>
          <a:spcPct val="0"/>
        </a:spcBef>
        <a:spcAft>
          <a:spcPct val="0"/>
        </a:spcAft>
        <a:defRPr kumimoji="1" sz="2700" b="1">
          <a:solidFill>
            <a:schemeClr val="tx2"/>
          </a:solidFill>
          <a:latin typeface="Arial" charset="0"/>
          <a:cs typeface="Arial" charset="0"/>
        </a:defRPr>
      </a:lvl4pPr>
      <a:lvl5pPr algn="r" rtl="0" eaLnBrk="1" fontAlgn="base" hangingPunct="1">
        <a:spcBef>
          <a:spcPct val="0"/>
        </a:spcBef>
        <a:spcAft>
          <a:spcPct val="0"/>
        </a:spcAft>
        <a:defRPr kumimoji="1" sz="2700" b="1">
          <a:solidFill>
            <a:schemeClr val="tx2"/>
          </a:solidFill>
          <a:latin typeface="Arial" charset="0"/>
          <a:cs typeface="Arial" charset="0"/>
        </a:defRPr>
      </a:lvl5pPr>
      <a:lvl6pPr marL="457200" algn="r" rtl="0" eaLnBrk="1" fontAlgn="base" hangingPunct="1">
        <a:spcBef>
          <a:spcPct val="0"/>
        </a:spcBef>
        <a:spcAft>
          <a:spcPct val="0"/>
        </a:spcAft>
        <a:defRPr kumimoji="1" sz="2700" b="1">
          <a:solidFill>
            <a:schemeClr val="tx2"/>
          </a:solidFill>
          <a:latin typeface="Arial" charset="0"/>
          <a:cs typeface="Arial" charset="0"/>
        </a:defRPr>
      </a:lvl6pPr>
      <a:lvl7pPr marL="914400" algn="r" rtl="0" eaLnBrk="1" fontAlgn="base" hangingPunct="1">
        <a:spcBef>
          <a:spcPct val="0"/>
        </a:spcBef>
        <a:spcAft>
          <a:spcPct val="0"/>
        </a:spcAft>
        <a:defRPr kumimoji="1" sz="2700" b="1">
          <a:solidFill>
            <a:schemeClr val="tx2"/>
          </a:solidFill>
          <a:latin typeface="Arial" charset="0"/>
          <a:cs typeface="Arial" charset="0"/>
        </a:defRPr>
      </a:lvl7pPr>
      <a:lvl8pPr marL="1371600" algn="r" rtl="0" eaLnBrk="1" fontAlgn="base" hangingPunct="1">
        <a:spcBef>
          <a:spcPct val="0"/>
        </a:spcBef>
        <a:spcAft>
          <a:spcPct val="0"/>
        </a:spcAft>
        <a:defRPr kumimoji="1" sz="2700" b="1">
          <a:solidFill>
            <a:schemeClr val="tx2"/>
          </a:solidFill>
          <a:latin typeface="Arial" charset="0"/>
          <a:cs typeface="Arial" charset="0"/>
        </a:defRPr>
      </a:lvl8pPr>
      <a:lvl9pPr marL="1828800" algn="r" rtl="0" eaLnBrk="1" fontAlgn="base" hangingPunct="1">
        <a:spcBef>
          <a:spcPct val="0"/>
        </a:spcBef>
        <a:spcAft>
          <a:spcPct val="0"/>
        </a:spcAft>
        <a:defRPr kumimoji="1" sz="2700" b="1">
          <a:solidFill>
            <a:schemeClr val="tx2"/>
          </a:solidFill>
          <a:latin typeface="Arial" charset="0"/>
          <a:cs typeface="Arial" charset="0"/>
        </a:defRPr>
      </a:lvl9pPr>
    </p:titleStyle>
    <p:bodyStyle>
      <a:lvl1pPr marL="342900" indent="-342900" algn="l" rtl="0" eaLnBrk="1" fontAlgn="base" hangingPunct="1">
        <a:spcBef>
          <a:spcPct val="20000"/>
        </a:spcBef>
        <a:spcAft>
          <a:spcPct val="0"/>
        </a:spcAft>
        <a:buChar char="•"/>
        <a:defRPr kumimoji="1" sz="2500">
          <a:solidFill>
            <a:schemeClr val="tx1"/>
          </a:solidFill>
          <a:latin typeface="+mj-lt"/>
          <a:ea typeface="+mn-ea"/>
          <a:cs typeface="+mn-cs"/>
        </a:defRPr>
      </a:lvl1pPr>
      <a:lvl2pPr marL="742950" indent="-285750" algn="l" rtl="0" eaLnBrk="1" fontAlgn="base" hangingPunct="1">
        <a:spcBef>
          <a:spcPct val="20000"/>
        </a:spcBef>
        <a:spcAft>
          <a:spcPct val="0"/>
        </a:spcAft>
        <a:buChar char="–"/>
        <a:defRPr kumimoji="1" sz="2000">
          <a:solidFill>
            <a:schemeClr val="tx1"/>
          </a:solidFill>
          <a:latin typeface="+mj-lt"/>
          <a:cs typeface="+mn-cs"/>
        </a:defRPr>
      </a:lvl2pPr>
      <a:lvl3pPr marL="1143000" indent="-228600" algn="l" rtl="0" eaLnBrk="1" fontAlgn="base" hangingPunct="1">
        <a:spcBef>
          <a:spcPct val="20000"/>
        </a:spcBef>
        <a:spcAft>
          <a:spcPct val="0"/>
        </a:spcAft>
        <a:buChar char="•"/>
        <a:defRPr kumimoji="1" sz="2000">
          <a:solidFill>
            <a:schemeClr val="tx1"/>
          </a:solidFill>
          <a:latin typeface="+mj-lt"/>
          <a:cs typeface="+mn-cs"/>
        </a:defRPr>
      </a:lvl3pPr>
      <a:lvl4pPr marL="1600200" indent="-228600" algn="l" rtl="0" eaLnBrk="1" fontAlgn="base" hangingPunct="1">
        <a:spcBef>
          <a:spcPct val="20000"/>
        </a:spcBef>
        <a:spcAft>
          <a:spcPct val="0"/>
        </a:spcAft>
        <a:buChar char="–"/>
        <a:defRPr kumimoji="1" sz="2000">
          <a:solidFill>
            <a:schemeClr val="tx1"/>
          </a:solidFill>
          <a:latin typeface="+mj-lt"/>
          <a:cs typeface="+mn-cs"/>
        </a:defRPr>
      </a:lvl4pPr>
      <a:lvl5pPr marL="2057400" indent="-228600" algn="l" rtl="0" eaLnBrk="1" fontAlgn="base" hangingPunct="1">
        <a:spcBef>
          <a:spcPct val="20000"/>
        </a:spcBef>
        <a:spcAft>
          <a:spcPct val="0"/>
        </a:spcAft>
        <a:buChar char="»"/>
        <a:defRPr kumimoji="1" sz="1500">
          <a:solidFill>
            <a:schemeClr val="tx1"/>
          </a:solidFill>
          <a:latin typeface="+mj-lt"/>
          <a:cs typeface="+mn-cs"/>
        </a:defRPr>
      </a:lvl5pPr>
      <a:lvl6pPr marL="2514600" indent="-228600" algn="l" rtl="0" eaLnBrk="1" fontAlgn="base" hangingPunct="1">
        <a:spcBef>
          <a:spcPct val="20000"/>
        </a:spcBef>
        <a:spcAft>
          <a:spcPct val="0"/>
        </a:spcAft>
        <a:buChar char="»"/>
        <a:defRPr kumimoji="1" sz="1500">
          <a:solidFill>
            <a:schemeClr val="tx1"/>
          </a:solidFill>
          <a:latin typeface="+mn-lt"/>
          <a:cs typeface="+mn-cs"/>
        </a:defRPr>
      </a:lvl6pPr>
      <a:lvl7pPr marL="2971800" indent="-228600" algn="l" rtl="0" eaLnBrk="1" fontAlgn="base" hangingPunct="1">
        <a:spcBef>
          <a:spcPct val="20000"/>
        </a:spcBef>
        <a:spcAft>
          <a:spcPct val="0"/>
        </a:spcAft>
        <a:buChar char="»"/>
        <a:defRPr kumimoji="1" sz="1500">
          <a:solidFill>
            <a:schemeClr val="tx1"/>
          </a:solidFill>
          <a:latin typeface="+mn-lt"/>
          <a:cs typeface="+mn-cs"/>
        </a:defRPr>
      </a:lvl7pPr>
      <a:lvl8pPr marL="3429000" indent="-228600" algn="l" rtl="0" eaLnBrk="1" fontAlgn="base" hangingPunct="1">
        <a:spcBef>
          <a:spcPct val="20000"/>
        </a:spcBef>
        <a:spcAft>
          <a:spcPct val="0"/>
        </a:spcAft>
        <a:buChar char="»"/>
        <a:defRPr kumimoji="1" sz="1500">
          <a:solidFill>
            <a:schemeClr val="tx1"/>
          </a:solidFill>
          <a:latin typeface="+mn-lt"/>
          <a:cs typeface="+mn-cs"/>
        </a:defRPr>
      </a:lvl8pPr>
      <a:lvl9pPr marL="3886200" indent="-228600" algn="l" rtl="0" eaLnBrk="1" fontAlgn="base" hangingPunct="1">
        <a:spcBef>
          <a:spcPct val="20000"/>
        </a:spcBef>
        <a:spcAft>
          <a:spcPct val="0"/>
        </a:spcAft>
        <a:buChar char="»"/>
        <a:defRPr kumimoji="1" sz="1500">
          <a:solidFill>
            <a:schemeClr val="tx1"/>
          </a:solidFill>
          <a:latin typeface="+mn-lt"/>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7170" name="Picture 2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543050" y="6327775"/>
            <a:ext cx="760095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1" name="Picture 12"/>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371600" y="0"/>
            <a:ext cx="7143750" cy="296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2" name="Rectangle 2"/>
          <p:cNvSpPr>
            <a:spLocks noGrp="1" noChangeArrowheads="1"/>
          </p:cNvSpPr>
          <p:nvPr>
            <p:ph type="title"/>
          </p:nvPr>
        </p:nvSpPr>
        <p:spPr bwMode="auto">
          <a:xfrm>
            <a:off x="2667000" y="152400"/>
            <a:ext cx="6019800"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ja-JP" smtClean="0"/>
              <a:t>Click to edit Master title style</a:t>
            </a:r>
            <a:endParaRPr lang="en-US" altLang="ja-JP" smtClean="0"/>
          </a:p>
        </p:txBody>
      </p:sp>
      <p:sp>
        <p:nvSpPr>
          <p:cNvPr id="7173" name="Rectangle 3"/>
          <p:cNvSpPr>
            <a:spLocks noGrp="1" noChangeArrowheads="1"/>
          </p:cNvSpPr>
          <p:nvPr>
            <p:ph type="body" idx="1"/>
          </p:nvPr>
        </p:nvSpPr>
        <p:spPr bwMode="auto">
          <a:xfrm>
            <a:off x="457200" y="1295400"/>
            <a:ext cx="8229600" cy="4830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ltLang="ja-JP" smtClean="0"/>
          </a:p>
        </p:txBody>
      </p:sp>
      <p:sp>
        <p:nvSpPr>
          <p:cNvPr id="2" name="Rectangle 4"/>
          <p:cNvSpPr>
            <a:spLocks noGrp="1" noChangeArrowheads="1"/>
          </p:cNvSpPr>
          <p:nvPr>
            <p:ph type="dt" sz="half" idx="2"/>
          </p:nvPr>
        </p:nvSpPr>
        <p:spPr bwMode="auto">
          <a:xfrm>
            <a:off x="457200" y="6381750"/>
            <a:ext cx="108585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kumimoji="0" sz="1400">
                <a:ea typeface="ＭＳ Ｐゴシック" pitchFamily="50" charset="-128"/>
              </a:defRPr>
            </a:lvl1pPr>
          </a:lstStyle>
          <a:p>
            <a:pPr>
              <a:defRPr/>
            </a:pPr>
            <a:endParaRPr lang="en-US" altLang="ja-JP" dirty="0"/>
          </a:p>
        </p:txBody>
      </p:sp>
      <p:sp>
        <p:nvSpPr>
          <p:cNvPr id="1029" name="Rectangle 5"/>
          <p:cNvSpPr>
            <a:spLocks noGrp="1" noChangeArrowheads="1"/>
          </p:cNvSpPr>
          <p:nvPr>
            <p:ph type="ftr" sz="quarter" idx="3"/>
          </p:nvPr>
        </p:nvSpPr>
        <p:spPr bwMode="auto">
          <a:xfrm>
            <a:off x="3505200" y="6381750"/>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kumimoji="0" sz="1400">
                <a:ea typeface="ＭＳ Ｐゴシック" pitchFamily="50" charset="-128"/>
              </a:defRPr>
            </a:lvl1pPr>
          </a:lstStyle>
          <a:p>
            <a:pPr>
              <a:defRPr/>
            </a:pPr>
            <a:endParaRPr lang="en-US" altLang="ja-JP" dirty="0"/>
          </a:p>
        </p:txBody>
      </p:sp>
      <p:pic>
        <p:nvPicPr>
          <p:cNvPr id="7177" name="Picture 1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0" y="1052513"/>
            <a:ext cx="9144000" cy="57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6"/>
          <p:cNvSpPr txBox="1">
            <a:spLocks noChangeArrowheads="1"/>
          </p:cNvSpPr>
          <p:nvPr/>
        </p:nvSpPr>
        <p:spPr bwMode="auto">
          <a:xfrm>
            <a:off x="1676400" y="6381750"/>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defPPr>
              <a:defRPr lang="en-US"/>
            </a:defPPr>
            <a:lvl1pPr algn="r" rtl="0" eaLnBrk="0" fontAlgn="base" hangingPunct="0">
              <a:spcBef>
                <a:spcPct val="0"/>
              </a:spcBef>
              <a:spcAft>
                <a:spcPct val="0"/>
              </a:spcAft>
              <a:defRPr kumimoji="0" sz="1400" kern="1200">
                <a:solidFill>
                  <a:schemeClr val="tx1"/>
                </a:solidFill>
                <a:latin typeface="Times New Roman" pitchFamily="18" charset="0"/>
                <a:ea typeface="ＭＳ Ｐゴシック" pitchFamily="50" charset="-128"/>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mn-ea"/>
                <a:cs typeface="+mn-cs"/>
              </a:defRPr>
            </a:lvl5pPr>
            <a:lvl6pPr marL="2286000" algn="l" defTabSz="914400" rtl="0" eaLnBrk="1" latinLnBrk="0" hangingPunct="1">
              <a:defRPr kumimoji="1" sz="2400" kern="1200">
                <a:solidFill>
                  <a:schemeClr val="tx1"/>
                </a:solidFill>
                <a:latin typeface="Times New Roman" pitchFamily="18" charset="0"/>
                <a:ea typeface="+mn-ea"/>
                <a:cs typeface="+mn-cs"/>
              </a:defRPr>
            </a:lvl6pPr>
            <a:lvl7pPr marL="2743200" algn="l" defTabSz="914400" rtl="0" eaLnBrk="1" latinLnBrk="0" hangingPunct="1">
              <a:defRPr kumimoji="1" sz="2400" kern="1200">
                <a:solidFill>
                  <a:schemeClr val="tx1"/>
                </a:solidFill>
                <a:latin typeface="Times New Roman" pitchFamily="18" charset="0"/>
                <a:ea typeface="+mn-ea"/>
                <a:cs typeface="+mn-cs"/>
              </a:defRPr>
            </a:lvl7pPr>
            <a:lvl8pPr marL="3200400" algn="l" defTabSz="914400" rtl="0" eaLnBrk="1" latinLnBrk="0" hangingPunct="1">
              <a:defRPr kumimoji="1" sz="2400" kern="1200">
                <a:solidFill>
                  <a:schemeClr val="tx1"/>
                </a:solidFill>
                <a:latin typeface="Times New Roman" pitchFamily="18" charset="0"/>
                <a:ea typeface="+mn-ea"/>
                <a:cs typeface="+mn-cs"/>
              </a:defRPr>
            </a:lvl8pPr>
            <a:lvl9pPr marL="3657600" algn="l" defTabSz="914400" rtl="0" eaLnBrk="1" latinLnBrk="0" hangingPunct="1">
              <a:defRPr kumimoji="1" sz="2400" kern="1200">
                <a:solidFill>
                  <a:schemeClr val="tx1"/>
                </a:solidFill>
                <a:latin typeface="Times New Roman" pitchFamily="18" charset="0"/>
                <a:ea typeface="+mn-ea"/>
                <a:cs typeface="+mn-cs"/>
              </a:defRPr>
            </a:lvl9pPr>
          </a:lstStyle>
          <a:p>
            <a:pPr algn="l">
              <a:defRPr/>
            </a:pPr>
            <a:r>
              <a:rPr lang="en-US" altLang="ja-JP" sz="1600" b="1" dirty="0" smtClean="0">
                <a:solidFill>
                  <a:schemeClr val="tx1"/>
                </a:solidFill>
                <a:latin typeface="+mj-lt"/>
              </a:rPr>
              <a:t>© FPT Software</a:t>
            </a:r>
            <a:endParaRPr lang="en-US" altLang="ja-JP" sz="1600" b="1" dirty="0">
              <a:solidFill>
                <a:schemeClr val="tx1"/>
              </a:solidFill>
              <a:latin typeface="+mj-lt"/>
            </a:endParaRPr>
          </a:p>
        </p:txBody>
      </p:sp>
      <p:sp>
        <p:nvSpPr>
          <p:cNvPr id="12" name="Rectangle 6"/>
          <p:cNvSpPr txBox="1">
            <a:spLocks noChangeArrowheads="1"/>
          </p:cNvSpPr>
          <p:nvPr/>
        </p:nvSpPr>
        <p:spPr bwMode="auto">
          <a:xfrm>
            <a:off x="6934200" y="6381750"/>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defPPr>
              <a:defRPr lang="en-US"/>
            </a:defPPr>
            <a:lvl1pPr algn="r" rtl="0" eaLnBrk="0" fontAlgn="base" hangingPunct="0">
              <a:spcBef>
                <a:spcPct val="0"/>
              </a:spcBef>
              <a:spcAft>
                <a:spcPct val="0"/>
              </a:spcAft>
              <a:defRPr kumimoji="0" sz="1400" kern="1200">
                <a:solidFill>
                  <a:schemeClr val="tx1"/>
                </a:solidFill>
                <a:latin typeface="Times New Roman" pitchFamily="18" charset="0"/>
                <a:ea typeface="ＭＳ Ｐゴシック" pitchFamily="50" charset="-128"/>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mn-ea"/>
                <a:cs typeface="+mn-cs"/>
              </a:defRPr>
            </a:lvl5pPr>
            <a:lvl6pPr marL="2286000" algn="l" defTabSz="914400" rtl="0" eaLnBrk="1" latinLnBrk="0" hangingPunct="1">
              <a:defRPr kumimoji="1" sz="2400" kern="1200">
                <a:solidFill>
                  <a:schemeClr val="tx1"/>
                </a:solidFill>
                <a:latin typeface="Times New Roman" pitchFamily="18" charset="0"/>
                <a:ea typeface="+mn-ea"/>
                <a:cs typeface="+mn-cs"/>
              </a:defRPr>
            </a:lvl6pPr>
            <a:lvl7pPr marL="2743200" algn="l" defTabSz="914400" rtl="0" eaLnBrk="1" latinLnBrk="0" hangingPunct="1">
              <a:defRPr kumimoji="1" sz="2400" kern="1200">
                <a:solidFill>
                  <a:schemeClr val="tx1"/>
                </a:solidFill>
                <a:latin typeface="Times New Roman" pitchFamily="18" charset="0"/>
                <a:ea typeface="+mn-ea"/>
                <a:cs typeface="+mn-cs"/>
              </a:defRPr>
            </a:lvl7pPr>
            <a:lvl8pPr marL="3200400" algn="l" defTabSz="914400" rtl="0" eaLnBrk="1" latinLnBrk="0" hangingPunct="1">
              <a:defRPr kumimoji="1" sz="2400" kern="1200">
                <a:solidFill>
                  <a:schemeClr val="tx1"/>
                </a:solidFill>
                <a:latin typeface="Times New Roman" pitchFamily="18" charset="0"/>
                <a:ea typeface="+mn-ea"/>
                <a:cs typeface="+mn-cs"/>
              </a:defRPr>
            </a:lvl8pPr>
            <a:lvl9pPr marL="3657600" algn="l" defTabSz="914400" rtl="0" eaLnBrk="1" latinLnBrk="0" hangingPunct="1">
              <a:defRPr kumimoji="1" sz="2400" kern="1200">
                <a:solidFill>
                  <a:schemeClr val="tx1"/>
                </a:solidFill>
                <a:latin typeface="Times New Roman" pitchFamily="18" charset="0"/>
                <a:ea typeface="+mn-ea"/>
                <a:cs typeface="+mn-cs"/>
              </a:defRPr>
            </a:lvl9pPr>
          </a:lstStyle>
          <a:p>
            <a:pPr algn="r">
              <a:defRPr/>
            </a:pPr>
            <a:fld id="{255B1080-B92A-4EFB-AB27-FF2F930DAF6A}" type="slidenum">
              <a:rPr lang="en-US" altLang="ja-JP" sz="1600" b="1" smtClean="0">
                <a:solidFill>
                  <a:schemeClr val="tx1"/>
                </a:solidFill>
                <a:latin typeface="+mj-lt"/>
              </a:rPr>
              <a:t>‹#›</a:t>
            </a:fld>
            <a:endParaRPr lang="en-US" altLang="ja-JP" sz="1600" b="1" dirty="0">
              <a:solidFill>
                <a:schemeClr val="tx1"/>
              </a:solidFill>
              <a:latin typeface="+mj-lt"/>
            </a:endParaRPr>
          </a:p>
        </p:txBody>
      </p:sp>
    </p:spTree>
  </p:cSld>
  <p:clrMap bg1="lt1" tx1="dk1" bg2="lt2" tx2="dk2" accent1="accent1" accent2="accent2" accent3="accent3" accent4="accent4" accent5="accent5" accent6="accent6" hlink="hlink" folHlink="folHlink"/>
  <p:sldLayoutIdLst>
    <p:sldLayoutId id="2147484773" r:id="rId1"/>
    <p:sldLayoutId id="2147484774" r:id="rId2"/>
    <p:sldLayoutId id="2147484775" r:id="rId3"/>
    <p:sldLayoutId id="2147484776" r:id="rId4"/>
    <p:sldLayoutId id="2147484777" r:id="rId5"/>
    <p:sldLayoutId id="2147484778" r:id="rId6"/>
    <p:sldLayoutId id="2147484779" r:id="rId7"/>
    <p:sldLayoutId id="2147484780" r:id="rId8"/>
    <p:sldLayoutId id="2147484781" r:id="rId9"/>
    <p:sldLayoutId id="2147484782" r:id="rId10"/>
    <p:sldLayoutId id="2147484783" r:id="rId11"/>
    <p:sldLayoutId id="2147484784" r:id="rId12"/>
    <p:sldLayoutId id="2147484785" r:id="rId13"/>
    <p:sldLayoutId id="2147484786" r:id="rId14"/>
  </p:sldLayoutIdLst>
  <p:timing>
    <p:tnLst>
      <p:par>
        <p:cTn id="1" dur="indefinite" restart="never" nodeType="tmRoot"/>
      </p:par>
    </p:tnLst>
  </p:timing>
  <p:hf sldNum="0" hdr="0" ftr="0" dt="0"/>
  <p:txStyles>
    <p:titleStyle>
      <a:lvl1pPr algn="r" rtl="0" eaLnBrk="1" fontAlgn="base" hangingPunct="1">
        <a:spcBef>
          <a:spcPct val="0"/>
        </a:spcBef>
        <a:spcAft>
          <a:spcPct val="0"/>
        </a:spcAft>
        <a:defRPr kumimoji="1" sz="2700" b="1">
          <a:solidFill>
            <a:schemeClr val="tx2"/>
          </a:solidFill>
          <a:latin typeface="+mj-lt"/>
          <a:ea typeface="+mj-ea"/>
          <a:cs typeface="+mj-cs"/>
        </a:defRPr>
      </a:lvl1pPr>
      <a:lvl2pPr algn="r" rtl="0" eaLnBrk="1" fontAlgn="base" hangingPunct="1">
        <a:spcBef>
          <a:spcPct val="0"/>
        </a:spcBef>
        <a:spcAft>
          <a:spcPct val="0"/>
        </a:spcAft>
        <a:defRPr kumimoji="1" sz="2700" b="1">
          <a:solidFill>
            <a:schemeClr val="tx2"/>
          </a:solidFill>
          <a:latin typeface="Arial" charset="0"/>
          <a:cs typeface="Arial" charset="0"/>
        </a:defRPr>
      </a:lvl2pPr>
      <a:lvl3pPr algn="r" rtl="0" eaLnBrk="1" fontAlgn="base" hangingPunct="1">
        <a:spcBef>
          <a:spcPct val="0"/>
        </a:spcBef>
        <a:spcAft>
          <a:spcPct val="0"/>
        </a:spcAft>
        <a:defRPr kumimoji="1" sz="2700" b="1">
          <a:solidFill>
            <a:schemeClr val="tx2"/>
          </a:solidFill>
          <a:latin typeface="Arial" charset="0"/>
          <a:cs typeface="Arial" charset="0"/>
        </a:defRPr>
      </a:lvl3pPr>
      <a:lvl4pPr algn="r" rtl="0" eaLnBrk="1" fontAlgn="base" hangingPunct="1">
        <a:spcBef>
          <a:spcPct val="0"/>
        </a:spcBef>
        <a:spcAft>
          <a:spcPct val="0"/>
        </a:spcAft>
        <a:defRPr kumimoji="1" sz="2700" b="1">
          <a:solidFill>
            <a:schemeClr val="tx2"/>
          </a:solidFill>
          <a:latin typeface="Arial" charset="0"/>
          <a:cs typeface="Arial" charset="0"/>
        </a:defRPr>
      </a:lvl4pPr>
      <a:lvl5pPr algn="r" rtl="0" eaLnBrk="1" fontAlgn="base" hangingPunct="1">
        <a:spcBef>
          <a:spcPct val="0"/>
        </a:spcBef>
        <a:spcAft>
          <a:spcPct val="0"/>
        </a:spcAft>
        <a:defRPr kumimoji="1" sz="2700" b="1">
          <a:solidFill>
            <a:schemeClr val="tx2"/>
          </a:solidFill>
          <a:latin typeface="Arial" charset="0"/>
          <a:cs typeface="Arial" charset="0"/>
        </a:defRPr>
      </a:lvl5pPr>
      <a:lvl6pPr marL="457200" algn="r" rtl="0" eaLnBrk="1" fontAlgn="base" hangingPunct="1">
        <a:spcBef>
          <a:spcPct val="0"/>
        </a:spcBef>
        <a:spcAft>
          <a:spcPct val="0"/>
        </a:spcAft>
        <a:defRPr kumimoji="1" sz="2700" b="1">
          <a:solidFill>
            <a:schemeClr val="tx2"/>
          </a:solidFill>
          <a:latin typeface="Arial" charset="0"/>
          <a:cs typeface="Arial" charset="0"/>
        </a:defRPr>
      </a:lvl6pPr>
      <a:lvl7pPr marL="914400" algn="r" rtl="0" eaLnBrk="1" fontAlgn="base" hangingPunct="1">
        <a:spcBef>
          <a:spcPct val="0"/>
        </a:spcBef>
        <a:spcAft>
          <a:spcPct val="0"/>
        </a:spcAft>
        <a:defRPr kumimoji="1" sz="2700" b="1">
          <a:solidFill>
            <a:schemeClr val="tx2"/>
          </a:solidFill>
          <a:latin typeface="Arial" charset="0"/>
          <a:cs typeface="Arial" charset="0"/>
        </a:defRPr>
      </a:lvl7pPr>
      <a:lvl8pPr marL="1371600" algn="r" rtl="0" eaLnBrk="1" fontAlgn="base" hangingPunct="1">
        <a:spcBef>
          <a:spcPct val="0"/>
        </a:spcBef>
        <a:spcAft>
          <a:spcPct val="0"/>
        </a:spcAft>
        <a:defRPr kumimoji="1" sz="2700" b="1">
          <a:solidFill>
            <a:schemeClr val="tx2"/>
          </a:solidFill>
          <a:latin typeface="Arial" charset="0"/>
          <a:cs typeface="Arial" charset="0"/>
        </a:defRPr>
      </a:lvl8pPr>
      <a:lvl9pPr marL="1828800" algn="r" rtl="0" eaLnBrk="1" fontAlgn="base" hangingPunct="1">
        <a:spcBef>
          <a:spcPct val="0"/>
        </a:spcBef>
        <a:spcAft>
          <a:spcPct val="0"/>
        </a:spcAft>
        <a:defRPr kumimoji="1" sz="2700" b="1">
          <a:solidFill>
            <a:schemeClr val="tx2"/>
          </a:solidFill>
          <a:latin typeface="Arial" charset="0"/>
          <a:cs typeface="Arial" charset="0"/>
        </a:defRPr>
      </a:lvl9pPr>
    </p:titleStyle>
    <p:bodyStyle>
      <a:lvl1pPr marL="342900" indent="-342900" algn="l" rtl="0" eaLnBrk="1" fontAlgn="base" hangingPunct="1">
        <a:spcBef>
          <a:spcPct val="20000"/>
        </a:spcBef>
        <a:spcAft>
          <a:spcPct val="0"/>
        </a:spcAft>
        <a:buChar char="•"/>
        <a:defRPr kumimoji="1" sz="2500">
          <a:solidFill>
            <a:schemeClr val="tx1"/>
          </a:solidFill>
          <a:latin typeface="+mj-lt"/>
          <a:ea typeface="+mn-ea"/>
          <a:cs typeface="+mn-cs"/>
        </a:defRPr>
      </a:lvl1pPr>
      <a:lvl2pPr marL="742950" indent="-285750" algn="l" rtl="0" eaLnBrk="1" fontAlgn="base" hangingPunct="1">
        <a:spcBef>
          <a:spcPct val="20000"/>
        </a:spcBef>
        <a:spcAft>
          <a:spcPct val="0"/>
        </a:spcAft>
        <a:buChar char="–"/>
        <a:defRPr kumimoji="1" sz="2000">
          <a:solidFill>
            <a:schemeClr val="tx1"/>
          </a:solidFill>
          <a:latin typeface="+mj-lt"/>
          <a:cs typeface="+mn-cs"/>
        </a:defRPr>
      </a:lvl2pPr>
      <a:lvl3pPr marL="1143000" indent="-228600" algn="l" rtl="0" eaLnBrk="1" fontAlgn="base" hangingPunct="1">
        <a:spcBef>
          <a:spcPct val="20000"/>
        </a:spcBef>
        <a:spcAft>
          <a:spcPct val="0"/>
        </a:spcAft>
        <a:buChar char="•"/>
        <a:defRPr kumimoji="1" sz="2000">
          <a:solidFill>
            <a:schemeClr val="tx1"/>
          </a:solidFill>
          <a:latin typeface="+mj-lt"/>
          <a:cs typeface="+mn-cs"/>
        </a:defRPr>
      </a:lvl3pPr>
      <a:lvl4pPr marL="1600200" indent="-228600" algn="l" rtl="0" eaLnBrk="1" fontAlgn="base" hangingPunct="1">
        <a:spcBef>
          <a:spcPct val="20000"/>
        </a:spcBef>
        <a:spcAft>
          <a:spcPct val="0"/>
        </a:spcAft>
        <a:buChar char="–"/>
        <a:defRPr kumimoji="1" sz="2000">
          <a:solidFill>
            <a:schemeClr val="tx1"/>
          </a:solidFill>
          <a:latin typeface="+mj-lt"/>
          <a:cs typeface="+mn-cs"/>
        </a:defRPr>
      </a:lvl4pPr>
      <a:lvl5pPr marL="2057400" indent="-228600" algn="l" rtl="0" eaLnBrk="1" fontAlgn="base" hangingPunct="1">
        <a:spcBef>
          <a:spcPct val="20000"/>
        </a:spcBef>
        <a:spcAft>
          <a:spcPct val="0"/>
        </a:spcAft>
        <a:buChar char="»"/>
        <a:defRPr kumimoji="1" sz="1500">
          <a:solidFill>
            <a:schemeClr val="tx1"/>
          </a:solidFill>
          <a:latin typeface="+mj-lt"/>
          <a:cs typeface="+mn-cs"/>
        </a:defRPr>
      </a:lvl5pPr>
      <a:lvl6pPr marL="2514600" indent="-228600" algn="l" rtl="0" eaLnBrk="1" fontAlgn="base" hangingPunct="1">
        <a:spcBef>
          <a:spcPct val="20000"/>
        </a:spcBef>
        <a:spcAft>
          <a:spcPct val="0"/>
        </a:spcAft>
        <a:buChar char="»"/>
        <a:defRPr kumimoji="1" sz="1500">
          <a:solidFill>
            <a:schemeClr val="tx1"/>
          </a:solidFill>
          <a:latin typeface="+mn-lt"/>
          <a:cs typeface="+mn-cs"/>
        </a:defRPr>
      </a:lvl6pPr>
      <a:lvl7pPr marL="2971800" indent="-228600" algn="l" rtl="0" eaLnBrk="1" fontAlgn="base" hangingPunct="1">
        <a:spcBef>
          <a:spcPct val="20000"/>
        </a:spcBef>
        <a:spcAft>
          <a:spcPct val="0"/>
        </a:spcAft>
        <a:buChar char="»"/>
        <a:defRPr kumimoji="1" sz="1500">
          <a:solidFill>
            <a:schemeClr val="tx1"/>
          </a:solidFill>
          <a:latin typeface="+mn-lt"/>
          <a:cs typeface="+mn-cs"/>
        </a:defRPr>
      </a:lvl7pPr>
      <a:lvl8pPr marL="3429000" indent="-228600" algn="l" rtl="0" eaLnBrk="1" fontAlgn="base" hangingPunct="1">
        <a:spcBef>
          <a:spcPct val="20000"/>
        </a:spcBef>
        <a:spcAft>
          <a:spcPct val="0"/>
        </a:spcAft>
        <a:buChar char="»"/>
        <a:defRPr kumimoji="1" sz="1500">
          <a:solidFill>
            <a:schemeClr val="tx1"/>
          </a:solidFill>
          <a:latin typeface="+mn-lt"/>
          <a:cs typeface="+mn-cs"/>
        </a:defRPr>
      </a:lvl8pPr>
      <a:lvl9pPr marL="3886200" indent="-228600" algn="l" rtl="0" eaLnBrk="1" fontAlgn="base" hangingPunct="1">
        <a:spcBef>
          <a:spcPct val="20000"/>
        </a:spcBef>
        <a:spcAft>
          <a:spcPct val="0"/>
        </a:spcAft>
        <a:buChar char="»"/>
        <a:defRPr kumimoji="1" sz="1500">
          <a:solidFill>
            <a:schemeClr val="tx1"/>
          </a:solidFill>
          <a:latin typeface="+mn-lt"/>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ChangeArrowheads="1"/>
          </p:cNvSpPr>
          <p:nvPr/>
        </p:nvSpPr>
        <p:spPr bwMode="auto">
          <a:xfrm>
            <a:off x="8604250" y="6599238"/>
            <a:ext cx="288925"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61988">
              <a:defRPr kumimoji="1" sz="2400">
                <a:solidFill>
                  <a:schemeClr val="tx1"/>
                </a:solidFill>
                <a:latin typeface="Times New Roman" pitchFamily="18" charset="0"/>
              </a:defRPr>
            </a:lvl1pPr>
            <a:lvl2pPr marL="742950" indent="-285750" defTabSz="661988">
              <a:defRPr kumimoji="1" sz="2400">
                <a:solidFill>
                  <a:schemeClr val="tx1"/>
                </a:solidFill>
                <a:latin typeface="Times New Roman" pitchFamily="18" charset="0"/>
              </a:defRPr>
            </a:lvl2pPr>
            <a:lvl3pPr marL="1143000" indent="-228600" defTabSz="661988">
              <a:defRPr kumimoji="1" sz="2400">
                <a:solidFill>
                  <a:schemeClr val="tx1"/>
                </a:solidFill>
                <a:latin typeface="Times New Roman" pitchFamily="18" charset="0"/>
              </a:defRPr>
            </a:lvl3pPr>
            <a:lvl4pPr marL="1600200" indent="-228600" defTabSz="661988">
              <a:defRPr kumimoji="1" sz="2400">
                <a:solidFill>
                  <a:schemeClr val="tx1"/>
                </a:solidFill>
                <a:latin typeface="Times New Roman" pitchFamily="18" charset="0"/>
              </a:defRPr>
            </a:lvl4pPr>
            <a:lvl5pPr marL="2057400" indent="-228600" defTabSz="661988">
              <a:defRPr kumimoji="1" sz="2400">
                <a:solidFill>
                  <a:schemeClr val="tx1"/>
                </a:solidFill>
                <a:latin typeface="Times New Roman" pitchFamily="18" charset="0"/>
              </a:defRPr>
            </a:lvl5pPr>
            <a:lvl6pPr marL="2514600" indent="-228600" defTabSz="661988" eaLnBrk="0" fontAlgn="base" hangingPunct="0">
              <a:spcBef>
                <a:spcPct val="0"/>
              </a:spcBef>
              <a:spcAft>
                <a:spcPct val="0"/>
              </a:spcAft>
              <a:defRPr kumimoji="1" sz="2400">
                <a:solidFill>
                  <a:schemeClr val="tx1"/>
                </a:solidFill>
                <a:latin typeface="Times New Roman" pitchFamily="18" charset="0"/>
              </a:defRPr>
            </a:lvl6pPr>
            <a:lvl7pPr marL="2971800" indent="-228600" defTabSz="661988" eaLnBrk="0" fontAlgn="base" hangingPunct="0">
              <a:spcBef>
                <a:spcPct val="0"/>
              </a:spcBef>
              <a:spcAft>
                <a:spcPct val="0"/>
              </a:spcAft>
              <a:defRPr kumimoji="1" sz="2400">
                <a:solidFill>
                  <a:schemeClr val="tx1"/>
                </a:solidFill>
                <a:latin typeface="Times New Roman" pitchFamily="18" charset="0"/>
              </a:defRPr>
            </a:lvl7pPr>
            <a:lvl8pPr marL="3429000" indent="-228600" defTabSz="661988" eaLnBrk="0" fontAlgn="base" hangingPunct="0">
              <a:spcBef>
                <a:spcPct val="0"/>
              </a:spcBef>
              <a:spcAft>
                <a:spcPct val="0"/>
              </a:spcAft>
              <a:defRPr kumimoji="1" sz="2400">
                <a:solidFill>
                  <a:schemeClr val="tx1"/>
                </a:solidFill>
                <a:latin typeface="Times New Roman" pitchFamily="18" charset="0"/>
              </a:defRPr>
            </a:lvl8pPr>
            <a:lvl9pPr marL="3886200" indent="-228600" defTabSz="661988" eaLnBrk="0" fontAlgn="base" hangingPunct="0">
              <a:spcBef>
                <a:spcPct val="0"/>
              </a:spcBef>
              <a:spcAft>
                <a:spcPct val="0"/>
              </a:spcAft>
              <a:defRPr kumimoji="1" sz="2400">
                <a:solidFill>
                  <a:schemeClr val="tx1"/>
                </a:solidFill>
                <a:latin typeface="Times New Roman" pitchFamily="18" charset="0"/>
              </a:defRPr>
            </a:lvl9pPr>
          </a:lstStyle>
          <a:p>
            <a:pPr>
              <a:defRPr/>
            </a:pPr>
            <a:fld id="{063A7A2D-1ADC-4B5D-B5CA-136C64C5AB8C}" type="slidenum">
              <a:rPr kumimoji="0" lang="fr-FR" altLang="ja-JP" sz="800" smtClean="0">
                <a:solidFill>
                  <a:schemeClr val="bg2"/>
                </a:solidFill>
                <a:latin typeface="Arial" pitchFamily="34" charset="0"/>
                <a:ea typeface="ＭＳ Ｐゴシック" pitchFamily="50" charset="-128"/>
                <a:cs typeface="Arial" pitchFamily="34" charset="0"/>
              </a:rPr>
              <a:pPr>
                <a:defRPr/>
              </a:pPr>
              <a:t>‹#›</a:t>
            </a:fld>
            <a:endParaRPr kumimoji="0" lang="fr-FR" altLang="ja-JP" sz="800" dirty="0" smtClean="0">
              <a:solidFill>
                <a:schemeClr val="bg2"/>
              </a:solidFill>
              <a:latin typeface="Arial" pitchFamily="34" charset="0"/>
              <a:ea typeface="ＭＳ Ｐゴシック" pitchFamily="50" charset="-128"/>
              <a:cs typeface="Arial" pitchFamily="34" charset="0"/>
            </a:endParaRPr>
          </a:p>
        </p:txBody>
      </p:sp>
      <p:sp>
        <p:nvSpPr>
          <p:cNvPr id="8195" name="Rectangle 3"/>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GB" altLang="zh-TW" smtClean="0"/>
              <a:t>First level</a:t>
            </a:r>
          </a:p>
          <a:p>
            <a:pPr lvl="1"/>
            <a:r>
              <a:rPr lang="en-GB" altLang="zh-TW" smtClean="0"/>
              <a:t>Second level</a:t>
            </a:r>
          </a:p>
          <a:p>
            <a:pPr lvl="2"/>
            <a:r>
              <a:rPr lang="en-GB" altLang="zh-TW" smtClean="0"/>
              <a:t>Third level</a:t>
            </a:r>
          </a:p>
        </p:txBody>
      </p:sp>
      <p:sp>
        <p:nvSpPr>
          <p:cNvPr id="8196" name="Rectangle 4"/>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GB" altLang="zh-TW" smtClean="0"/>
              <a:t>Title</a:t>
            </a:r>
          </a:p>
        </p:txBody>
      </p:sp>
    </p:spTree>
  </p:cSld>
  <p:clrMap bg1="lt1" tx1="dk1" bg2="lt2" tx2="dk2" accent1="accent1" accent2="accent2" accent3="accent3" accent4="accent4" accent5="accent5" accent6="accent6" hlink="hlink" folHlink="folHlink"/>
  <p:sldLayoutIdLst>
    <p:sldLayoutId id="2147484788" r:id="rId1"/>
    <p:sldLayoutId id="2147484789" r:id="rId2"/>
    <p:sldLayoutId id="2147484790" r:id="rId3"/>
    <p:sldLayoutId id="2147484791" r:id="rId4"/>
    <p:sldLayoutId id="2147484792" r:id="rId5"/>
    <p:sldLayoutId id="2147484793" r:id="rId6"/>
    <p:sldLayoutId id="2147484794" r:id="rId7"/>
    <p:sldLayoutId id="2147484795" r:id="rId8"/>
    <p:sldLayoutId id="2147484796" r:id="rId9"/>
    <p:sldLayoutId id="2147484797" r:id="rId10"/>
    <p:sldLayoutId id="2147484798" r:id="rId11"/>
  </p:sldLayoutIdLst>
  <p:timing>
    <p:tnLst>
      <p:par>
        <p:cTn id="1" dur="indefinite" restart="never" nodeType="tmRoot"/>
      </p:par>
    </p:tnLst>
  </p:timing>
  <p:hf sldNum="0" hdr="0" ftr="0" dt="0"/>
  <p:txStyles>
    <p:titleStyle>
      <a:lvl1pPr algn="l" rtl="0" eaLnBrk="1" fontAlgn="base" hangingPunct="1">
        <a:spcBef>
          <a:spcPct val="0"/>
        </a:spcBef>
        <a:spcAft>
          <a:spcPct val="0"/>
        </a:spcAft>
        <a:defRPr kumimoji="1" sz="3600">
          <a:solidFill>
            <a:schemeClr val="accent1"/>
          </a:solidFill>
          <a:latin typeface="+mj-lt"/>
          <a:ea typeface="+mj-ea"/>
          <a:cs typeface="+mj-cs"/>
        </a:defRPr>
      </a:lvl1pPr>
      <a:lvl2pPr algn="l" rtl="0" eaLnBrk="1" fontAlgn="base" hangingPunct="1">
        <a:spcBef>
          <a:spcPct val="0"/>
        </a:spcBef>
        <a:spcAft>
          <a:spcPct val="0"/>
        </a:spcAft>
        <a:defRPr kumimoji="1" sz="3600">
          <a:solidFill>
            <a:schemeClr val="accent1"/>
          </a:solidFill>
          <a:latin typeface="Arial" charset="0"/>
        </a:defRPr>
      </a:lvl2pPr>
      <a:lvl3pPr algn="l" rtl="0" eaLnBrk="1" fontAlgn="base" hangingPunct="1">
        <a:spcBef>
          <a:spcPct val="0"/>
        </a:spcBef>
        <a:spcAft>
          <a:spcPct val="0"/>
        </a:spcAft>
        <a:defRPr kumimoji="1" sz="3600">
          <a:solidFill>
            <a:schemeClr val="accent1"/>
          </a:solidFill>
          <a:latin typeface="Arial" charset="0"/>
        </a:defRPr>
      </a:lvl3pPr>
      <a:lvl4pPr algn="l" rtl="0" eaLnBrk="1" fontAlgn="base" hangingPunct="1">
        <a:spcBef>
          <a:spcPct val="0"/>
        </a:spcBef>
        <a:spcAft>
          <a:spcPct val="0"/>
        </a:spcAft>
        <a:defRPr kumimoji="1" sz="3600">
          <a:solidFill>
            <a:schemeClr val="accent1"/>
          </a:solidFill>
          <a:latin typeface="Arial" charset="0"/>
        </a:defRPr>
      </a:lvl4pPr>
      <a:lvl5pPr algn="l" rtl="0" eaLnBrk="1" fontAlgn="base" hangingPunct="1">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eaLnBrk="1" fontAlgn="base" hangingPunct="1">
        <a:spcBef>
          <a:spcPct val="20000"/>
        </a:spcBef>
        <a:spcAft>
          <a:spcPct val="0"/>
        </a:spcAft>
        <a:buClr>
          <a:schemeClr val="accent1"/>
        </a:buClr>
        <a:buFont typeface="Arial" pitchFamily="34" charset="0"/>
        <a:buChar char="●"/>
        <a:defRPr kumimoji="1" sz="2000">
          <a:solidFill>
            <a:schemeClr val="accent1"/>
          </a:solidFill>
          <a:latin typeface="+mn-lt"/>
          <a:ea typeface="+mn-ea"/>
          <a:cs typeface="+mn-cs"/>
        </a:defRPr>
      </a:lvl1pPr>
      <a:lvl2pPr marL="541338" indent="-180975" algn="l" rtl="0" eaLnBrk="1" fontAlgn="base" hangingPunct="1">
        <a:spcBef>
          <a:spcPct val="20000"/>
        </a:spcBef>
        <a:spcAft>
          <a:spcPct val="0"/>
        </a:spcAft>
        <a:buClr>
          <a:schemeClr val="bg2"/>
        </a:buClr>
        <a:buFont typeface="Arial" pitchFamily="34" charset="0"/>
        <a:buChar char="●"/>
        <a:defRPr kumimoji="1" sz="2800">
          <a:solidFill>
            <a:schemeClr val="bg2"/>
          </a:solidFill>
          <a:latin typeface="+mn-lt"/>
        </a:defRPr>
      </a:lvl2pPr>
      <a:lvl3pPr marL="901700" indent="-84138" algn="l" rtl="0" eaLnBrk="1" fontAlgn="base" hangingPunct="1">
        <a:spcBef>
          <a:spcPct val="20000"/>
        </a:spcBef>
        <a:spcAft>
          <a:spcPct val="0"/>
        </a:spcAft>
        <a:buClr>
          <a:schemeClr val="bg2"/>
        </a:buClr>
        <a:buFont typeface="Arial" pitchFamily="34" charset="0"/>
        <a:buChar char="●"/>
        <a:defRPr kumimoji="1" sz="2400">
          <a:solidFill>
            <a:schemeClr val="bg2"/>
          </a:solidFill>
          <a:latin typeface="+mn-lt"/>
        </a:defRPr>
      </a:lvl3pPr>
      <a:lvl4pPr marL="1751013" indent="-228600" algn="l" rtl="0" eaLnBrk="1" fontAlgn="base" hangingPunct="1">
        <a:spcBef>
          <a:spcPct val="20000"/>
        </a:spcBef>
        <a:spcAft>
          <a:spcPct val="0"/>
        </a:spcAft>
        <a:buChar char="–"/>
        <a:defRPr kumimoji="1" sz="2000">
          <a:solidFill>
            <a:schemeClr val="tx1"/>
          </a:solidFill>
          <a:latin typeface="+mn-lt"/>
        </a:defRPr>
      </a:lvl4pPr>
      <a:lvl5pPr marL="2159000" indent="-228600" algn="l" rtl="0" eaLnBrk="1" fontAlgn="base" hangingPunct="1">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ChangeArrowheads="1"/>
          </p:cNvSpPr>
          <p:nvPr/>
        </p:nvSpPr>
        <p:spPr bwMode="auto">
          <a:xfrm>
            <a:off x="8604250" y="6599238"/>
            <a:ext cx="288925"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61988">
              <a:defRPr kumimoji="1" sz="2400">
                <a:solidFill>
                  <a:schemeClr val="tx1"/>
                </a:solidFill>
                <a:latin typeface="Times New Roman" pitchFamily="18" charset="0"/>
              </a:defRPr>
            </a:lvl1pPr>
            <a:lvl2pPr marL="742950" indent="-285750" defTabSz="661988">
              <a:defRPr kumimoji="1" sz="2400">
                <a:solidFill>
                  <a:schemeClr val="tx1"/>
                </a:solidFill>
                <a:latin typeface="Times New Roman" pitchFamily="18" charset="0"/>
              </a:defRPr>
            </a:lvl2pPr>
            <a:lvl3pPr marL="1143000" indent="-228600" defTabSz="661988">
              <a:defRPr kumimoji="1" sz="2400">
                <a:solidFill>
                  <a:schemeClr val="tx1"/>
                </a:solidFill>
                <a:latin typeface="Times New Roman" pitchFamily="18" charset="0"/>
              </a:defRPr>
            </a:lvl3pPr>
            <a:lvl4pPr marL="1600200" indent="-228600" defTabSz="661988">
              <a:defRPr kumimoji="1" sz="2400">
                <a:solidFill>
                  <a:schemeClr val="tx1"/>
                </a:solidFill>
                <a:latin typeface="Times New Roman" pitchFamily="18" charset="0"/>
              </a:defRPr>
            </a:lvl4pPr>
            <a:lvl5pPr marL="2057400" indent="-228600" defTabSz="661988">
              <a:defRPr kumimoji="1" sz="2400">
                <a:solidFill>
                  <a:schemeClr val="tx1"/>
                </a:solidFill>
                <a:latin typeface="Times New Roman" pitchFamily="18" charset="0"/>
              </a:defRPr>
            </a:lvl5pPr>
            <a:lvl6pPr marL="2514600" indent="-228600" defTabSz="661988" eaLnBrk="0" fontAlgn="base" hangingPunct="0">
              <a:spcBef>
                <a:spcPct val="0"/>
              </a:spcBef>
              <a:spcAft>
                <a:spcPct val="0"/>
              </a:spcAft>
              <a:defRPr kumimoji="1" sz="2400">
                <a:solidFill>
                  <a:schemeClr val="tx1"/>
                </a:solidFill>
                <a:latin typeface="Times New Roman" pitchFamily="18" charset="0"/>
              </a:defRPr>
            </a:lvl6pPr>
            <a:lvl7pPr marL="2971800" indent="-228600" defTabSz="661988" eaLnBrk="0" fontAlgn="base" hangingPunct="0">
              <a:spcBef>
                <a:spcPct val="0"/>
              </a:spcBef>
              <a:spcAft>
                <a:spcPct val="0"/>
              </a:spcAft>
              <a:defRPr kumimoji="1" sz="2400">
                <a:solidFill>
                  <a:schemeClr val="tx1"/>
                </a:solidFill>
                <a:latin typeface="Times New Roman" pitchFamily="18" charset="0"/>
              </a:defRPr>
            </a:lvl7pPr>
            <a:lvl8pPr marL="3429000" indent="-228600" defTabSz="661988" eaLnBrk="0" fontAlgn="base" hangingPunct="0">
              <a:spcBef>
                <a:spcPct val="0"/>
              </a:spcBef>
              <a:spcAft>
                <a:spcPct val="0"/>
              </a:spcAft>
              <a:defRPr kumimoji="1" sz="2400">
                <a:solidFill>
                  <a:schemeClr val="tx1"/>
                </a:solidFill>
                <a:latin typeface="Times New Roman" pitchFamily="18" charset="0"/>
              </a:defRPr>
            </a:lvl8pPr>
            <a:lvl9pPr marL="3886200" indent="-228600" defTabSz="661988" eaLnBrk="0" fontAlgn="base" hangingPunct="0">
              <a:spcBef>
                <a:spcPct val="0"/>
              </a:spcBef>
              <a:spcAft>
                <a:spcPct val="0"/>
              </a:spcAft>
              <a:defRPr kumimoji="1" sz="2400">
                <a:solidFill>
                  <a:schemeClr val="tx1"/>
                </a:solidFill>
                <a:latin typeface="Times New Roman" pitchFamily="18" charset="0"/>
              </a:defRPr>
            </a:lvl9pPr>
          </a:lstStyle>
          <a:p>
            <a:pPr>
              <a:defRPr/>
            </a:pPr>
            <a:fld id="{51327BB8-11AB-4758-9AAC-AF177916745D}" type="slidenum">
              <a:rPr kumimoji="0" lang="fr-FR" altLang="ja-JP" sz="800" smtClean="0">
                <a:solidFill>
                  <a:schemeClr val="bg2"/>
                </a:solidFill>
                <a:latin typeface="Arial" pitchFamily="34" charset="0"/>
                <a:ea typeface="ＭＳ Ｐゴシック" pitchFamily="50" charset="-128"/>
                <a:cs typeface="Arial" pitchFamily="34" charset="0"/>
              </a:rPr>
              <a:pPr>
                <a:defRPr/>
              </a:pPr>
              <a:t>‹#›</a:t>
            </a:fld>
            <a:endParaRPr kumimoji="0" lang="fr-FR" altLang="ja-JP" sz="800" dirty="0" smtClean="0">
              <a:solidFill>
                <a:schemeClr val="bg2"/>
              </a:solidFill>
              <a:latin typeface="Arial" pitchFamily="34" charset="0"/>
              <a:ea typeface="ＭＳ Ｐゴシック" pitchFamily="50" charset="-128"/>
              <a:cs typeface="Arial" pitchFamily="34" charset="0"/>
            </a:endParaRPr>
          </a:p>
        </p:txBody>
      </p:sp>
      <p:sp>
        <p:nvSpPr>
          <p:cNvPr id="9219" name="Rectangle 3"/>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GB" altLang="zh-TW" smtClean="0"/>
              <a:t>First level</a:t>
            </a:r>
          </a:p>
          <a:p>
            <a:pPr lvl="1"/>
            <a:r>
              <a:rPr lang="en-GB" altLang="zh-TW" smtClean="0"/>
              <a:t>Second level</a:t>
            </a:r>
          </a:p>
          <a:p>
            <a:pPr lvl="2"/>
            <a:r>
              <a:rPr lang="en-GB" altLang="zh-TW" smtClean="0"/>
              <a:t>Third level</a:t>
            </a:r>
          </a:p>
        </p:txBody>
      </p:sp>
      <p:sp>
        <p:nvSpPr>
          <p:cNvPr id="9220" name="Rectangle 4"/>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GB" altLang="zh-TW" smtClean="0"/>
              <a:t>Title</a:t>
            </a:r>
          </a:p>
        </p:txBody>
      </p:sp>
      <p:sp>
        <p:nvSpPr>
          <p:cNvPr id="9221" name="Text Box 5"/>
          <p:cNvSpPr txBox="1">
            <a:spLocks noChangeArrowheads="1"/>
          </p:cNvSpPr>
          <p:nvPr/>
        </p:nvSpPr>
        <p:spPr bwMode="auto">
          <a:xfrm>
            <a:off x="695325" y="6553200"/>
            <a:ext cx="7653338" cy="304800"/>
          </a:xfrm>
          <a:prstGeom prst="rect">
            <a:avLst/>
          </a:prstGeom>
          <a:noFill/>
          <a:ln>
            <a:noFill/>
          </a:ln>
          <a:effectLst/>
          <a:extLst/>
        </p:spPr>
        <p:txBody>
          <a:bodyPr wrap="none">
            <a:spAutoFit/>
          </a:bodyP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eaLnBrk="0" fontAlgn="base" hangingPunct="0">
              <a:spcBef>
                <a:spcPct val="0"/>
              </a:spcBef>
              <a:spcAft>
                <a:spcPct val="0"/>
              </a:spcAft>
              <a:defRPr kumimoji="1" sz="2400">
                <a:solidFill>
                  <a:schemeClr val="tx1"/>
                </a:solidFill>
                <a:latin typeface="Times New Roman" pitchFamily="18" charset="0"/>
              </a:defRPr>
            </a:lvl6pPr>
            <a:lvl7pPr marL="2971800" indent="-228600" eaLnBrk="0" fontAlgn="base" hangingPunct="0">
              <a:spcBef>
                <a:spcPct val="0"/>
              </a:spcBef>
              <a:spcAft>
                <a:spcPct val="0"/>
              </a:spcAft>
              <a:defRPr kumimoji="1" sz="2400">
                <a:solidFill>
                  <a:schemeClr val="tx1"/>
                </a:solidFill>
                <a:latin typeface="Times New Roman" pitchFamily="18" charset="0"/>
              </a:defRPr>
            </a:lvl7pPr>
            <a:lvl8pPr marL="3429000" indent="-228600" eaLnBrk="0" fontAlgn="base" hangingPunct="0">
              <a:spcBef>
                <a:spcPct val="0"/>
              </a:spcBef>
              <a:spcAft>
                <a:spcPct val="0"/>
              </a:spcAft>
              <a:defRPr kumimoji="1" sz="2400">
                <a:solidFill>
                  <a:schemeClr val="tx1"/>
                </a:solidFill>
                <a:latin typeface="Times New Roman" pitchFamily="18" charset="0"/>
              </a:defRPr>
            </a:lvl8pPr>
            <a:lvl9pPr marL="3886200" indent="-228600" eaLnBrk="0" fontAlgn="base" hangingPunct="0">
              <a:spcBef>
                <a:spcPct val="0"/>
              </a:spcBef>
              <a:spcAft>
                <a:spcPct val="0"/>
              </a:spcAft>
              <a:defRPr kumimoji="1" sz="2400">
                <a:solidFill>
                  <a:schemeClr val="tx1"/>
                </a:solidFill>
                <a:latin typeface="Times New Roman" pitchFamily="18" charset="0"/>
              </a:defRPr>
            </a:lvl9pPr>
          </a:lstStyle>
          <a:p>
            <a:pPr eaLnBrk="1" hangingPunct="1">
              <a:defRPr/>
            </a:pPr>
            <a:r>
              <a:rPr kumimoji="0" lang="en-US" altLang="ja-JP" sz="1400" dirty="0" err="1" smtClean="0">
                <a:solidFill>
                  <a:schemeClr val="bg2"/>
                </a:solidFill>
                <a:latin typeface="Arial" pitchFamily="34" charset="0"/>
                <a:ea typeface="ＭＳ Ｐゴシック" pitchFamily="50" charset="-128"/>
                <a:cs typeface="Arial" pitchFamily="34" charset="0"/>
              </a:rPr>
              <a:t>Chiến</a:t>
            </a:r>
            <a:r>
              <a:rPr kumimoji="0" lang="en-US" altLang="ja-JP" sz="1400" dirty="0" smtClean="0">
                <a:solidFill>
                  <a:schemeClr val="bg2"/>
                </a:solidFill>
                <a:latin typeface="Arial" pitchFamily="34" charset="0"/>
                <a:ea typeface="ＭＳ Ｐゴシック" pitchFamily="50" charset="-128"/>
                <a:cs typeface="Arial" pitchFamily="34" charset="0"/>
              </a:rPr>
              <a:t> </a:t>
            </a:r>
            <a:r>
              <a:rPr kumimoji="0" lang="en-US" altLang="ja-JP" sz="1400" dirty="0" err="1" smtClean="0">
                <a:solidFill>
                  <a:schemeClr val="bg2"/>
                </a:solidFill>
                <a:latin typeface="Arial" pitchFamily="34" charset="0"/>
                <a:ea typeface="ＭＳ Ｐゴシック" pitchFamily="50" charset="-128"/>
                <a:cs typeface="Arial" pitchFamily="34" charset="0"/>
              </a:rPr>
              <a:t>lược</a:t>
            </a:r>
            <a:r>
              <a:rPr kumimoji="0" lang="en-US" altLang="ja-JP" sz="1400" dirty="0" smtClean="0">
                <a:solidFill>
                  <a:schemeClr val="bg2"/>
                </a:solidFill>
                <a:latin typeface="Arial" pitchFamily="34" charset="0"/>
                <a:ea typeface="ＭＳ Ｐゴシック" pitchFamily="50" charset="-128"/>
                <a:cs typeface="Arial" pitchFamily="34" charset="0"/>
              </a:rPr>
              <a:t> </a:t>
            </a:r>
            <a:r>
              <a:rPr kumimoji="0" lang="en-US" altLang="ja-JP" sz="1400" dirty="0" err="1" smtClean="0">
                <a:solidFill>
                  <a:schemeClr val="bg2"/>
                </a:solidFill>
                <a:latin typeface="Arial" pitchFamily="34" charset="0"/>
                <a:ea typeface="ＭＳ Ｐゴシック" pitchFamily="50" charset="-128"/>
                <a:cs typeface="Arial" pitchFamily="34" charset="0"/>
              </a:rPr>
              <a:t>phát</a:t>
            </a:r>
            <a:r>
              <a:rPr kumimoji="0" lang="en-US" altLang="ja-JP" sz="1400" dirty="0" smtClean="0">
                <a:solidFill>
                  <a:schemeClr val="bg2"/>
                </a:solidFill>
                <a:latin typeface="Arial" pitchFamily="34" charset="0"/>
                <a:ea typeface="ＭＳ Ｐゴシック" pitchFamily="50" charset="-128"/>
                <a:cs typeface="Arial" pitchFamily="34" charset="0"/>
              </a:rPr>
              <a:t> </a:t>
            </a:r>
            <a:r>
              <a:rPr kumimoji="0" lang="en-US" altLang="ja-JP" sz="1400" dirty="0" err="1" smtClean="0">
                <a:solidFill>
                  <a:schemeClr val="bg2"/>
                </a:solidFill>
                <a:latin typeface="Arial" pitchFamily="34" charset="0"/>
                <a:ea typeface="ＭＳ Ｐゴシック" pitchFamily="50" charset="-128"/>
                <a:cs typeface="Arial" pitchFamily="34" charset="0"/>
              </a:rPr>
              <a:t>triển</a:t>
            </a:r>
            <a:r>
              <a:rPr kumimoji="0" lang="en-US" altLang="ja-JP" sz="1400" dirty="0" smtClean="0">
                <a:solidFill>
                  <a:schemeClr val="bg2"/>
                </a:solidFill>
                <a:latin typeface="Arial" pitchFamily="34" charset="0"/>
                <a:ea typeface="ＭＳ Ｐゴシック" pitchFamily="50" charset="-128"/>
                <a:cs typeface="Arial" pitchFamily="34" charset="0"/>
              </a:rPr>
              <a:t> </a:t>
            </a:r>
            <a:r>
              <a:rPr kumimoji="0" lang="en-US" altLang="ja-JP" sz="1400" dirty="0" err="1" smtClean="0">
                <a:solidFill>
                  <a:schemeClr val="bg2"/>
                </a:solidFill>
                <a:latin typeface="Arial" pitchFamily="34" charset="0"/>
                <a:ea typeface="ＭＳ Ｐゴシック" pitchFamily="50" charset="-128"/>
                <a:cs typeface="Arial" pitchFamily="34" charset="0"/>
              </a:rPr>
              <a:t>Doanh</a:t>
            </a:r>
            <a:r>
              <a:rPr kumimoji="0" lang="en-US" altLang="ja-JP" sz="1400" dirty="0" smtClean="0">
                <a:solidFill>
                  <a:schemeClr val="bg2"/>
                </a:solidFill>
                <a:latin typeface="Arial" pitchFamily="34" charset="0"/>
                <a:ea typeface="ＭＳ Ｐゴシック" pitchFamily="50" charset="-128"/>
                <a:cs typeface="Arial" pitchFamily="34" charset="0"/>
              </a:rPr>
              <a:t> </a:t>
            </a:r>
            <a:r>
              <a:rPr kumimoji="0" lang="en-US" altLang="ja-JP" sz="1400" dirty="0" err="1" smtClean="0">
                <a:solidFill>
                  <a:schemeClr val="bg2"/>
                </a:solidFill>
                <a:latin typeface="Arial" pitchFamily="34" charset="0"/>
                <a:ea typeface="ＭＳ Ｐゴシック" pitchFamily="50" charset="-128"/>
                <a:cs typeface="Arial" pitchFamily="34" charset="0"/>
              </a:rPr>
              <a:t>nghiệp</a:t>
            </a:r>
            <a:r>
              <a:rPr kumimoji="0" lang="en-US" altLang="ja-JP" sz="1400" dirty="0" smtClean="0">
                <a:solidFill>
                  <a:schemeClr val="bg2"/>
                </a:solidFill>
                <a:latin typeface="Arial" pitchFamily="34" charset="0"/>
                <a:ea typeface="ＭＳ Ｐゴシック" pitchFamily="50" charset="-128"/>
                <a:cs typeface="Arial" pitchFamily="34" charset="0"/>
              </a:rPr>
              <a:t> </a:t>
            </a:r>
            <a:r>
              <a:rPr kumimoji="0" lang="en-US" altLang="ja-JP" sz="1400" dirty="0" err="1" smtClean="0">
                <a:solidFill>
                  <a:schemeClr val="bg2"/>
                </a:solidFill>
                <a:latin typeface="Arial" pitchFamily="34" charset="0"/>
                <a:ea typeface="ＭＳ Ｐゴシック" pitchFamily="50" charset="-128"/>
                <a:cs typeface="Arial" pitchFamily="34" charset="0"/>
              </a:rPr>
              <a:t>vừa</a:t>
            </a:r>
            <a:r>
              <a:rPr kumimoji="0" lang="en-US" altLang="ja-JP" sz="1400" dirty="0" smtClean="0">
                <a:solidFill>
                  <a:schemeClr val="bg2"/>
                </a:solidFill>
                <a:latin typeface="Arial" pitchFamily="34" charset="0"/>
                <a:ea typeface="ＭＳ Ｐゴシック" pitchFamily="50" charset="-128"/>
                <a:cs typeface="Arial" pitchFamily="34" charset="0"/>
              </a:rPr>
              <a:t> </a:t>
            </a:r>
            <a:r>
              <a:rPr kumimoji="0" lang="en-US" altLang="ja-JP" sz="1400" dirty="0" err="1" smtClean="0">
                <a:solidFill>
                  <a:schemeClr val="bg2"/>
                </a:solidFill>
                <a:latin typeface="Arial" pitchFamily="34" charset="0"/>
                <a:ea typeface="ＭＳ Ｐゴシック" pitchFamily="50" charset="-128"/>
                <a:cs typeface="Arial" pitchFamily="34" charset="0"/>
              </a:rPr>
              <a:t>và</a:t>
            </a:r>
            <a:r>
              <a:rPr kumimoji="0" lang="en-US" altLang="ja-JP" sz="1400" dirty="0" smtClean="0">
                <a:solidFill>
                  <a:schemeClr val="bg2"/>
                </a:solidFill>
                <a:latin typeface="Arial" pitchFamily="34" charset="0"/>
                <a:ea typeface="ＭＳ Ｐゴシック" pitchFamily="50" charset="-128"/>
                <a:cs typeface="Arial" pitchFamily="34" charset="0"/>
              </a:rPr>
              <a:t> </a:t>
            </a:r>
            <a:r>
              <a:rPr kumimoji="0" lang="en-US" altLang="ja-JP" sz="1400" dirty="0" err="1" smtClean="0">
                <a:solidFill>
                  <a:schemeClr val="bg2"/>
                </a:solidFill>
                <a:latin typeface="Arial" pitchFamily="34" charset="0"/>
                <a:ea typeface="ＭＳ Ｐゴシック" pitchFamily="50" charset="-128"/>
                <a:cs typeface="Arial" pitchFamily="34" charset="0"/>
              </a:rPr>
              <a:t>nhỏ</a:t>
            </a:r>
            <a:r>
              <a:rPr kumimoji="0" lang="en-US" altLang="ja-JP" sz="1400" dirty="0" smtClean="0">
                <a:solidFill>
                  <a:schemeClr val="bg2"/>
                </a:solidFill>
                <a:latin typeface="Arial" pitchFamily="34" charset="0"/>
                <a:ea typeface="ＭＳ Ｐゴシック" pitchFamily="50" charset="-128"/>
                <a:cs typeface="Arial" pitchFamily="34" charset="0"/>
              </a:rPr>
              <a:t> </a:t>
            </a:r>
            <a:r>
              <a:rPr kumimoji="0" lang="en-US" altLang="ja-JP" sz="1400" dirty="0" err="1" smtClean="0">
                <a:solidFill>
                  <a:schemeClr val="bg2"/>
                </a:solidFill>
                <a:latin typeface="Arial" pitchFamily="34" charset="0"/>
                <a:ea typeface="ＭＳ Ｐゴシック" pitchFamily="50" charset="-128"/>
                <a:cs typeface="Arial" pitchFamily="34" charset="0"/>
              </a:rPr>
              <a:t>Việt</a:t>
            </a:r>
            <a:r>
              <a:rPr kumimoji="0" lang="en-US" altLang="ja-JP" sz="1400" dirty="0" smtClean="0">
                <a:solidFill>
                  <a:schemeClr val="bg2"/>
                </a:solidFill>
                <a:latin typeface="Arial" pitchFamily="34" charset="0"/>
                <a:ea typeface="ＭＳ Ｐゴシック" pitchFamily="50" charset="-128"/>
                <a:cs typeface="Arial" pitchFamily="34" charset="0"/>
              </a:rPr>
              <a:t> Nam – Viet SME strategy for development</a:t>
            </a:r>
          </a:p>
        </p:txBody>
      </p:sp>
    </p:spTree>
  </p:cSld>
  <p:clrMap bg1="lt1" tx1="dk1" bg2="lt2" tx2="dk2" accent1="accent1" accent2="accent2" accent3="accent3" accent4="accent4" accent5="accent5" accent6="accent6" hlink="hlink" folHlink="folHlink"/>
  <p:sldLayoutIdLst>
    <p:sldLayoutId id="2147484800" r:id="rId1"/>
    <p:sldLayoutId id="2147484801" r:id="rId2"/>
    <p:sldLayoutId id="2147484802" r:id="rId3"/>
    <p:sldLayoutId id="2147484803" r:id="rId4"/>
    <p:sldLayoutId id="2147484804" r:id="rId5"/>
    <p:sldLayoutId id="2147484805" r:id="rId6"/>
    <p:sldLayoutId id="2147484806" r:id="rId7"/>
    <p:sldLayoutId id="2147484807" r:id="rId8"/>
    <p:sldLayoutId id="2147484808" r:id="rId9"/>
    <p:sldLayoutId id="2147484809" r:id="rId10"/>
    <p:sldLayoutId id="2147484810" r:id="rId11"/>
  </p:sldLayoutIdLst>
  <p:timing>
    <p:tnLst>
      <p:par>
        <p:cTn id="1" dur="indefinite" restart="never" nodeType="tmRoot"/>
      </p:par>
    </p:tnLst>
  </p:timing>
  <p:hf sldNum="0" hdr="0" ftr="0" dt="0"/>
  <p:txStyles>
    <p:titleStyle>
      <a:lvl1pPr algn="l" rtl="0" eaLnBrk="1" fontAlgn="base" hangingPunct="1">
        <a:spcBef>
          <a:spcPct val="0"/>
        </a:spcBef>
        <a:spcAft>
          <a:spcPct val="0"/>
        </a:spcAft>
        <a:defRPr kumimoji="1" sz="3600">
          <a:solidFill>
            <a:schemeClr val="accent1"/>
          </a:solidFill>
          <a:latin typeface="+mj-lt"/>
          <a:ea typeface="+mj-ea"/>
          <a:cs typeface="+mj-cs"/>
        </a:defRPr>
      </a:lvl1pPr>
      <a:lvl2pPr algn="l" rtl="0" eaLnBrk="1" fontAlgn="base" hangingPunct="1">
        <a:spcBef>
          <a:spcPct val="0"/>
        </a:spcBef>
        <a:spcAft>
          <a:spcPct val="0"/>
        </a:spcAft>
        <a:defRPr kumimoji="1" sz="3600">
          <a:solidFill>
            <a:schemeClr val="accent1"/>
          </a:solidFill>
          <a:latin typeface="Arial" charset="0"/>
        </a:defRPr>
      </a:lvl2pPr>
      <a:lvl3pPr algn="l" rtl="0" eaLnBrk="1" fontAlgn="base" hangingPunct="1">
        <a:spcBef>
          <a:spcPct val="0"/>
        </a:spcBef>
        <a:spcAft>
          <a:spcPct val="0"/>
        </a:spcAft>
        <a:defRPr kumimoji="1" sz="3600">
          <a:solidFill>
            <a:schemeClr val="accent1"/>
          </a:solidFill>
          <a:latin typeface="Arial" charset="0"/>
        </a:defRPr>
      </a:lvl3pPr>
      <a:lvl4pPr algn="l" rtl="0" eaLnBrk="1" fontAlgn="base" hangingPunct="1">
        <a:spcBef>
          <a:spcPct val="0"/>
        </a:spcBef>
        <a:spcAft>
          <a:spcPct val="0"/>
        </a:spcAft>
        <a:defRPr kumimoji="1" sz="3600">
          <a:solidFill>
            <a:schemeClr val="accent1"/>
          </a:solidFill>
          <a:latin typeface="Arial" charset="0"/>
        </a:defRPr>
      </a:lvl4pPr>
      <a:lvl5pPr algn="l" rtl="0" eaLnBrk="1" fontAlgn="base" hangingPunct="1">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eaLnBrk="1" fontAlgn="base" hangingPunct="1">
        <a:spcBef>
          <a:spcPct val="20000"/>
        </a:spcBef>
        <a:spcAft>
          <a:spcPct val="0"/>
        </a:spcAft>
        <a:buClr>
          <a:schemeClr val="accent1"/>
        </a:buClr>
        <a:buFont typeface="Arial" pitchFamily="34" charset="0"/>
        <a:buChar char="●"/>
        <a:defRPr kumimoji="1" sz="2000">
          <a:solidFill>
            <a:schemeClr val="accent1"/>
          </a:solidFill>
          <a:latin typeface="+mn-lt"/>
          <a:ea typeface="+mn-ea"/>
          <a:cs typeface="+mn-cs"/>
        </a:defRPr>
      </a:lvl1pPr>
      <a:lvl2pPr marL="541338" indent="-180975" algn="l" rtl="0" eaLnBrk="1" fontAlgn="base" hangingPunct="1">
        <a:spcBef>
          <a:spcPct val="20000"/>
        </a:spcBef>
        <a:spcAft>
          <a:spcPct val="0"/>
        </a:spcAft>
        <a:buClr>
          <a:schemeClr val="bg2"/>
        </a:buClr>
        <a:buFont typeface="Arial" pitchFamily="34" charset="0"/>
        <a:buChar char="●"/>
        <a:defRPr kumimoji="1" sz="2800">
          <a:solidFill>
            <a:schemeClr val="bg2"/>
          </a:solidFill>
          <a:latin typeface="+mn-lt"/>
        </a:defRPr>
      </a:lvl2pPr>
      <a:lvl3pPr marL="901700" indent="-84138" algn="l" rtl="0" eaLnBrk="1" fontAlgn="base" hangingPunct="1">
        <a:spcBef>
          <a:spcPct val="20000"/>
        </a:spcBef>
        <a:spcAft>
          <a:spcPct val="0"/>
        </a:spcAft>
        <a:buClr>
          <a:schemeClr val="bg2"/>
        </a:buClr>
        <a:buFont typeface="Arial" pitchFamily="34" charset="0"/>
        <a:buChar char="●"/>
        <a:defRPr kumimoji="1" sz="2400">
          <a:solidFill>
            <a:schemeClr val="bg2"/>
          </a:solidFill>
          <a:latin typeface="+mn-lt"/>
        </a:defRPr>
      </a:lvl3pPr>
      <a:lvl4pPr marL="1751013" indent="-228600" algn="l" rtl="0" eaLnBrk="1" fontAlgn="base" hangingPunct="1">
        <a:spcBef>
          <a:spcPct val="20000"/>
        </a:spcBef>
        <a:spcAft>
          <a:spcPct val="0"/>
        </a:spcAft>
        <a:buChar char="–"/>
        <a:defRPr kumimoji="1" sz="2000">
          <a:solidFill>
            <a:schemeClr val="tx1"/>
          </a:solidFill>
          <a:latin typeface="+mn-lt"/>
        </a:defRPr>
      </a:lvl4pPr>
      <a:lvl5pPr marL="2159000" indent="-228600" algn="l" rtl="0" eaLnBrk="1" fontAlgn="base" hangingPunct="1">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42" name="Picture 5" descr="Logo SE A4 Blanc"/>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6227763" y="5734050"/>
            <a:ext cx="2576512" cy="94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3" name="Rectangle 4"/>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US" altLang="ja-JP" smtClean="0"/>
              <a:t>First level</a:t>
            </a:r>
          </a:p>
          <a:p>
            <a:pPr lvl="1"/>
            <a:r>
              <a:rPr lang="en-US" altLang="ja-JP" smtClean="0"/>
              <a:t>Second level</a:t>
            </a:r>
          </a:p>
          <a:p>
            <a:pPr lvl="2"/>
            <a:r>
              <a:rPr lang="en-US" altLang="ja-JP" smtClean="0"/>
              <a:t>Third level</a:t>
            </a:r>
          </a:p>
        </p:txBody>
      </p:sp>
      <p:sp>
        <p:nvSpPr>
          <p:cNvPr id="10244" name="Rectangle 5"/>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US" altLang="ja-JP" smtClean="0"/>
              <a:t>Title</a:t>
            </a:r>
          </a:p>
        </p:txBody>
      </p:sp>
      <p:sp>
        <p:nvSpPr>
          <p:cNvPr id="8" name="Footer Placeholder 4"/>
          <p:cNvSpPr>
            <a:spLocks noGrp="1" noChangeArrowheads="1"/>
          </p:cNvSpPr>
          <p:nvPr>
            <p:ph type="ftr" sz="quarter" idx="3"/>
          </p:nvPr>
        </p:nvSpPr>
        <p:spPr bwMode="auto">
          <a:xfrm>
            <a:off x="6372225" y="5229225"/>
            <a:ext cx="2270125" cy="1368425"/>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kumimoji="0" sz="9600">
                <a:ea typeface="ＭＳ Ｐゴシック" pitchFamily="50" charset="-128"/>
                <a:cs typeface="Arial" pitchFamily="34" charset="0"/>
              </a:defRPr>
            </a:lvl1pPr>
          </a:lstStyle>
          <a:p>
            <a:pPr>
              <a:defRPr/>
            </a:pPr>
            <a:endParaRPr lang="en-US" altLang="ja-JP"/>
          </a:p>
        </p:txBody>
      </p:sp>
    </p:spTree>
  </p:cSld>
  <p:clrMap bg1="dk2" tx1="lt1" bg2="dk1" tx2="lt2" accent1="accent1" accent2="accent2" accent3="accent3" accent4="accent4" accent5="accent5" accent6="accent6" hlink="hlink" folHlink="folHlink"/>
  <p:sldLayoutIdLst>
    <p:sldLayoutId id="2147484812" r:id="rId1"/>
    <p:sldLayoutId id="2147484813" r:id="rId2"/>
    <p:sldLayoutId id="2147484814" r:id="rId3"/>
    <p:sldLayoutId id="2147484815" r:id="rId4"/>
    <p:sldLayoutId id="2147484816" r:id="rId5"/>
    <p:sldLayoutId id="2147484817" r:id="rId6"/>
    <p:sldLayoutId id="2147484818" r:id="rId7"/>
    <p:sldLayoutId id="2147484819" r:id="rId8"/>
    <p:sldLayoutId id="2147484820" r:id="rId9"/>
    <p:sldLayoutId id="2147484821" r:id="rId10"/>
    <p:sldLayoutId id="2147484822" r:id="rId11"/>
  </p:sldLayoutIdLst>
  <p:timing>
    <p:tnLst>
      <p:par>
        <p:cTn id="1" dur="indefinite" restart="never" nodeType="tmRoot"/>
      </p:par>
    </p:tnLst>
  </p:timing>
  <p:hf sldNum="0" hdr="0" ftr="0" dt="0"/>
  <p:txStyles>
    <p:titleStyle>
      <a:lvl1pPr algn="l" rtl="0" eaLnBrk="1" fontAlgn="base" hangingPunct="1">
        <a:spcBef>
          <a:spcPct val="0"/>
        </a:spcBef>
        <a:spcAft>
          <a:spcPct val="0"/>
        </a:spcAft>
        <a:defRPr kumimoji="1" sz="3600">
          <a:solidFill>
            <a:schemeClr val="accent1"/>
          </a:solidFill>
          <a:latin typeface="+mj-lt"/>
          <a:ea typeface="+mj-ea"/>
          <a:cs typeface="+mj-cs"/>
        </a:defRPr>
      </a:lvl1pPr>
      <a:lvl2pPr algn="l" rtl="0" eaLnBrk="1" fontAlgn="base" hangingPunct="1">
        <a:spcBef>
          <a:spcPct val="0"/>
        </a:spcBef>
        <a:spcAft>
          <a:spcPct val="0"/>
        </a:spcAft>
        <a:defRPr kumimoji="1" sz="3600">
          <a:solidFill>
            <a:schemeClr val="accent1"/>
          </a:solidFill>
          <a:latin typeface="Arial" charset="0"/>
        </a:defRPr>
      </a:lvl2pPr>
      <a:lvl3pPr algn="l" rtl="0" eaLnBrk="1" fontAlgn="base" hangingPunct="1">
        <a:spcBef>
          <a:spcPct val="0"/>
        </a:spcBef>
        <a:spcAft>
          <a:spcPct val="0"/>
        </a:spcAft>
        <a:defRPr kumimoji="1" sz="3600">
          <a:solidFill>
            <a:schemeClr val="accent1"/>
          </a:solidFill>
          <a:latin typeface="Arial" charset="0"/>
        </a:defRPr>
      </a:lvl3pPr>
      <a:lvl4pPr algn="l" rtl="0" eaLnBrk="1" fontAlgn="base" hangingPunct="1">
        <a:spcBef>
          <a:spcPct val="0"/>
        </a:spcBef>
        <a:spcAft>
          <a:spcPct val="0"/>
        </a:spcAft>
        <a:defRPr kumimoji="1" sz="3600">
          <a:solidFill>
            <a:schemeClr val="accent1"/>
          </a:solidFill>
          <a:latin typeface="Arial" charset="0"/>
        </a:defRPr>
      </a:lvl4pPr>
      <a:lvl5pPr algn="l" rtl="0" eaLnBrk="1" fontAlgn="base" hangingPunct="1">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eaLnBrk="1" fontAlgn="base" hangingPunct="1">
        <a:spcBef>
          <a:spcPct val="20000"/>
        </a:spcBef>
        <a:spcAft>
          <a:spcPct val="0"/>
        </a:spcAft>
        <a:buClr>
          <a:schemeClr val="accent1"/>
        </a:buClr>
        <a:buFont typeface="Arial" pitchFamily="34" charset="0"/>
        <a:buChar char="●"/>
        <a:defRPr kumimoji="1" sz="2000">
          <a:solidFill>
            <a:schemeClr val="accent1"/>
          </a:solidFill>
          <a:latin typeface="+mn-lt"/>
          <a:ea typeface="+mn-ea"/>
          <a:cs typeface="+mn-cs"/>
        </a:defRPr>
      </a:lvl1pPr>
      <a:lvl2pPr marL="685800" indent="-325438" algn="l" rtl="0" eaLnBrk="1" fontAlgn="base" hangingPunct="1">
        <a:spcBef>
          <a:spcPct val="20000"/>
        </a:spcBef>
        <a:spcAft>
          <a:spcPct val="0"/>
        </a:spcAft>
        <a:buClr>
          <a:schemeClr val="bg2"/>
        </a:buClr>
        <a:buFont typeface="Wingdings" pitchFamily="2" charset="2"/>
        <a:buChar char="§"/>
        <a:defRPr kumimoji="1" sz="2800">
          <a:solidFill>
            <a:schemeClr val="bg2"/>
          </a:solidFill>
          <a:latin typeface="+mn-lt"/>
        </a:defRPr>
      </a:lvl2pPr>
      <a:lvl3pPr marL="1143000" indent="-325438" algn="l" rtl="0" eaLnBrk="1" fontAlgn="base" hangingPunct="1">
        <a:spcBef>
          <a:spcPct val="20000"/>
        </a:spcBef>
        <a:spcAft>
          <a:spcPct val="0"/>
        </a:spcAft>
        <a:buClr>
          <a:schemeClr val="bg2"/>
        </a:buClr>
        <a:buFont typeface="Courier New" pitchFamily="49" charset="0"/>
        <a:buChar char="-"/>
        <a:defRPr kumimoji="1" sz="2400">
          <a:solidFill>
            <a:schemeClr val="bg2"/>
          </a:solidFill>
          <a:latin typeface="+mn-lt"/>
        </a:defRPr>
      </a:lvl3pPr>
      <a:lvl4pPr marL="1751013" indent="-228600" algn="l" rtl="0" eaLnBrk="1" fontAlgn="base" hangingPunct="1">
        <a:spcBef>
          <a:spcPct val="20000"/>
        </a:spcBef>
        <a:spcAft>
          <a:spcPct val="0"/>
        </a:spcAft>
        <a:buChar char="–"/>
        <a:defRPr kumimoji="1" sz="2000">
          <a:solidFill>
            <a:schemeClr val="tx1"/>
          </a:solidFill>
          <a:latin typeface="+mn-lt"/>
        </a:defRPr>
      </a:lvl4pPr>
      <a:lvl5pPr marL="2159000" indent="-228600" algn="l" rtl="0" eaLnBrk="1" fontAlgn="base" hangingPunct="1">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ChangeArrowheads="1"/>
          </p:cNvSpPr>
          <p:nvPr/>
        </p:nvSpPr>
        <p:spPr bwMode="auto">
          <a:xfrm>
            <a:off x="468313" y="6577013"/>
            <a:ext cx="822325" cy="122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661988" eaLnBrk="0" hangingPunct="0">
              <a:defRPr>
                <a:solidFill>
                  <a:schemeClr val="bg2"/>
                </a:solidFill>
                <a:latin typeface="Arial" pitchFamily="34" charset="0"/>
                <a:cs typeface="Arial" pitchFamily="34" charset="0"/>
              </a:defRPr>
            </a:lvl1pPr>
            <a:lvl2pPr marL="742950" indent="-285750" defTabSz="661988" eaLnBrk="0" hangingPunct="0">
              <a:defRPr>
                <a:solidFill>
                  <a:schemeClr val="bg2"/>
                </a:solidFill>
                <a:latin typeface="Arial" pitchFamily="34" charset="0"/>
                <a:cs typeface="Arial" pitchFamily="34" charset="0"/>
              </a:defRPr>
            </a:lvl2pPr>
            <a:lvl3pPr marL="1143000" indent="-228600" defTabSz="661988" eaLnBrk="0" hangingPunct="0">
              <a:defRPr>
                <a:solidFill>
                  <a:schemeClr val="bg2"/>
                </a:solidFill>
                <a:latin typeface="Arial" pitchFamily="34" charset="0"/>
                <a:cs typeface="Arial" pitchFamily="34" charset="0"/>
              </a:defRPr>
            </a:lvl3pPr>
            <a:lvl4pPr marL="1600200" indent="-228600" defTabSz="661988" eaLnBrk="0" hangingPunct="0">
              <a:defRPr>
                <a:solidFill>
                  <a:schemeClr val="bg2"/>
                </a:solidFill>
                <a:latin typeface="Arial" pitchFamily="34" charset="0"/>
                <a:cs typeface="Arial" pitchFamily="34" charset="0"/>
              </a:defRPr>
            </a:lvl4pPr>
            <a:lvl5pPr marL="2057400" indent="-228600" defTabSz="661988" eaLnBrk="0" hangingPunct="0">
              <a:defRPr>
                <a:solidFill>
                  <a:schemeClr val="bg2"/>
                </a:solidFill>
                <a:latin typeface="Arial" pitchFamily="34" charset="0"/>
                <a:cs typeface="Arial" pitchFamily="34" charset="0"/>
              </a:defRPr>
            </a:lvl5pPr>
            <a:lvl6pPr marL="2514600" indent="-228600" defTabSz="661988" eaLnBrk="0" fontAlgn="base" hangingPunct="0">
              <a:spcBef>
                <a:spcPct val="0"/>
              </a:spcBef>
              <a:spcAft>
                <a:spcPct val="0"/>
              </a:spcAft>
              <a:defRPr>
                <a:solidFill>
                  <a:schemeClr val="bg2"/>
                </a:solidFill>
                <a:latin typeface="Arial" pitchFamily="34" charset="0"/>
                <a:cs typeface="Arial" pitchFamily="34" charset="0"/>
              </a:defRPr>
            </a:lvl6pPr>
            <a:lvl7pPr marL="2971800" indent="-228600" defTabSz="661988" eaLnBrk="0" fontAlgn="base" hangingPunct="0">
              <a:spcBef>
                <a:spcPct val="0"/>
              </a:spcBef>
              <a:spcAft>
                <a:spcPct val="0"/>
              </a:spcAft>
              <a:defRPr>
                <a:solidFill>
                  <a:schemeClr val="bg2"/>
                </a:solidFill>
                <a:latin typeface="Arial" pitchFamily="34" charset="0"/>
                <a:cs typeface="Arial" pitchFamily="34" charset="0"/>
              </a:defRPr>
            </a:lvl7pPr>
            <a:lvl8pPr marL="3429000" indent="-228600" defTabSz="661988" eaLnBrk="0" fontAlgn="base" hangingPunct="0">
              <a:spcBef>
                <a:spcPct val="0"/>
              </a:spcBef>
              <a:spcAft>
                <a:spcPct val="0"/>
              </a:spcAft>
              <a:defRPr>
                <a:solidFill>
                  <a:schemeClr val="bg2"/>
                </a:solidFill>
                <a:latin typeface="Arial" pitchFamily="34" charset="0"/>
                <a:cs typeface="Arial" pitchFamily="34" charset="0"/>
              </a:defRPr>
            </a:lvl8pPr>
            <a:lvl9pPr marL="3886200" indent="-228600" defTabSz="661988" eaLnBrk="0" fontAlgn="base" hangingPunct="0">
              <a:spcBef>
                <a:spcPct val="0"/>
              </a:spcBef>
              <a:spcAft>
                <a:spcPct val="0"/>
              </a:spcAft>
              <a:defRPr>
                <a:solidFill>
                  <a:schemeClr val="bg2"/>
                </a:solidFill>
                <a:latin typeface="Arial" pitchFamily="34" charset="0"/>
                <a:cs typeface="Arial" pitchFamily="34" charset="0"/>
              </a:defRPr>
            </a:lvl9pPr>
          </a:lstStyle>
          <a:p>
            <a:pPr>
              <a:defRPr/>
            </a:pPr>
            <a:r>
              <a:rPr kumimoji="0" lang="en-US" altLang="ja-JP" sz="800" smtClean="0"/>
              <a:t>Schneider Electric</a:t>
            </a:r>
          </a:p>
        </p:txBody>
      </p:sp>
      <p:sp>
        <p:nvSpPr>
          <p:cNvPr id="11267" name="Rectangle 3"/>
          <p:cNvSpPr>
            <a:spLocks noChangeArrowheads="1"/>
          </p:cNvSpPr>
          <p:nvPr/>
        </p:nvSpPr>
        <p:spPr bwMode="auto">
          <a:xfrm>
            <a:off x="8604250" y="6599238"/>
            <a:ext cx="288925"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61988">
              <a:defRPr kumimoji="1" sz="2400">
                <a:solidFill>
                  <a:schemeClr val="tx1"/>
                </a:solidFill>
                <a:latin typeface="Times New Roman" pitchFamily="18" charset="0"/>
              </a:defRPr>
            </a:lvl1pPr>
            <a:lvl2pPr marL="742950" indent="-285750" defTabSz="661988">
              <a:defRPr kumimoji="1" sz="2400">
                <a:solidFill>
                  <a:schemeClr val="tx1"/>
                </a:solidFill>
                <a:latin typeface="Times New Roman" pitchFamily="18" charset="0"/>
              </a:defRPr>
            </a:lvl2pPr>
            <a:lvl3pPr marL="1143000" indent="-228600" defTabSz="661988">
              <a:defRPr kumimoji="1" sz="2400">
                <a:solidFill>
                  <a:schemeClr val="tx1"/>
                </a:solidFill>
                <a:latin typeface="Times New Roman" pitchFamily="18" charset="0"/>
              </a:defRPr>
            </a:lvl3pPr>
            <a:lvl4pPr marL="1600200" indent="-228600" defTabSz="661988">
              <a:defRPr kumimoji="1" sz="2400">
                <a:solidFill>
                  <a:schemeClr val="tx1"/>
                </a:solidFill>
                <a:latin typeface="Times New Roman" pitchFamily="18" charset="0"/>
              </a:defRPr>
            </a:lvl4pPr>
            <a:lvl5pPr marL="2057400" indent="-228600" defTabSz="661988">
              <a:defRPr kumimoji="1" sz="2400">
                <a:solidFill>
                  <a:schemeClr val="tx1"/>
                </a:solidFill>
                <a:latin typeface="Times New Roman" pitchFamily="18" charset="0"/>
              </a:defRPr>
            </a:lvl5pPr>
            <a:lvl6pPr marL="2514600" indent="-228600" defTabSz="661988" eaLnBrk="0" fontAlgn="base" hangingPunct="0">
              <a:spcBef>
                <a:spcPct val="0"/>
              </a:spcBef>
              <a:spcAft>
                <a:spcPct val="0"/>
              </a:spcAft>
              <a:defRPr kumimoji="1" sz="2400">
                <a:solidFill>
                  <a:schemeClr val="tx1"/>
                </a:solidFill>
                <a:latin typeface="Times New Roman" pitchFamily="18" charset="0"/>
              </a:defRPr>
            </a:lvl6pPr>
            <a:lvl7pPr marL="2971800" indent="-228600" defTabSz="661988" eaLnBrk="0" fontAlgn="base" hangingPunct="0">
              <a:spcBef>
                <a:spcPct val="0"/>
              </a:spcBef>
              <a:spcAft>
                <a:spcPct val="0"/>
              </a:spcAft>
              <a:defRPr kumimoji="1" sz="2400">
                <a:solidFill>
                  <a:schemeClr val="tx1"/>
                </a:solidFill>
                <a:latin typeface="Times New Roman" pitchFamily="18" charset="0"/>
              </a:defRPr>
            </a:lvl7pPr>
            <a:lvl8pPr marL="3429000" indent="-228600" defTabSz="661988" eaLnBrk="0" fontAlgn="base" hangingPunct="0">
              <a:spcBef>
                <a:spcPct val="0"/>
              </a:spcBef>
              <a:spcAft>
                <a:spcPct val="0"/>
              </a:spcAft>
              <a:defRPr kumimoji="1" sz="2400">
                <a:solidFill>
                  <a:schemeClr val="tx1"/>
                </a:solidFill>
                <a:latin typeface="Times New Roman" pitchFamily="18" charset="0"/>
              </a:defRPr>
            </a:lvl8pPr>
            <a:lvl9pPr marL="3886200" indent="-228600" defTabSz="661988" eaLnBrk="0" fontAlgn="base" hangingPunct="0">
              <a:spcBef>
                <a:spcPct val="0"/>
              </a:spcBef>
              <a:spcAft>
                <a:spcPct val="0"/>
              </a:spcAft>
              <a:defRPr kumimoji="1" sz="2400">
                <a:solidFill>
                  <a:schemeClr val="tx1"/>
                </a:solidFill>
                <a:latin typeface="Times New Roman" pitchFamily="18" charset="0"/>
              </a:defRPr>
            </a:lvl9pPr>
          </a:lstStyle>
          <a:p>
            <a:pPr>
              <a:defRPr/>
            </a:pPr>
            <a:fld id="{A7D328E2-D4B7-40FF-86A9-F429DC21659F}" type="slidenum">
              <a:rPr kumimoji="0" lang="fr-FR" altLang="ja-JP" sz="800" smtClean="0">
                <a:solidFill>
                  <a:schemeClr val="bg2"/>
                </a:solidFill>
                <a:latin typeface="Arial" pitchFamily="34" charset="0"/>
                <a:ea typeface="ＭＳ Ｐゴシック" pitchFamily="50" charset="-128"/>
                <a:cs typeface="Arial" pitchFamily="34" charset="0"/>
              </a:rPr>
              <a:pPr>
                <a:defRPr/>
              </a:pPr>
              <a:t>‹#›</a:t>
            </a:fld>
            <a:endParaRPr kumimoji="0" lang="fr-FR" altLang="ja-JP" sz="800" smtClean="0">
              <a:solidFill>
                <a:schemeClr val="bg2"/>
              </a:solidFill>
              <a:latin typeface="Arial" pitchFamily="34" charset="0"/>
              <a:ea typeface="ＭＳ Ｐゴシック" pitchFamily="50" charset="-128"/>
              <a:cs typeface="Arial" pitchFamily="34" charset="0"/>
            </a:endParaRPr>
          </a:p>
        </p:txBody>
      </p:sp>
      <p:sp>
        <p:nvSpPr>
          <p:cNvPr id="11268" name="Rectangle 4"/>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US" altLang="ja-JP" smtClean="0"/>
              <a:t>First level</a:t>
            </a:r>
          </a:p>
          <a:p>
            <a:pPr lvl="1"/>
            <a:r>
              <a:rPr lang="en-US" altLang="ja-JP" smtClean="0"/>
              <a:t>Second level</a:t>
            </a:r>
          </a:p>
          <a:p>
            <a:pPr lvl="2"/>
            <a:r>
              <a:rPr lang="en-US" altLang="ja-JP" smtClean="0"/>
              <a:t>Third level</a:t>
            </a:r>
          </a:p>
        </p:txBody>
      </p:sp>
      <p:sp>
        <p:nvSpPr>
          <p:cNvPr id="11269" name="Rectangle 5"/>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US" altLang="ja-JP" smtClean="0"/>
              <a:t>Title</a:t>
            </a:r>
          </a:p>
        </p:txBody>
      </p:sp>
    </p:spTree>
  </p:cSld>
  <p:clrMap bg1="lt1" tx1="dk1" bg2="lt2" tx2="dk2" accent1="accent1" accent2="accent2" accent3="accent3" accent4="accent4" accent5="accent5" accent6="accent6" hlink="hlink" folHlink="folHlink"/>
  <p:sldLayoutIdLst>
    <p:sldLayoutId id="2147484824" r:id="rId1"/>
    <p:sldLayoutId id="2147484825" r:id="rId2"/>
    <p:sldLayoutId id="2147484826" r:id="rId3"/>
    <p:sldLayoutId id="2147484827" r:id="rId4"/>
    <p:sldLayoutId id="2147484828" r:id="rId5"/>
    <p:sldLayoutId id="2147484829" r:id="rId6"/>
    <p:sldLayoutId id="2147484830" r:id="rId7"/>
    <p:sldLayoutId id="2147484831" r:id="rId8"/>
    <p:sldLayoutId id="2147484832" r:id="rId9"/>
    <p:sldLayoutId id="2147484833" r:id="rId10"/>
    <p:sldLayoutId id="2147484834" r:id="rId11"/>
  </p:sldLayoutIdLst>
  <p:timing>
    <p:tnLst>
      <p:par>
        <p:cTn id="1" dur="indefinite" restart="never" nodeType="tmRoot"/>
      </p:par>
    </p:tnLst>
  </p:timing>
  <p:hf sldNum="0" hdr="0" ftr="0" dt="0"/>
  <p:txStyles>
    <p:titleStyle>
      <a:lvl1pPr algn="l" rtl="0" eaLnBrk="1" fontAlgn="base" hangingPunct="1">
        <a:spcBef>
          <a:spcPct val="0"/>
        </a:spcBef>
        <a:spcAft>
          <a:spcPct val="0"/>
        </a:spcAft>
        <a:defRPr kumimoji="1" sz="3600">
          <a:solidFill>
            <a:schemeClr val="accent1"/>
          </a:solidFill>
          <a:latin typeface="+mj-lt"/>
          <a:ea typeface="+mj-ea"/>
          <a:cs typeface="+mj-cs"/>
        </a:defRPr>
      </a:lvl1pPr>
      <a:lvl2pPr algn="l" rtl="0" eaLnBrk="1" fontAlgn="base" hangingPunct="1">
        <a:spcBef>
          <a:spcPct val="0"/>
        </a:spcBef>
        <a:spcAft>
          <a:spcPct val="0"/>
        </a:spcAft>
        <a:defRPr kumimoji="1" sz="3600">
          <a:solidFill>
            <a:schemeClr val="accent1"/>
          </a:solidFill>
          <a:latin typeface="Arial" charset="0"/>
        </a:defRPr>
      </a:lvl2pPr>
      <a:lvl3pPr algn="l" rtl="0" eaLnBrk="1" fontAlgn="base" hangingPunct="1">
        <a:spcBef>
          <a:spcPct val="0"/>
        </a:spcBef>
        <a:spcAft>
          <a:spcPct val="0"/>
        </a:spcAft>
        <a:defRPr kumimoji="1" sz="3600">
          <a:solidFill>
            <a:schemeClr val="accent1"/>
          </a:solidFill>
          <a:latin typeface="Arial" charset="0"/>
        </a:defRPr>
      </a:lvl3pPr>
      <a:lvl4pPr algn="l" rtl="0" eaLnBrk="1" fontAlgn="base" hangingPunct="1">
        <a:spcBef>
          <a:spcPct val="0"/>
        </a:spcBef>
        <a:spcAft>
          <a:spcPct val="0"/>
        </a:spcAft>
        <a:defRPr kumimoji="1" sz="3600">
          <a:solidFill>
            <a:schemeClr val="accent1"/>
          </a:solidFill>
          <a:latin typeface="Arial" charset="0"/>
        </a:defRPr>
      </a:lvl4pPr>
      <a:lvl5pPr algn="l" rtl="0" eaLnBrk="1" fontAlgn="base" hangingPunct="1">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eaLnBrk="1" fontAlgn="base" hangingPunct="1">
        <a:spcBef>
          <a:spcPct val="20000"/>
        </a:spcBef>
        <a:spcAft>
          <a:spcPct val="0"/>
        </a:spcAft>
        <a:buClr>
          <a:schemeClr val="accent1"/>
        </a:buClr>
        <a:buFont typeface="Arial" pitchFamily="34" charset="0"/>
        <a:buChar char="●"/>
        <a:defRPr kumimoji="1" sz="2000">
          <a:solidFill>
            <a:schemeClr val="accent1"/>
          </a:solidFill>
          <a:latin typeface="+mn-lt"/>
          <a:ea typeface="+mn-ea"/>
          <a:cs typeface="+mn-cs"/>
        </a:defRPr>
      </a:lvl1pPr>
      <a:lvl2pPr marL="685800" indent="-325438" algn="l" rtl="0" eaLnBrk="1" fontAlgn="base" hangingPunct="1">
        <a:spcBef>
          <a:spcPct val="20000"/>
        </a:spcBef>
        <a:spcAft>
          <a:spcPct val="0"/>
        </a:spcAft>
        <a:buClr>
          <a:schemeClr val="bg2"/>
        </a:buClr>
        <a:buFont typeface="Wingdings" pitchFamily="2" charset="2"/>
        <a:buChar char="§"/>
        <a:defRPr kumimoji="1" sz="2800">
          <a:solidFill>
            <a:schemeClr val="bg2"/>
          </a:solidFill>
          <a:latin typeface="+mn-lt"/>
        </a:defRPr>
      </a:lvl2pPr>
      <a:lvl3pPr marL="1143000" indent="-325438" algn="l" rtl="0" eaLnBrk="1" fontAlgn="base" hangingPunct="1">
        <a:spcBef>
          <a:spcPct val="20000"/>
        </a:spcBef>
        <a:spcAft>
          <a:spcPct val="0"/>
        </a:spcAft>
        <a:buClr>
          <a:schemeClr val="bg2"/>
        </a:buClr>
        <a:buFont typeface="Courier New" pitchFamily="49" charset="0"/>
        <a:buChar char="-"/>
        <a:defRPr kumimoji="1" sz="2400">
          <a:solidFill>
            <a:schemeClr val="bg2"/>
          </a:solidFill>
          <a:latin typeface="+mn-lt"/>
        </a:defRPr>
      </a:lvl3pPr>
      <a:lvl4pPr marL="1751013" indent="-228600" algn="l" rtl="0" eaLnBrk="1" fontAlgn="base" hangingPunct="1">
        <a:spcBef>
          <a:spcPct val="20000"/>
        </a:spcBef>
        <a:spcAft>
          <a:spcPct val="0"/>
        </a:spcAft>
        <a:buChar char="–"/>
        <a:defRPr kumimoji="1" sz="2000">
          <a:solidFill>
            <a:schemeClr val="tx1"/>
          </a:solidFill>
          <a:latin typeface="+mn-lt"/>
        </a:defRPr>
      </a:lvl4pPr>
      <a:lvl5pPr marL="2159000" indent="-228600" algn="l" rtl="0" eaLnBrk="1" fontAlgn="base" hangingPunct="1">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2290" name="Picture 2" descr="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3516313" cy="687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3939" name="Rectangle 3"/>
          <p:cNvSpPr>
            <a:spLocks noGrp="1" noChangeArrowheads="1"/>
          </p:cNvSpPr>
          <p:nvPr>
            <p:ph type="ftr" sz="quarter" idx="3"/>
          </p:nvPr>
        </p:nvSpPr>
        <p:spPr bwMode="auto">
          <a:xfrm>
            <a:off x="2971800" y="6553200"/>
            <a:ext cx="3810000" cy="3048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ctr">
              <a:defRPr kumimoji="0" sz="1000" b="1">
                <a:ea typeface="ＭＳ Ｐゴシック" pitchFamily="50" charset="-128"/>
                <a:cs typeface="Arial" pitchFamily="34" charset="0"/>
              </a:defRPr>
            </a:lvl1pPr>
          </a:lstStyle>
          <a:p>
            <a:pPr>
              <a:defRPr/>
            </a:pPr>
            <a:endParaRPr lang="en-US" altLang="ja-JP"/>
          </a:p>
        </p:txBody>
      </p:sp>
      <p:sp>
        <p:nvSpPr>
          <p:cNvPr id="423940" name="Rectangle 4"/>
          <p:cNvSpPr>
            <a:spLocks noGrp="1" noChangeArrowheads="1"/>
          </p:cNvSpPr>
          <p:nvPr>
            <p:ph type="sldNum" sz="quarter" idx="4"/>
          </p:nvPr>
        </p:nvSpPr>
        <p:spPr bwMode="auto">
          <a:xfrm>
            <a:off x="7162800" y="6553200"/>
            <a:ext cx="1943100" cy="3048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defRPr kumimoji="0" sz="1000" b="1">
                <a:ea typeface="ＭＳ Ｐゴシック" pitchFamily="50" charset="-128"/>
                <a:cs typeface="Arial" pitchFamily="34" charset="0"/>
              </a:defRPr>
            </a:lvl1pPr>
          </a:lstStyle>
          <a:p>
            <a:pPr>
              <a:defRPr/>
            </a:pPr>
            <a:fld id="{6D1937EB-E71D-474E-89CA-0FE4C6A77ECF}" type="slidenum">
              <a:rPr lang="en-US" altLang="ja-JP"/>
              <a:pPr>
                <a:defRPr/>
              </a:pPr>
              <a:t>‹#›</a:t>
            </a:fld>
            <a:endParaRPr lang="en-US" altLang="ja-JP"/>
          </a:p>
        </p:txBody>
      </p:sp>
      <p:sp>
        <p:nvSpPr>
          <p:cNvPr id="12293" name="Rectangle 5"/>
          <p:cNvSpPr>
            <a:spLocks noChangeArrowheads="1"/>
          </p:cNvSpPr>
          <p:nvPr/>
        </p:nvSpPr>
        <p:spPr bwMode="auto">
          <a:xfrm>
            <a:off x="0" y="762000"/>
            <a:ext cx="9144000" cy="152400"/>
          </a:xfrm>
          <a:prstGeom prst="rect">
            <a:avLst/>
          </a:prstGeom>
          <a:solidFill>
            <a:srgbClr val="7DFA60">
              <a:alpha val="47058"/>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eaLnBrk="0" fontAlgn="base" hangingPunct="0">
              <a:spcBef>
                <a:spcPct val="0"/>
              </a:spcBef>
              <a:spcAft>
                <a:spcPct val="0"/>
              </a:spcAft>
              <a:defRPr kumimoji="1" sz="2400">
                <a:solidFill>
                  <a:schemeClr val="tx1"/>
                </a:solidFill>
                <a:latin typeface="Times New Roman" pitchFamily="18" charset="0"/>
              </a:defRPr>
            </a:lvl6pPr>
            <a:lvl7pPr marL="2971800" indent="-228600" eaLnBrk="0" fontAlgn="base" hangingPunct="0">
              <a:spcBef>
                <a:spcPct val="0"/>
              </a:spcBef>
              <a:spcAft>
                <a:spcPct val="0"/>
              </a:spcAft>
              <a:defRPr kumimoji="1" sz="2400">
                <a:solidFill>
                  <a:schemeClr val="tx1"/>
                </a:solidFill>
                <a:latin typeface="Times New Roman" pitchFamily="18" charset="0"/>
              </a:defRPr>
            </a:lvl7pPr>
            <a:lvl8pPr marL="3429000" indent="-228600" eaLnBrk="0" fontAlgn="base" hangingPunct="0">
              <a:spcBef>
                <a:spcPct val="0"/>
              </a:spcBef>
              <a:spcAft>
                <a:spcPct val="0"/>
              </a:spcAft>
              <a:defRPr kumimoji="1" sz="2400">
                <a:solidFill>
                  <a:schemeClr val="tx1"/>
                </a:solidFill>
                <a:latin typeface="Times New Roman" pitchFamily="18" charset="0"/>
              </a:defRPr>
            </a:lvl8pPr>
            <a:lvl9pPr marL="3886200" indent="-228600" eaLnBrk="0" fontAlgn="base" hangingPunct="0">
              <a:spcBef>
                <a:spcPct val="0"/>
              </a:spcBef>
              <a:spcAft>
                <a:spcPct val="0"/>
              </a:spcAft>
              <a:defRPr kumimoji="1" sz="2400">
                <a:solidFill>
                  <a:schemeClr val="tx1"/>
                </a:solidFill>
                <a:latin typeface="Times New Roman" pitchFamily="18" charset="0"/>
              </a:defRPr>
            </a:lvl9pPr>
          </a:lstStyle>
          <a:p>
            <a:pPr eaLnBrk="1" hangingPunct="1">
              <a:defRPr/>
            </a:pPr>
            <a:endParaRPr kumimoji="0" lang="en-US" altLang="ja-JP" smtClean="0">
              <a:solidFill>
                <a:schemeClr val="bg2"/>
              </a:solidFill>
              <a:latin typeface="Arial" pitchFamily="34" charset="0"/>
              <a:ea typeface="ＭＳ Ｐゴシック" pitchFamily="50" charset="-128"/>
              <a:cs typeface="Arial" pitchFamily="34" charset="0"/>
            </a:endParaRPr>
          </a:p>
        </p:txBody>
      </p:sp>
      <p:graphicFrame>
        <p:nvGraphicFramePr>
          <p:cNvPr id="12294" name="Object 6"/>
          <p:cNvGraphicFramePr>
            <a:graphicFrameLocks noChangeAspect="1"/>
          </p:cNvGraphicFramePr>
          <p:nvPr/>
        </p:nvGraphicFramePr>
        <p:xfrm>
          <a:off x="152400" y="76200"/>
          <a:ext cx="838200" cy="830263"/>
        </p:xfrm>
        <a:graphic>
          <a:graphicData uri="http://schemas.openxmlformats.org/presentationml/2006/ole">
            <mc:AlternateContent xmlns:mc="http://schemas.openxmlformats.org/markup-compatibility/2006">
              <mc:Choice xmlns:v="urn:schemas-microsoft-com:vml" Requires="v">
                <p:oleObj spid="_x0000_s142338" name="CorelDRAW" r:id="rId15" imgW="6773760" imgH="6706440" progId="">
                  <p:embed/>
                </p:oleObj>
              </mc:Choice>
              <mc:Fallback>
                <p:oleObj name="CorelDRAW" r:id="rId15" imgW="6773760" imgH="6706440" progId="">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52400" y="76200"/>
                        <a:ext cx="838200" cy="830263"/>
                      </a:xfrm>
                      <a:prstGeom prst="rect">
                        <a:avLst/>
                      </a:prstGeom>
                      <a:noFill/>
                      <a:ln>
                        <a:noFill/>
                      </a:ln>
                      <a:extLst>
                        <a:ext uri="{909E8E84-426E-40DD-AFC4-6F175D3DCCD1}">
                          <a14:hiddenFill xmlns:a14="http://schemas.microsoft.com/office/drawing/2010/main">
                            <a:solidFill>
                              <a:srgbClr val="CC9900"/>
                            </a:solidFill>
                          </a14:hiddenFill>
                        </a:ext>
                        <a:ext uri="{91240B29-F687-4F45-9708-019B960494DF}">
                          <a14:hiddenLine xmlns:a14="http://schemas.microsoft.com/office/drawing/2010/main" w="9525">
                            <a:solidFill>
                              <a:srgbClr val="292929"/>
                            </a:solidFill>
                            <a:miter lim="800000"/>
                            <a:headEnd/>
                            <a:tailEnd/>
                          </a14:hiddenLine>
                        </a:ext>
                      </a:extLst>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4836" r:id="rId1"/>
    <p:sldLayoutId id="2147484837" r:id="rId2"/>
    <p:sldLayoutId id="2147484838" r:id="rId3"/>
    <p:sldLayoutId id="2147484839" r:id="rId4"/>
    <p:sldLayoutId id="2147484840" r:id="rId5"/>
    <p:sldLayoutId id="2147484841" r:id="rId6"/>
    <p:sldLayoutId id="2147484842" r:id="rId7"/>
    <p:sldLayoutId id="2147484843" r:id="rId8"/>
    <p:sldLayoutId id="2147484844" r:id="rId9"/>
    <p:sldLayoutId id="2147484845" r:id="rId10"/>
    <p:sldLayoutId id="2147484846" r:id="rId11"/>
  </p:sldLayoutIdLst>
  <p:hf sldNum="0" hdr="0" ftr="0" dt="0"/>
  <p:txStyles>
    <p:titleStyle>
      <a:lvl1pPr algn="l" rtl="0" eaLnBrk="1" fontAlgn="base" hangingPunct="1">
        <a:spcBef>
          <a:spcPct val="0"/>
        </a:spcBef>
        <a:spcAft>
          <a:spcPct val="0"/>
        </a:spcAft>
        <a:defRPr kumimoji="1" sz="4000">
          <a:solidFill>
            <a:schemeClr val="tx2"/>
          </a:solidFill>
          <a:latin typeface="+mj-lt"/>
          <a:ea typeface="+mj-ea"/>
          <a:cs typeface="+mj-cs"/>
        </a:defRPr>
      </a:lvl1pPr>
      <a:lvl2pPr algn="l" rtl="0" eaLnBrk="1" fontAlgn="base" hangingPunct="1">
        <a:spcBef>
          <a:spcPct val="0"/>
        </a:spcBef>
        <a:spcAft>
          <a:spcPct val="0"/>
        </a:spcAft>
        <a:defRPr kumimoji="1" sz="4000">
          <a:solidFill>
            <a:schemeClr val="tx2"/>
          </a:solidFill>
          <a:latin typeface="Arial" charset="0"/>
        </a:defRPr>
      </a:lvl2pPr>
      <a:lvl3pPr algn="l" rtl="0" eaLnBrk="1" fontAlgn="base" hangingPunct="1">
        <a:spcBef>
          <a:spcPct val="0"/>
        </a:spcBef>
        <a:spcAft>
          <a:spcPct val="0"/>
        </a:spcAft>
        <a:defRPr kumimoji="1" sz="4000">
          <a:solidFill>
            <a:schemeClr val="tx2"/>
          </a:solidFill>
          <a:latin typeface="Arial" charset="0"/>
        </a:defRPr>
      </a:lvl3pPr>
      <a:lvl4pPr algn="l" rtl="0" eaLnBrk="1" fontAlgn="base" hangingPunct="1">
        <a:spcBef>
          <a:spcPct val="0"/>
        </a:spcBef>
        <a:spcAft>
          <a:spcPct val="0"/>
        </a:spcAft>
        <a:defRPr kumimoji="1" sz="4000">
          <a:solidFill>
            <a:schemeClr val="tx2"/>
          </a:solidFill>
          <a:latin typeface="Arial" charset="0"/>
        </a:defRPr>
      </a:lvl4pPr>
      <a:lvl5pPr algn="l" rtl="0" eaLnBrk="1" fontAlgn="base" hangingPunct="1">
        <a:spcBef>
          <a:spcPct val="0"/>
        </a:spcBef>
        <a:spcAft>
          <a:spcPct val="0"/>
        </a:spcAft>
        <a:defRPr kumimoji="1" sz="4000">
          <a:solidFill>
            <a:schemeClr val="tx2"/>
          </a:solidFill>
          <a:latin typeface="Arial" charset="0"/>
        </a:defRPr>
      </a:lvl5pPr>
      <a:lvl6pPr marL="457200" algn="l" rtl="0" eaLnBrk="1" fontAlgn="base" hangingPunct="1">
        <a:spcBef>
          <a:spcPct val="0"/>
        </a:spcBef>
        <a:spcAft>
          <a:spcPct val="0"/>
        </a:spcAft>
        <a:defRPr kumimoji="1" sz="4000">
          <a:solidFill>
            <a:schemeClr val="tx2"/>
          </a:solidFill>
          <a:latin typeface="Arial" charset="0"/>
        </a:defRPr>
      </a:lvl6pPr>
      <a:lvl7pPr marL="914400" algn="l" rtl="0" eaLnBrk="1" fontAlgn="base" hangingPunct="1">
        <a:spcBef>
          <a:spcPct val="0"/>
        </a:spcBef>
        <a:spcAft>
          <a:spcPct val="0"/>
        </a:spcAft>
        <a:defRPr kumimoji="1" sz="4000">
          <a:solidFill>
            <a:schemeClr val="tx2"/>
          </a:solidFill>
          <a:latin typeface="Arial" charset="0"/>
        </a:defRPr>
      </a:lvl7pPr>
      <a:lvl8pPr marL="1371600" algn="l" rtl="0" eaLnBrk="1" fontAlgn="base" hangingPunct="1">
        <a:spcBef>
          <a:spcPct val="0"/>
        </a:spcBef>
        <a:spcAft>
          <a:spcPct val="0"/>
        </a:spcAft>
        <a:defRPr kumimoji="1" sz="4000">
          <a:solidFill>
            <a:schemeClr val="tx2"/>
          </a:solidFill>
          <a:latin typeface="Arial" charset="0"/>
        </a:defRPr>
      </a:lvl8pPr>
      <a:lvl9pPr marL="1828800" algn="l" rtl="0" eaLnBrk="1" fontAlgn="base" hangingPunct="1">
        <a:spcBef>
          <a:spcPct val="0"/>
        </a:spcBef>
        <a:spcAft>
          <a:spcPct val="0"/>
        </a:spcAft>
        <a:defRPr kumimoji="1" sz="4000">
          <a:solidFill>
            <a:schemeClr val="tx2"/>
          </a:solidFill>
          <a:latin typeface="Arial" charset="0"/>
        </a:defRPr>
      </a:lvl9pPr>
    </p:titleStyle>
    <p:bodyStyle>
      <a:lvl1pPr marL="447675" indent="-447675" algn="l" rtl="0" eaLnBrk="1" fontAlgn="base" hangingPunct="1">
        <a:spcBef>
          <a:spcPct val="20000"/>
        </a:spcBef>
        <a:spcAft>
          <a:spcPct val="0"/>
        </a:spcAft>
        <a:buClr>
          <a:schemeClr val="accent1"/>
        </a:buClr>
        <a:buSzPct val="70000"/>
        <a:buFont typeface="Wingdings" pitchFamily="2" charset="2"/>
        <a:buChar char="n"/>
        <a:defRPr kumimoji="1" sz="3200">
          <a:solidFill>
            <a:schemeClr val="tx1"/>
          </a:solidFill>
          <a:latin typeface="+mn-lt"/>
          <a:ea typeface="+mn-ea"/>
          <a:cs typeface="+mn-cs"/>
        </a:defRPr>
      </a:lvl1pPr>
      <a:lvl2pPr marL="889000" indent="-439738" algn="l" rtl="0" eaLnBrk="1" fontAlgn="base" hangingPunct="1">
        <a:spcBef>
          <a:spcPct val="20000"/>
        </a:spcBef>
        <a:spcAft>
          <a:spcPct val="0"/>
        </a:spcAft>
        <a:buClr>
          <a:schemeClr val="hlink"/>
        </a:buClr>
        <a:buSzPct val="65000"/>
        <a:buFont typeface="Wingdings" pitchFamily="2" charset="2"/>
        <a:buChar char="¡"/>
        <a:defRPr kumimoji="1" sz="2800">
          <a:solidFill>
            <a:schemeClr val="tx1"/>
          </a:solidFill>
          <a:latin typeface="+mn-lt"/>
        </a:defRPr>
      </a:lvl2pPr>
      <a:lvl3pPr marL="1293813" indent="-403225" algn="l" rtl="0" eaLnBrk="1" fontAlgn="base" hangingPunct="1">
        <a:spcBef>
          <a:spcPct val="20000"/>
        </a:spcBef>
        <a:spcAft>
          <a:spcPct val="0"/>
        </a:spcAft>
        <a:buClr>
          <a:schemeClr val="accent1"/>
        </a:buClr>
        <a:buSzPct val="70000"/>
        <a:buFont typeface="Wingdings" pitchFamily="2" charset="2"/>
        <a:buChar char="n"/>
        <a:defRPr kumimoji="1" sz="2400">
          <a:solidFill>
            <a:schemeClr val="tx1"/>
          </a:solidFill>
          <a:latin typeface="+mn-lt"/>
        </a:defRPr>
      </a:lvl3pPr>
      <a:lvl4pPr marL="1681163" indent="-385763" algn="l" rtl="0" eaLnBrk="1" fontAlgn="base" hangingPunct="1">
        <a:spcBef>
          <a:spcPct val="20000"/>
        </a:spcBef>
        <a:spcAft>
          <a:spcPct val="0"/>
        </a:spcAft>
        <a:buClr>
          <a:schemeClr val="hlink"/>
        </a:buClr>
        <a:buSzPct val="75000"/>
        <a:buFont typeface="Wingdings" pitchFamily="2" charset="2"/>
        <a:buChar char="¡"/>
        <a:defRPr kumimoji="1" sz="2000">
          <a:solidFill>
            <a:schemeClr val="tx1"/>
          </a:solidFill>
          <a:latin typeface="+mn-lt"/>
        </a:defRPr>
      </a:lvl4pPr>
      <a:lvl5pPr marL="2070100" indent="-387350" algn="l" rtl="0" eaLnBrk="1" fontAlgn="base" hangingPunct="1">
        <a:spcBef>
          <a:spcPct val="20000"/>
        </a:spcBef>
        <a:spcAft>
          <a:spcPct val="0"/>
        </a:spcAft>
        <a:buClr>
          <a:schemeClr val="accent1"/>
        </a:buClr>
        <a:buSzPct val="70000"/>
        <a:buFont typeface="Wingdings" pitchFamily="2" charset="2"/>
        <a:buChar char="n"/>
        <a:defRPr kumimoji="1" sz="2000">
          <a:solidFill>
            <a:schemeClr val="tx1"/>
          </a:solidFill>
          <a:latin typeface="+mn-lt"/>
        </a:defRPr>
      </a:lvl5pPr>
      <a:lvl6pPr marL="2527300" indent="-387350" algn="l" rtl="0" eaLnBrk="1" fontAlgn="base" hangingPunct="1">
        <a:spcBef>
          <a:spcPct val="20000"/>
        </a:spcBef>
        <a:spcAft>
          <a:spcPct val="0"/>
        </a:spcAft>
        <a:buClr>
          <a:schemeClr val="accent1"/>
        </a:buClr>
        <a:buSzPct val="70000"/>
        <a:buFont typeface="Wingdings" pitchFamily="2" charset="2"/>
        <a:buChar char="n"/>
        <a:defRPr kumimoji="1" sz="2000">
          <a:solidFill>
            <a:schemeClr val="tx1"/>
          </a:solidFill>
          <a:latin typeface="+mn-lt"/>
        </a:defRPr>
      </a:lvl6pPr>
      <a:lvl7pPr marL="2984500" indent="-387350" algn="l" rtl="0" eaLnBrk="1" fontAlgn="base" hangingPunct="1">
        <a:spcBef>
          <a:spcPct val="20000"/>
        </a:spcBef>
        <a:spcAft>
          <a:spcPct val="0"/>
        </a:spcAft>
        <a:buClr>
          <a:schemeClr val="accent1"/>
        </a:buClr>
        <a:buSzPct val="70000"/>
        <a:buFont typeface="Wingdings" pitchFamily="2" charset="2"/>
        <a:buChar char="n"/>
        <a:defRPr kumimoji="1" sz="2000">
          <a:solidFill>
            <a:schemeClr val="tx1"/>
          </a:solidFill>
          <a:latin typeface="+mn-lt"/>
        </a:defRPr>
      </a:lvl7pPr>
      <a:lvl8pPr marL="3441700" indent="-387350" algn="l" rtl="0" eaLnBrk="1" fontAlgn="base" hangingPunct="1">
        <a:spcBef>
          <a:spcPct val="20000"/>
        </a:spcBef>
        <a:spcAft>
          <a:spcPct val="0"/>
        </a:spcAft>
        <a:buClr>
          <a:schemeClr val="accent1"/>
        </a:buClr>
        <a:buSzPct val="70000"/>
        <a:buFont typeface="Wingdings" pitchFamily="2" charset="2"/>
        <a:buChar char="n"/>
        <a:defRPr kumimoji="1" sz="2000">
          <a:solidFill>
            <a:schemeClr val="tx1"/>
          </a:solidFill>
          <a:latin typeface="+mn-lt"/>
        </a:defRPr>
      </a:lvl8pPr>
      <a:lvl9pPr marL="3898900" indent="-387350" algn="l" rtl="0" eaLnBrk="1" fontAlgn="base" hangingPunct="1">
        <a:spcBef>
          <a:spcPct val="20000"/>
        </a:spcBef>
        <a:spcAft>
          <a:spcPct val="0"/>
        </a:spcAft>
        <a:buClr>
          <a:schemeClr val="accent1"/>
        </a:buClr>
        <a:buSzPct val="70000"/>
        <a:buFont typeface="Wingdings" pitchFamily="2" charset="2"/>
        <a:buChar char="n"/>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3314" name="Group 2"/>
          <p:cNvGrpSpPr>
            <a:grpSpLocks/>
          </p:cNvGrpSpPr>
          <p:nvPr/>
        </p:nvGrpSpPr>
        <p:grpSpPr bwMode="auto">
          <a:xfrm>
            <a:off x="0" y="0"/>
            <a:ext cx="7620000" cy="6858000"/>
            <a:chOff x="0" y="0"/>
            <a:chExt cx="4800" cy="4320"/>
          </a:xfrm>
        </p:grpSpPr>
        <p:grpSp>
          <p:nvGrpSpPr>
            <p:cNvPr id="13320" name="Group 3"/>
            <p:cNvGrpSpPr>
              <a:grpSpLocks/>
            </p:cNvGrpSpPr>
            <p:nvPr userDrawn="1"/>
          </p:nvGrpSpPr>
          <p:grpSpPr bwMode="auto">
            <a:xfrm>
              <a:off x="0" y="0"/>
              <a:ext cx="2016" cy="4320"/>
              <a:chOff x="0" y="0"/>
              <a:chExt cx="2016" cy="4320"/>
            </a:xfrm>
          </p:grpSpPr>
          <p:sp>
            <p:nvSpPr>
              <p:cNvPr id="13324" name="Rectangle 4"/>
              <p:cNvSpPr>
                <a:spLocks noChangeArrowheads="1"/>
              </p:cNvSpPr>
              <p:nvPr userDrawn="1"/>
            </p:nvSpPr>
            <p:spPr bwMode="auto">
              <a:xfrm>
                <a:off x="0" y="0"/>
                <a:ext cx="480"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eaLnBrk="0" fontAlgn="base" hangingPunct="0">
                  <a:spcBef>
                    <a:spcPct val="0"/>
                  </a:spcBef>
                  <a:spcAft>
                    <a:spcPct val="0"/>
                  </a:spcAft>
                  <a:defRPr kumimoji="1" sz="2400">
                    <a:solidFill>
                      <a:schemeClr val="tx1"/>
                    </a:solidFill>
                    <a:latin typeface="Times New Roman" pitchFamily="18" charset="0"/>
                  </a:defRPr>
                </a:lvl6pPr>
                <a:lvl7pPr marL="2971800" indent="-228600" eaLnBrk="0" fontAlgn="base" hangingPunct="0">
                  <a:spcBef>
                    <a:spcPct val="0"/>
                  </a:spcBef>
                  <a:spcAft>
                    <a:spcPct val="0"/>
                  </a:spcAft>
                  <a:defRPr kumimoji="1" sz="2400">
                    <a:solidFill>
                      <a:schemeClr val="tx1"/>
                    </a:solidFill>
                    <a:latin typeface="Times New Roman" pitchFamily="18" charset="0"/>
                  </a:defRPr>
                </a:lvl7pPr>
                <a:lvl8pPr marL="3429000" indent="-228600" eaLnBrk="0" fontAlgn="base" hangingPunct="0">
                  <a:spcBef>
                    <a:spcPct val="0"/>
                  </a:spcBef>
                  <a:spcAft>
                    <a:spcPct val="0"/>
                  </a:spcAft>
                  <a:defRPr kumimoji="1" sz="2400">
                    <a:solidFill>
                      <a:schemeClr val="tx1"/>
                    </a:solidFill>
                    <a:latin typeface="Times New Roman" pitchFamily="18" charset="0"/>
                  </a:defRPr>
                </a:lvl8pPr>
                <a:lvl9pPr marL="3886200" indent="-228600" eaLnBrk="0" fontAlgn="base" hangingPunct="0">
                  <a:spcBef>
                    <a:spcPct val="0"/>
                  </a:spcBef>
                  <a:spcAft>
                    <a:spcPct val="0"/>
                  </a:spcAft>
                  <a:defRPr kumimoji="1" sz="2400">
                    <a:solidFill>
                      <a:schemeClr val="tx1"/>
                    </a:solidFill>
                    <a:latin typeface="Times New Roman" pitchFamily="18" charset="0"/>
                  </a:defRPr>
                </a:lvl9pPr>
              </a:lstStyle>
              <a:p>
                <a:pPr eaLnBrk="1" hangingPunct="1">
                  <a:defRPr/>
                </a:pPr>
                <a:endParaRPr kumimoji="0" lang="en-US" altLang="ja-JP" smtClean="0">
                  <a:solidFill>
                    <a:schemeClr val="bg2"/>
                  </a:solidFill>
                  <a:latin typeface="Arial" pitchFamily="34" charset="0"/>
                  <a:ea typeface="ＭＳ Ｐゴシック" pitchFamily="50" charset="-128"/>
                  <a:cs typeface="Arial" pitchFamily="34" charset="0"/>
                </a:endParaRPr>
              </a:p>
            </p:txBody>
          </p:sp>
          <p:sp>
            <p:nvSpPr>
              <p:cNvPr id="13325" name="Freeform 5"/>
              <p:cNvSpPr>
                <a:spLocks/>
              </p:cNvSpPr>
              <p:nvPr userDrawn="1"/>
            </p:nvSpPr>
            <p:spPr bwMode="auto">
              <a:xfrm>
                <a:off x="288" y="0"/>
                <a:ext cx="1728" cy="735"/>
              </a:xfrm>
              <a:custGeom>
                <a:avLst/>
                <a:gdLst>
                  <a:gd name="T0" fmla="*/ 1728 w 1728"/>
                  <a:gd name="T1" fmla="*/ 0 h 735"/>
                  <a:gd name="T2" fmla="*/ 1728 w 1728"/>
                  <a:gd name="T3" fmla="*/ 480 h 735"/>
                  <a:gd name="T4" fmla="*/ 380 w 1728"/>
                  <a:gd name="T5" fmla="*/ 482 h 735"/>
                  <a:gd name="T6" fmla="*/ 354 w 1728"/>
                  <a:gd name="T7" fmla="*/ 480 h 735"/>
                  <a:gd name="T8" fmla="*/ 308 w 1728"/>
                  <a:gd name="T9" fmla="*/ 489 h 735"/>
                  <a:gd name="T10" fmla="*/ 246 w 1728"/>
                  <a:gd name="T11" fmla="*/ 531 h 735"/>
                  <a:gd name="T12" fmla="*/ 206 w 1728"/>
                  <a:gd name="T13" fmla="*/ 597 h 735"/>
                  <a:gd name="T14" fmla="*/ 192 w 1728"/>
                  <a:gd name="T15" fmla="*/ 666 h 735"/>
                  <a:gd name="T16" fmla="*/ 192 w 1728"/>
                  <a:gd name="T17" fmla="*/ 735 h 735"/>
                  <a:gd name="T18" fmla="*/ 0 w 1728"/>
                  <a:gd name="T19" fmla="*/ 735 h 735"/>
                  <a:gd name="T20" fmla="*/ 0 w 1728"/>
                  <a:gd name="T21" fmla="*/ 480 h 735"/>
                  <a:gd name="T22" fmla="*/ 0 w 1728"/>
                  <a:gd name="T23" fmla="*/ 0 h 735"/>
                  <a:gd name="T24" fmla="*/ 1728 w 1728"/>
                  <a:gd name="T25" fmla="*/ 0 h 73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28" h="735">
                    <a:moveTo>
                      <a:pt x="1728" y="0"/>
                    </a:moveTo>
                    <a:lnTo>
                      <a:pt x="1728" y="480"/>
                    </a:lnTo>
                    <a:lnTo>
                      <a:pt x="380" y="482"/>
                    </a:lnTo>
                    <a:lnTo>
                      <a:pt x="354" y="480"/>
                    </a:lnTo>
                    <a:lnTo>
                      <a:pt x="308" y="489"/>
                    </a:lnTo>
                    <a:cubicBezTo>
                      <a:pt x="290" y="498"/>
                      <a:pt x="263" y="513"/>
                      <a:pt x="246" y="531"/>
                    </a:cubicBezTo>
                    <a:cubicBezTo>
                      <a:pt x="229" y="549"/>
                      <a:pt x="215" y="574"/>
                      <a:pt x="206" y="597"/>
                    </a:cubicBezTo>
                    <a:cubicBezTo>
                      <a:pt x="197" y="620"/>
                      <a:pt x="194" y="643"/>
                      <a:pt x="192" y="666"/>
                    </a:cubicBezTo>
                    <a:lnTo>
                      <a:pt x="192" y="735"/>
                    </a:lnTo>
                    <a:lnTo>
                      <a:pt x="0" y="735"/>
                    </a:lnTo>
                    <a:lnTo>
                      <a:pt x="0" y="480"/>
                    </a:lnTo>
                    <a:lnTo>
                      <a:pt x="0" y="0"/>
                    </a:lnTo>
                    <a:lnTo>
                      <a:pt x="1728" y="0"/>
                    </a:lnTo>
                    <a:close/>
                  </a:path>
                </a:pathLst>
              </a:custGeom>
              <a:solidFill>
                <a:schemeClr val="accent2"/>
              </a:solidFill>
              <a:ln>
                <a:noFill/>
              </a:ln>
              <a:extLst>
                <a:ext uri="{91240B29-F687-4F45-9708-019B960494DF}">
                  <a14:hiddenLine xmlns:a14="http://schemas.microsoft.com/office/drawing/2010/main" w="9525" cap="flat" cmpd="sng">
                    <a:solidFill>
                      <a:srgbClr val="000000"/>
                    </a:solidFill>
                    <a:prstDash val="solid"/>
                    <a:miter lim="800000"/>
                    <a:headEnd type="none" w="med" len="med"/>
                    <a:tailEnd type="none" w="med" len="med"/>
                  </a14:hiddenLine>
                </a:ext>
              </a:extLst>
            </p:spPr>
            <p:txBody>
              <a:bodyPr wrap="none"/>
              <a:lstStyle/>
              <a:p>
                <a:endParaRPr lang="ja-JP" altLang="en-US"/>
              </a:p>
            </p:txBody>
          </p:sp>
        </p:grpSp>
        <p:grpSp>
          <p:nvGrpSpPr>
            <p:cNvPr id="13321" name="Group 6"/>
            <p:cNvGrpSpPr>
              <a:grpSpLocks/>
            </p:cNvGrpSpPr>
            <p:nvPr/>
          </p:nvGrpSpPr>
          <p:grpSpPr bwMode="auto">
            <a:xfrm>
              <a:off x="144" y="1248"/>
              <a:ext cx="4656" cy="201"/>
              <a:chOff x="144" y="1248"/>
              <a:chExt cx="4656" cy="201"/>
            </a:xfrm>
          </p:grpSpPr>
          <p:sp>
            <p:nvSpPr>
              <p:cNvPr id="13322" name="AutoShape 7"/>
              <p:cNvSpPr>
                <a:spLocks noChangeArrowheads="1"/>
              </p:cNvSpPr>
              <p:nvPr/>
            </p:nvSpPr>
            <p:spPr bwMode="auto">
              <a:xfrm>
                <a:off x="384" y="1248"/>
                <a:ext cx="4416" cy="200"/>
              </a:xfrm>
              <a:prstGeom prst="roundRect">
                <a:avLst>
                  <a:gd name="adj" fmla="val 0"/>
                </a:avLst>
              </a:pr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eaLnBrk="0" fontAlgn="base" hangingPunct="0">
                  <a:spcBef>
                    <a:spcPct val="0"/>
                  </a:spcBef>
                  <a:spcAft>
                    <a:spcPct val="0"/>
                  </a:spcAft>
                  <a:defRPr kumimoji="1" sz="2400">
                    <a:solidFill>
                      <a:schemeClr val="tx1"/>
                    </a:solidFill>
                    <a:latin typeface="Times New Roman" pitchFamily="18" charset="0"/>
                  </a:defRPr>
                </a:lvl6pPr>
                <a:lvl7pPr marL="2971800" indent="-228600" eaLnBrk="0" fontAlgn="base" hangingPunct="0">
                  <a:spcBef>
                    <a:spcPct val="0"/>
                  </a:spcBef>
                  <a:spcAft>
                    <a:spcPct val="0"/>
                  </a:spcAft>
                  <a:defRPr kumimoji="1" sz="2400">
                    <a:solidFill>
                      <a:schemeClr val="tx1"/>
                    </a:solidFill>
                    <a:latin typeface="Times New Roman" pitchFamily="18" charset="0"/>
                  </a:defRPr>
                </a:lvl7pPr>
                <a:lvl8pPr marL="3429000" indent="-228600" eaLnBrk="0" fontAlgn="base" hangingPunct="0">
                  <a:spcBef>
                    <a:spcPct val="0"/>
                  </a:spcBef>
                  <a:spcAft>
                    <a:spcPct val="0"/>
                  </a:spcAft>
                  <a:defRPr kumimoji="1" sz="2400">
                    <a:solidFill>
                      <a:schemeClr val="tx1"/>
                    </a:solidFill>
                    <a:latin typeface="Times New Roman" pitchFamily="18" charset="0"/>
                  </a:defRPr>
                </a:lvl8pPr>
                <a:lvl9pPr marL="3886200" indent="-228600" eaLnBrk="0" fontAlgn="base" hangingPunct="0">
                  <a:spcBef>
                    <a:spcPct val="0"/>
                  </a:spcBef>
                  <a:spcAft>
                    <a:spcPct val="0"/>
                  </a:spcAft>
                  <a:defRPr kumimoji="1" sz="2400">
                    <a:solidFill>
                      <a:schemeClr val="tx1"/>
                    </a:solidFill>
                    <a:latin typeface="Times New Roman" pitchFamily="18" charset="0"/>
                  </a:defRPr>
                </a:lvl9pPr>
              </a:lstStyle>
              <a:p>
                <a:pPr eaLnBrk="1" hangingPunct="1">
                  <a:defRPr/>
                </a:pPr>
                <a:endParaRPr kumimoji="0" lang="en-US" altLang="ja-JP" smtClean="0">
                  <a:solidFill>
                    <a:schemeClr val="bg2"/>
                  </a:solidFill>
                  <a:latin typeface="Arial" pitchFamily="34" charset="0"/>
                  <a:ea typeface="ＭＳ Ｐゴシック" pitchFamily="50" charset="-128"/>
                  <a:cs typeface="Arial" pitchFamily="34" charset="0"/>
                </a:endParaRPr>
              </a:p>
            </p:txBody>
          </p:sp>
          <p:sp>
            <p:nvSpPr>
              <p:cNvPr id="13323" name="AutoShape 8"/>
              <p:cNvSpPr>
                <a:spLocks noChangeArrowheads="1"/>
              </p:cNvSpPr>
              <p:nvPr/>
            </p:nvSpPr>
            <p:spPr bwMode="auto">
              <a:xfrm flipH="1">
                <a:off x="144" y="1248"/>
                <a:ext cx="248" cy="201"/>
              </a:xfrm>
              <a:prstGeom prst="flowChartDelay">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eaLnBrk="0" fontAlgn="base" hangingPunct="0">
                  <a:spcBef>
                    <a:spcPct val="0"/>
                  </a:spcBef>
                  <a:spcAft>
                    <a:spcPct val="0"/>
                  </a:spcAft>
                  <a:defRPr kumimoji="1" sz="2400">
                    <a:solidFill>
                      <a:schemeClr val="tx1"/>
                    </a:solidFill>
                    <a:latin typeface="Times New Roman" pitchFamily="18" charset="0"/>
                  </a:defRPr>
                </a:lvl6pPr>
                <a:lvl7pPr marL="2971800" indent="-228600" eaLnBrk="0" fontAlgn="base" hangingPunct="0">
                  <a:spcBef>
                    <a:spcPct val="0"/>
                  </a:spcBef>
                  <a:spcAft>
                    <a:spcPct val="0"/>
                  </a:spcAft>
                  <a:defRPr kumimoji="1" sz="2400">
                    <a:solidFill>
                      <a:schemeClr val="tx1"/>
                    </a:solidFill>
                    <a:latin typeface="Times New Roman" pitchFamily="18" charset="0"/>
                  </a:defRPr>
                </a:lvl7pPr>
                <a:lvl8pPr marL="3429000" indent="-228600" eaLnBrk="0" fontAlgn="base" hangingPunct="0">
                  <a:spcBef>
                    <a:spcPct val="0"/>
                  </a:spcBef>
                  <a:spcAft>
                    <a:spcPct val="0"/>
                  </a:spcAft>
                  <a:defRPr kumimoji="1" sz="2400">
                    <a:solidFill>
                      <a:schemeClr val="tx1"/>
                    </a:solidFill>
                    <a:latin typeface="Times New Roman" pitchFamily="18" charset="0"/>
                  </a:defRPr>
                </a:lvl8pPr>
                <a:lvl9pPr marL="3886200" indent="-228600" eaLnBrk="0" fontAlgn="base" hangingPunct="0">
                  <a:spcBef>
                    <a:spcPct val="0"/>
                  </a:spcBef>
                  <a:spcAft>
                    <a:spcPct val="0"/>
                  </a:spcAft>
                  <a:defRPr kumimoji="1" sz="2400">
                    <a:solidFill>
                      <a:schemeClr val="tx1"/>
                    </a:solidFill>
                    <a:latin typeface="Times New Roman" pitchFamily="18" charset="0"/>
                  </a:defRPr>
                </a:lvl9pPr>
              </a:lstStyle>
              <a:p>
                <a:pPr eaLnBrk="1" hangingPunct="1">
                  <a:defRPr/>
                </a:pPr>
                <a:endParaRPr kumimoji="0" lang="en-US" altLang="ja-JP" smtClean="0">
                  <a:solidFill>
                    <a:schemeClr val="bg2"/>
                  </a:solidFill>
                  <a:latin typeface="Arial" pitchFamily="34" charset="0"/>
                  <a:ea typeface="ＭＳ Ｐゴシック" pitchFamily="50" charset="-128"/>
                  <a:cs typeface="Arial" pitchFamily="34" charset="0"/>
                </a:endParaRPr>
              </a:p>
            </p:txBody>
          </p:sp>
        </p:grpSp>
      </p:grpSp>
      <p:sp>
        <p:nvSpPr>
          <p:cNvPr id="13315" name="AutoShape 9"/>
          <p:cNvSpPr>
            <a:spLocks noGrp="1" noChangeArrowheads="1"/>
          </p:cNvSpPr>
          <p:nvPr>
            <p:ph type="title"/>
          </p:nvPr>
        </p:nvSpPr>
        <p:spPr bwMode="auto">
          <a:xfrm>
            <a:off x="762000" y="762000"/>
            <a:ext cx="7924800" cy="1143000"/>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b" anchorCtr="0" compatLnSpc="1">
            <a:prstTxWarp prst="textNoShape">
              <a:avLst/>
            </a:prstTxWarp>
          </a:bodyPr>
          <a:lstStyle/>
          <a:p>
            <a:pPr lvl="0"/>
            <a:r>
              <a:rPr lang="en-US" altLang="ja-JP" smtClean="0"/>
              <a:t>Click to edit Master title style</a:t>
            </a:r>
            <a:endParaRPr lang="en-US" altLang="ja-JP" smtClean="0"/>
          </a:p>
        </p:txBody>
      </p:sp>
      <p:sp>
        <p:nvSpPr>
          <p:cNvPr id="13316" name="Rectangle 10"/>
          <p:cNvSpPr>
            <a:spLocks noGrp="1" noChangeArrowheads="1"/>
          </p:cNvSpPr>
          <p:nvPr>
            <p:ph type="body" idx="1"/>
          </p:nvPr>
        </p:nvSpPr>
        <p:spPr bwMode="auto">
          <a:xfrm>
            <a:off x="838200" y="2362200"/>
            <a:ext cx="7693025" cy="3724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ltLang="ja-JP" smtClean="0"/>
          </a:p>
        </p:txBody>
      </p:sp>
      <p:sp>
        <p:nvSpPr>
          <p:cNvPr id="428043" name="Rectangle 11"/>
          <p:cNvSpPr>
            <a:spLocks noGrp="1" noChangeArrowheads="1"/>
          </p:cNvSpPr>
          <p:nvPr>
            <p:ph type="dt" sz="half" idx="2"/>
          </p:nvPr>
        </p:nvSpPr>
        <p:spPr bwMode="auto">
          <a:xfrm>
            <a:off x="2438400" y="6248400"/>
            <a:ext cx="2130425" cy="474663"/>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a:defRPr kumimoji="0" sz="1400">
                <a:ea typeface="ＭＳ Ｐゴシック" pitchFamily="50" charset="-128"/>
                <a:cs typeface="Arial" pitchFamily="34" charset="0"/>
              </a:defRPr>
            </a:lvl1pPr>
          </a:lstStyle>
          <a:p>
            <a:pPr>
              <a:defRPr/>
            </a:pPr>
            <a:endParaRPr lang="en-US" altLang="ja-JP"/>
          </a:p>
        </p:txBody>
      </p:sp>
      <p:sp>
        <p:nvSpPr>
          <p:cNvPr id="428044" name="Rectangle 12"/>
          <p:cNvSpPr>
            <a:spLocks noGrp="1" noChangeArrowheads="1"/>
          </p:cNvSpPr>
          <p:nvPr>
            <p:ph type="ftr" sz="quarter" idx="3"/>
          </p:nvPr>
        </p:nvSpPr>
        <p:spPr bwMode="auto">
          <a:xfrm>
            <a:off x="5791200" y="6248400"/>
            <a:ext cx="2897188" cy="474663"/>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ctr">
              <a:defRPr kumimoji="0" sz="1400">
                <a:ea typeface="ＭＳ Ｐゴシック" pitchFamily="50" charset="-128"/>
                <a:cs typeface="Arial" pitchFamily="34" charset="0"/>
              </a:defRPr>
            </a:lvl1pPr>
          </a:lstStyle>
          <a:p>
            <a:pPr>
              <a:defRPr/>
            </a:pPr>
            <a:endParaRPr lang="en-US" altLang="ja-JP"/>
          </a:p>
        </p:txBody>
      </p:sp>
      <p:sp>
        <p:nvSpPr>
          <p:cNvPr id="428045" name="Rectangle 13"/>
          <p:cNvSpPr>
            <a:spLocks noGrp="1" noChangeArrowheads="1"/>
          </p:cNvSpPr>
          <p:nvPr>
            <p:ph type="sldNum" sz="quarter" idx="4"/>
          </p:nvPr>
        </p:nvSpPr>
        <p:spPr bwMode="auto">
          <a:xfrm>
            <a:off x="84138" y="6242050"/>
            <a:ext cx="587375" cy="488950"/>
          </a:xfrm>
          <a:prstGeom prst="rect">
            <a:avLst/>
          </a:prstGeom>
          <a:noFill/>
          <a:ln>
            <a:noFill/>
          </a:ln>
          <a:effectLst/>
          <a:extLst/>
        </p:spPr>
        <p:txBody>
          <a:bodyPr vert="horz" wrap="square" lIns="91440" tIns="45720" rIns="91440" bIns="45720" numCol="1" anchor="b" anchorCtr="1" compatLnSpc="1">
            <a:prstTxWarp prst="textNoShape">
              <a:avLst/>
            </a:prstTxWarp>
          </a:bodyPr>
          <a:lstStyle>
            <a:lvl1pPr>
              <a:defRPr kumimoji="0" sz="2600" b="1">
                <a:solidFill>
                  <a:schemeClr val="bg1"/>
                </a:solidFill>
                <a:ea typeface="ＭＳ Ｐゴシック" pitchFamily="50" charset="-128"/>
                <a:cs typeface="Arial" pitchFamily="34" charset="0"/>
              </a:defRPr>
            </a:lvl1pPr>
          </a:lstStyle>
          <a:p>
            <a:pPr>
              <a:defRPr/>
            </a:pPr>
            <a:fld id="{A827A394-2FD4-421D-AB05-6F6DFD9BDFE4}" type="slidenum">
              <a:rPr lang="en-US" altLang="ja-JP"/>
              <a:pPr>
                <a:defRPr/>
              </a:pPr>
              <a:t>‹#›</a:t>
            </a:fld>
            <a:endParaRPr lang="en-US" altLang="ja-JP"/>
          </a:p>
        </p:txBody>
      </p:sp>
    </p:spTree>
  </p:cSld>
  <p:clrMap bg1="lt1" tx1="dk1" bg2="lt2" tx2="dk2" accent1="accent1" accent2="accent2" accent3="accent3" accent4="accent4" accent5="accent5" accent6="accent6" hlink="hlink" folHlink="folHlink"/>
  <p:sldLayoutIdLst>
    <p:sldLayoutId id="2147484848" r:id="rId1"/>
    <p:sldLayoutId id="2147484849" r:id="rId2"/>
    <p:sldLayoutId id="2147484850" r:id="rId3"/>
    <p:sldLayoutId id="2147484851" r:id="rId4"/>
    <p:sldLayoutId id="2147484852" r:id="rId5"/>
    <p:sldLayoutId id="2147484853" r:id="rId6"/>
    <p:sldLayoutId id="2147484854" r:id="rId7"/>
    <p:sldLayoutId id="2147484855" r:id="rId8"/>
    <p:sldLayoutId id="2147484856" r:id="rId9"/>
    <p:sldLayoutId id="2147484857" r:id="rId10"/>
    <p:sldLayoutId id="2147484858" r:id="rId11"/>
  </p:sldLayoutIdLst>
  <p:hf sldNum="0" hdr="0" ftr="0" dt="0"/>
  <p:txStyles>
    <p:titleStyle>
      <a:lvl1pPr algn="l" rtl="0" eaLnBrk="1" fontAlgn="base" hangingPunct="1">
        <a:lnSpc>
          <a:spcPct val="90000"/>
        </a:lnSpc>
        <a:spcBef>
          <a:spcPct val="0"/>
        </a:spcBef>
        <a:spcAft>
          <a:spcPct val="0"/>
        </a:spcAft>
        <a:defRPr kumimoji="1" sz="3600" b="1">
          <a:solidFill>
            <a:schemeClr val="tx2"/>
          </a:solidFill>
          <a:latin typeface="+mj-lt"/>
          <a:ea typeface="+mj-ea"/>
          <a:cs typeface="+mj-cs"/>
        </a:defRPr>
      </a:lvl1pPr>
      <a:lvl2pPr algn="l" rtl="0" eaLnBrk="1" fontAlgn="base" hangingPunct="1">
        <a:lnSpc>
          <a:spcPct val="90000"/>
        </a:lnSpc>
        <a:spcBef>
          <a:spcPct val="0"/>
        </a:spcBef>
        <a:spcAft>
          <a:spcPct val="0"/>
        </a:spcAft>
        <a:defRPr kumimoji="1" sz="3600" b="1">
          <a:solidFill>
            <a:schemeClr val="tx2"/>
          </a:solidFill>
          <a:latin typeface="Arial" charset="0"/>
        </a:defRPr>
      </a:lvl2pPr>
      <a:lvl3pPr algn="l" rtl="0" eaLnBrk="1" fontAlgn="base" hangingPunct="1">
        <a:lnSpc>
          <a:spcPct val="90000"/>
        </a:lnSpc>
        <a:spcBef>
          <a:spcPct val="0"/>
        </a:spcBef>
        <a:spcAft>
          <a:spcPct val="0"/>
        </a:spcAft>
        <a:defRPr kumimoji="1" sz="3600" b="1">
          <a:solidFill>
            <a:schemeClr val="tx2"/>
          </a:solidFill>
          <a:latin typeface="Arial" charset="0"/>
        </a:defRPr>
      </a:lvl3pPr>
      <a:lvl4pPr algn="l" rtl="0" eaLnBrk="1" fontAlgn="base" hangingPunct="1">
        <a:lnSpc>
          <a:spcPct val="90000"/>
        </a:lnSpc>
        <a:spcBef>
          <a:spcPct val="0"/>
        </a:spcBef>
        <a:spcAft>
          <a:spcPct val="0"/>
        </a:spcAft>
        <a:defRPr kumimoji="1" sz="3600" b="1">
          <a:solidFill>
            <a:schemeClr val="tx2"/>
          </a:solidFill>
          <a:latin typeface="Arial" charset="0"/>
        </a:defRPr>
      </a:lvl4pPr>
      <a:lvl5pPr algn="l" rtl="0" eaLnBrk="1" fontAlgn="base" hangingPunct="1">
        <a:lnSpc>
          <a:spcPct val="90000"/>
        </a:lnSpc>
        <a:spcBef>
          <a:spcPct val="0"/>
        </a:spcBef>
        <a:spcAft>
          <a:spcPct val="0"/>
        </a:spcAft>
        <a:defRPr kumimoji="1" sz="3600" b="1">
          <a:solidFill>
            <a:schemeClr val="tx2"/>
          </a:solidFill>
          <a:latin typeface="Arial" charset="0"/>
        </a:defRPr>
      </a:lvl5pPr>
      <a:lvl6pPr marL="457200" algn="l" rtl="0" eaLnBrk="1" fontAlgn="base" hangingPunct="1">
        <a:lnSpc>
          <a:spcPct val="90000"/>
        </a:lnSpc>
        <a:spcBef>
          <a:spcPct val="0"/>
        </a:spcBef>
        <a:spcAft>
          <a:spcPct val="0"/>
        </a:spcAft>
        <a:defRPr kumimoji="1" sz="3600" b="1">
          <a:solidFill>
            <a:schemeClr val="tx2"/>
          </a:solidFill>
          <a:latin typeface="Arial" charset="0"/>
        </a:defRPr>
      </a:lvl6pPr>
      <a:lvl7pPr marL="914400" algn="l" rtl="0" eaLnBrk="1" fontAlgn="base" hangingPunct="1">
        <a:lnSpc>
          <a:spcPct val="90000"/>
        </a:lnSpc>
        <a:spcBef>
          <a:spcPct val="0"/>
        </a:spcBef>
        <a:spcAft>
          <a:spcPct val="0"/>
        </a:spcAft>
        <a:defRPr kumimoji="1" sz="3600" b="1">
          <a:solidFill>
            <a:schemeClr val="tx2"/>
          </a:solidFill>
          <a:latin typeface="Arial" charset="0"/>
        </a:defRPr>
      </a:lvl7pPr>
      <a:lvl8pPr marL="1371600" algn="l" rtl="0" eaLnBrk="1" fontAlgn="base" hangingPunct="1">
        <a:lnSpc>
          <a:spcPct val="90000"/>
        </a:lnSpc>
        <a:spcBef>
          <a:spcPct val="0"/>
        </a:spcBef>
        <a:spcAft>
          <a:spcPct val="0"/>
        </a:spcAft>
        <a:defRPr kumimoji="1" sz="3600" b="1">
          <a:solidFill>
            <a:schemeClr val="tx2"/>
          </a:solidFill>
          <a:latin typeface="Arial" charset="0"/>
        </a:defRPr>
      </a:lvl8pPr>
      <a:lvl9pPr marL="1828800" algn="l" rtl="0" eaLnBrk="1" fontAlgn="base" hangingPunct="1">
        <a:lnSpc>
          <a:spcPct val="90000"/>
        </a:lnSpc>
        <a:spcBef>
          <a:spcPct val="0"/>
        </a:spcBef>
        <a:spcAft>
          <a:spcPct val="0"/>
        </a:spcAft>
        <a:defRPr kumimoji="1" sz="3600" b="1">
          <a:solidFill>
            <a:schemeClr val="tx2"/>
          </a:solidFill>
          <a:latin typeface="Arial" charset="0"/>
        </a:defRPr>
      </a:lvl9pPr>
    </p:titleStyle>
    <p:bodyStyle>
      <a:lvl1pPr marL="342900" indent="-342900" algn="l" rtl="0" eaLnBrk="1" fontAlgn="base" hangingPunct="1">
        <a:spcBef>
          <a:spcPct val="20000"/>
        </a:spcBef>
        <a:spcAft>
          <a:spcPct val="0"/>
        </a:spcAft>
        <a:buClr>
          <a:schemeClr val="tx1"/>
        </a:buClr>
        <a:buSzPct val="75000"/>
        <a:buFont typeface="Wingdings" pitchFamily="2" charset="2"/>
        <a:buChar char="l"/>
        <a:defRPr kumimoji="1" sz="2800">
          <a:solidFill>
            <a:schemeClr val="tx1"/>
          </a:solidFill>
          <a:latin typeface="+mn-lt"/>
          <a:ea typeface="+mn-ea"/>
          <a:cs typeface="+mn-cs"/>
        </a:defRPr>
      </a:lvl1pPr>
      <a:lvl2pPr marL="742950" indent="-285750" algn="l" rtl="0" eaLnBrk="1" fontAlgn="base" hangingPunct="1">
        <a:spcBef>
          <a:spcPct val="20000"/>
        </a:spcBef>
        <a:spcAft>
          <a:spcPct val="0"/>
        </a:spcAft>
        <a:buClr>
          <a:schemeClr val="tx1"/>
        </a:buClr>
        <a:buSzPct val="75000"/>
        <a:buChar char="–"/>
        <a:defRPr kumimoji="1" sz="2400">
          <a:solidFill>
            <a:schemeClr val="tx1"/>
          </a:solidFill>
          <a:latin typeface="+mn-lt"/>
        </a:defRPr>
      </a:lvl2pPr>
      <a:lvl3pPr marL="1143000" indent="-228600" algn="l" rtl="0" eaLnBrk="1" fontAlgn="base" hangingPunct="1">
        <a:spcBef>
          <a:spcPct val="20000"/>
        </a:spcBef>
        <a:spcAft>
          <a:spcPct val="0"/>
        </a:spcAft>
        <a:buClr>
          <a:schemeClr val="tx1"/>
        </a:buClr>
        <a:buSzPct val="75000"/>
        <a:buFont typeface="Wingdings" pitchFamily="2" charset="2"/>
        <a:buChar char="l"/>
        <a:defRPr kumimoji="1" sz="2000">
          <a:solidFill>
            <a:schemeClr val="tx1"/>
          </a:solidFill>
          <a:latin typeface="+mn-lt"/>
        </a:defRPr>
      </a:lvl3pPr>
      <a:lvl4pPr marL="1600200" indent="-228600" algn="l" rtl="0" eaLnBrk="1" fontAlgn="base" hangingPunct="1">
        <a:spcBef>
          <a:spcPct val="20000"/>
        </a:spcBef>
        <a:spcAft>
          <a:spcPct val="0"/>
        </a:spcAft>
        <a:buClr>
          <a:schemeClr val="tx1"/>
        </a:buClr>
        <a:buSzPct val="80000"/>
        <a:buChar char="–"/>
        <a:defRPr kumimoji="1" sz="2000">
          <a:solidFill>
            <a:schemeClr val="tx1"/>
          </a:solidFill>
          <a:latin typeface="+mn-lt"/>
        </a:defRPr>
      </a:lvl4pPr>
      <a:lvl5pPr marL="2057400" indent="-228600" algn="l" rtl="0" eaLnBrk="1" fontAlgn="base" hangingPunct="1">
        <a:spcBef>
          <a:spcPct val="20000"/>
        </a:spcBef>
        <a:spcAft>
          <a:spcPct val="0"/>
        </a:spcAft>
        <a:buClr>
          <a:schemeClr val="tx1"/>
        </a:buClr>
        <a:buSzPct val="65000"/>
        <a:buFont typeface="Wingdings" pitchFamily="2" charset="2"/>
        <a:buChar char="l"/>
        <a:defRPr kumimoji="1" sz="2000">
          <a:solidFill>
            <a:schemeClr val="tx1"/>
          </a:solidFill>
          <a:latin typeface="+mn-lt"/>
        </a:defRPr>
      </a:lvl5pPr>
      <a:lvl6pPr marL="2514600" indent="-228600" algn="l" rtl="0" eaLnBrk="1" fontAlgn="base" hangingPunct="1">
        <a:spcBef>
          <a:spcPct val="20000"/>
        </a:spcBef>
        <a:spcAft>
          <a:spcPct val="0"/>
        </a:spcAft>
        <a:buClr>
          <a:schemeClr val="tx1"/>
        </a:buClr>
        <a:buSzPct val="65000"/>
        <a:buFont typeface="Wingdings" pitchFamily="2" charset="2"/>
        <a:buChar char="l"/>
        <a:defRPr kumimoji="1">
          <a:solidFill>
            <a:schemeClr val="tx1"/>
          </a:solidFill>
          <a:latin typeface="+mn-lt"/>
        </a:defRPr>
      </a:lvl6pPr>
      <a:lvl7pPr marL="2971800" indent="-228600" algn="l" rtl="0" eaLnBrk="1" fontAlgn="base" hangingPunct="1">
        <a:spcBef>
          <a:spcPct val="20000"/>
        </a:spcBef>
        <a:spcAft>
          <a:spcPct val="0"/>
        </a:spcAft>
        <a:buClr>
          <a:schemeClr val="tx1"/>
        </a:buClr>
        <a:buSzPct val="65000"/>
        <a:buFont typeface="Wingdings" pitchFamily="2" charset="2"/>
        <a:buChar char="l"/>
        <a:defRPr kumimoji="1">
          <a:solidFill>
            <a:schemeClr val="tx1"/>
          </a:solidFill>
          <a:latin typeface="+mn-lt"/>
        </a:defRPr>
      </a:lvl7pPr>
      <a:lvl8pPr marL="3429000" indent="-228600" algn="l" rtl="0" eaLnBrk="1" fontAlgn="base" hangingPunct="1">
        <a:spcBef>
          <a:spcPct val="20000"/>
        </a:spcBef>
        <a:spcAft>
          <a:spcPct val="0"/>
        </a:spcAft>
        <a:buClr>
          <a:schemeClr val="tx1"/>
        </a:buClr>
        <a:buSzPct val="65000"/>
        <a:buFont typeface="Wingdings" pitchFamily="2" charset="2"/>
        <a:buChar char="l"/>
        <a:defRPr kumimoji="1">
          <a:solidFill>
            <a:schemeClr val="tx1"/>
          </a:solidFill>
          <a:latin typeface="+mn-lt"/>
        </a:defRPr>
      </a:lvl8pPr>
      <a:lvl9pPr marL="3886200" indent="-228600" algn="l" rtl="0" eaLnBrk="1" fontAlgn="base" hangingPunct="1">
        <a:spcBef>
          <a:spcPct val="20000"/>
        </a:spcBef>
        <a:spcAft>
          <a:spcPct val="0"/>
        </a:spcAft>
        <a:buClr>
          <a:schemeClr val="tx1"/>
        </a:buClr>
        <a:buSzPct val="65000"/>
        <a:buFont typeface="Wingdings" pitchFamily="2" charset="2"/>
        <a:buChar char="l"/>
        <a:defRPr kumimoji="1">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4338" name="Rectangle 4"/>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US" altLang="ja-JP" smtClean="0"/>
              <a:t>First level</a:t>
            </a:r>
          </a:p>
          <a:p>
            <a:pPr lvl="1"/>
            <a:r>
              <a:rPr lang="en-US" altLang="ja-JP" smtClean="0"/>
              <a:t>Second level</a:t>
            </a:r>
          </a:p>
          <a:p>
            <a:pPr lvl="2"/>
            <a:r>
              <a:rPr lang="en-US" altLang="ja-JP" smtClean="0"/>
              <a:t>Third level</a:t>
            </a:r>
          </a:p>
        </p:txBody>
      </p:sp>
      <p:sp>
        <p:nvSpPr>
          <p:cNvPr id="14339" name="Rectangle 5"/>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US" altLang="ja-JP" smtClean="0"/>
              <a:t>Title</a:t>
            </a:r>
          </a:p>
        </p:txBody>
      </p:sp>
    </p:spTree>
  </p:cSld>
  <p:clrMap bg1="dk2" tx1="lt1" bg2="dk1" tx2="lt2" accent1="accent1" accent2="accent2" accent3="accent3" accent4="accent4" accent5="accent5" accent6="accent6" hlink="hlink" folHlink="folHlink"/>
  <p:sldLayoutIdLst>
    <p:sldLayoutId id="2147484860" r:id="rId1"/>
    <p:sldLayoutId id="2147484861" r:id="rId2"/>
    <p:sldLayoutId id="2147484862" r:id="rId3"/>
    <p:sldLayoutId id="2147484863" r:id="rId4"/>
    <p:sldLayoutId id="2147484864" r:id="rId5"/>
    <p:sldLayoutId id="2147484865" r:id="rId6"/>
    <p:sldLayoutId id="2147484866" r:id="rId7"/>
    <p:sldLayoutId id="2147484867" r:id="rId8"/>
    <p:sldLayoutId id="2147484868" r:id="rId9"/>
    <p:sldLayoutId id="2147484869" r:id="rId10"/>
    <p:sldLayoutId id="2147484870" r:id="rId11"/>
  </p:sldLayoutIdLst>
  <p:timing>
    <p:tnLst>
      <p:par>
        <p:cTn id="1" dur="indefinite" restart="never" nodeType="tmRoot"/>
      </p:par>
    </p:tnLst>
  </p:timing>
  <p:hf sldNum="0" hdr="0" ftr="0" dt="0"/>
  <p:txStyles>
    <p:titleStyle>
      <a:lvl1pPr algn="l" rtl="0" eaLnBrk="1" fontAlgn="base" hangingPunct="1">
        <a:spcBef>
          <a:spcPct val="0"/>
        </a:spcBef>
        <a:spcAft>
          <a:spcPct val="0"/>
        </a:spcAft>
        <a:defRPr kumimoji="1" sz="3600">
          <a:solidFill>
            <a:schemeClr val="accent1"/>
          </a:solidFill>
          <a:latin typeface="+mj-lt"/>
          <a:ea typeface="+mj-ea"/>
          <a:cs typeface="+mj-cs"/>
        </a:defRPr>
      </a:lvl1pPr>
      <a:lvl2pPr algn="l" rtl="0" eaLnBrk="1" fontAlgn="base" hangingPunct="1">
        <a:spcBef>
          <a:spcPct val="0"/>
        </a:spcBef>
        <a:spcAft>
          <a:spcPct val="0"/>
        </a:spcAft>
        <a:defRPr kumimoji="1" sz="3600">
          <a:solidFill>
            <a:schemeClr val="accent1"/>
          </a:solidFill>
          <a:latin typeface="Arial" charset="0"/>
        </a:defRPr>
      </a:lvl2pPr>
      <a:lvl3pPr algn="l" rtl="0" eaLnBrk="1" fontAlgn="base" hangingPunct="1">
        <a:spcBef>
          <a:spcPct val="0"/>
        </a:spcBef>
        <a:spcAft>
          <a:spcPct val="0"/>
        </a:spcAft>
        <a:defRPr kumimoji="1" sz="3600">
          <a:solidFill>
            <a:schemeClr val="accent1"/>
          </a:solidFill>
          <a:latin typeface="Arial" charset="0"/>
        </a:defRPr>
      </a:lvl3pPr>
      <a:lvl4pPr algn="l" rtl="0" eaLnBrk="1" fontAlgn="base" hangingPunct="1">
        <a:spcBef>
          <a:spcPct val="0"/>
        </a:spcBef>
        <a:spcAft>
          <a:spcPct val="0"/>
        </a:spcAft>
        <a:defRPr kumimoji="1" sz="3600">
          <a:solidFill>
            <a:schemeClr val="accent1"/>
          </a:solidFill>
          <a:latin typeface="Arial" charset="0"/>
        </a:defRPr>
      </a:lvl4pPr>
      <a:lvl5pPr algn="l" rtl="0" eaLnBrk="1" fontAlgn="base" hangingPunct="1">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eaLnBrk="1" fontAlgn="base" hangingPunct="1">
        <a:spcBef>
          <a:spcPct val="20000"/>
        </a:spcBef>
        <a:spcAft>
          <a:spcPct val="0"/>
        </a:spcAft>
        <a:buClr>
          <a:schemeClr val="accent1"/>
        </a:buClr>
        <a:buFont typeface="Arial" pitchFamily="34" charset="0"/>
        <a:buChar char="●"/>
        <a:defRPr kumimoji="1" sz="2000">
          <a:solidFill>
            <a:schemeClr val="accent1"/>
          </a:solidFill>
          <a:latin typeface="+mn-lt"/>
          <a:ea typeface="+mn-ea"/>
          <a:cs typeface="+mn-cs"/>
        </a:defRPr>
      </a:lvl1pPr>
      <a:lvl2pPr marL="685800" indent="-325438" algn="l" rtl="0" eaLnBrk="1" fontAlgn="base" hangingPunct="1">
        <a:spcBef>
          <a:spcPct val="20000"/>
        </a:spcBef>
        <a:spcAft>
          <a:spcPct val="0"/>
        </a:spcAft>
        <a:buClr>
          <a:schemeClr val="bg2"/>
        </a:buClr>
        <a:buFont typeface="Wingdings" pitchFamily="2" charset="2"/>
        <a:buChar char="§"/>
        <a:defRPr kumimoji="1" sz="2800">
          <a:solidFill>
            <a:schemeClr val="bg2"/>
          </a:solidFill>
          <a:latin typeface="+mn-lt"/>
        </a:defRPr>
      </a:lvl2pPr>
      <a:lvl3pPr marL="1143000" indent="-325438" algn="l" rtl="0" eaLnBrk="1" fontAlgn="base" hangingPunct="1">
        <a:spcBef>
          <a:spcPct val="20000"/>
        </a:spcBef>
        <a:spcAft>
          <a:spcPct val="0"/>
        </a:spcAft>
        <a:buClr>
          <a:schemeClr val="bg2"/>
        </a:buClr>
        <a:buFont typeface="Courier New" pitchFamily="49" charset="0"/>
        <a:buChar char="-"/>
        <a:defRPr kumimoji="1" sz="2400">
          <a:solidFill>
            <a:schemeClr val="bg2"/>
          </a:solidFill>
          <a:latin typeface="+mn-lt"/>
        </a:defRPr>
      </a:lvl3pPr>
      <a:lvl4pPr marL="1751013" indent="-228600" algn="l" rtl="0" eaLnBrk="1" fontAlgn="base" hangingPunct="1">
        <a:spcBef>
          <a:spcPct val="20000"/>
        </a:spcBef>
        <a:spcAft>
          <a:spcPct val="0"/>
        </a:spcAft>
        <a:buChar char="–"/>
        <a:defRPr kumimoji="1" sz="2000">
          <a:solidFill>
            <a:schemeClr val="tx1"/>
          </a:solidFill>
          <a:latin typeface="+mn-lt"/>
        </a:defRPr>
      </a:lvl4pPr>
      <a:lvl5pPr marL="2159000" indent="-228600" algn="l" rtl="0" eaLnBrk="1" fontAlgn="base" hangingPunct="1">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Rectangle 3"/>
          <p:cNvSpPr>
            <a:spLocks noChangeArrowheads="1"/>
          </p:cNvSpPr>
          <p:nvPr/>
        </p:nvSpPr>
        <p:spPr bwMode="auto">
          <a:xfrm>
            <a:off x="8604250" y="6599238"/>
            <a:ext cx="288925"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61988">
              <a:defRPr kumimoji="1" sz="2400">
                <a:solidFill>
                  <a:schemeClr val="tx1"/>
                </a:solidFill>
                <a:latin typeface="Times New Roman" pitchFamily="18" charset="0"/>
              </a:defRPr>
            </a:lvl1pPr>
            <a:lvl2pPr marL="742950" indent="-285750" defTabSz="661988">
              <a:defRPr kumimoji="1" sz="2400">
                <a:solidFill>
                  <a:schemeClr val="tx1"/>
                </a:solidFill>
                <a:latin typeface="Times New Roman" pitchFamily="18" charset="0"/>
              </a:defRPr>
            </a:lvl2pPr>
            <a:lvl3pPr marL="1143000" indent="-228600" defTabSz="661988">
              <a:defRPr kumimoji="1" sz="2400">
                <a:solidFill>
                  <a:schemeClr val="tx1"/>
                </a:solidFill>
                <a:latin typeface="Times New Roman" pitchFamily="18" charset="0"/>
              </a:defRPr>
            </a:lvl3pPr>
            <a:lvl4pPr marL="1600200" indent="-228600" defTabSz="661988">
              <a:defRPr kumimoji="1" sz="2400">
                <a:solidFill>
                  <a:schemeClr val="tx1"/>
                </a:solidFill>
                <a:latin typeface="Times New Roman" pitchFamily="18" charset="0"/>
              </a:defRPr>
            </a:lvl4pPr>
            <a:lvl5pPr marL="2057400" indent="-228600" defTabSz="661988">
              <a:defRPr kumimoji="1" sz="2400">
                <a:solidFill>
                  <a:schemeClr val="tx1"/>
                </a:solidFill>
                <a:latin typeface="Times New Roman" pitchFamily="18" charset="0"/>
              </a:defRPr>
            </a:lvl5pPr>
            <a:lvl6pPr marL="2514600" indent="-228600" defTabSz="661988" eaLnBrk="0" fontAlgn="base" hangingPunct="0">
              <a:spcBef>
                <a:spcPct val="0"/>
              </a:spcBef>
              <a:spcAft>
                <a:spcPct val="0"/>
              </a:spcAft>
              <a:defRPr kumimoji="1" sz="2400">
                <a:solidFill>
                  <a:schemeClr val="tx1"/>
                </a:solidFill>
                <a:latin typeface="Times New Roman" pitchFamily="18" charset="0"/>
              </a:defRPr>
            </a:lvl6pPr>
            <a:lvl7pPr marL="2971800" indent="-228600" defTabSz="661988" eaLnBrk="0" fontAlgn="base" hangingPunct="0">
              <a:spcBef>
                <a:spcPct val="0"/>
              </a:spcBef>
              <a:spcAft>
                <a:spcPct val="0"/>
              </a:spcAft>
              <a:defRPr kumimoji="1" sz="2400">
                <a:solidFill>
                  <a:schemeClr val="tx1"/>
                </a:solidFill>
                <a:latin typeface="Times New Roman" pitchFamily="18" charset="0"/>
              </a:defRPr>
            </a:lvl7pPr>
            <a:lvl8pPr marL="3429000" indent="-228600" defTabSz="661988" eaLnBrk="0" fontAlgn="base" hangingPunct="0">
              <a:spcBef>
                <a:spcPct val="0"/>
              </a:spcBef>
              <a:spcAft>
                <a:spcPct val="0"/>
              </a:spcAft>
              <a:defRPr kumimoji="1" sz="2400">
                <a:solidFill>
                  <a:schemeClr val="tx1"/>
                </a:solidFill>
                <a:latin typeface="Times New Roman" pitchFamily="18" charset="0"/>
              </a:defRPr>
            </a:lvl8pPr>
            <a:lvl9pPr marL="3886200" indent="-228600" defTabSz="661988" eaLnBrk="0" fontAlgn="base" hangingPunct="0">
              <a:spcBef>
                <a:spcPct val="0"/>
              </a:spcBef>
              <a:spcAft>
                <a:spcPct val="0"/>
              </a:spcAft>
              <a:defRPr kumimoji="1" sz="2400">
                <a:solidFill>
                  <a:schemeClr val="tx1"/>
                </a:solidFill>
                <a:latin typeface="Times New Roman" pitchFamily="18" charset="0"/>
              </a:defRPr>
            </a:lvl9pPr>
          </a:lstStyle>
          <a:p>
            <a:pPr>
              <a:defRPr/>
            </a:pPr>
            <a:fld id="{B1129CEE-97FF-446D-802D-9927717B8E93}" type="slidenum">
              <a:rPr kumimoji="0" lang="fr-FR" altLang="ja-JP" sz="800" smtClean="0">
                <a:solidFill>
                  <a:schemeClr val="bg2"/>
                </a:solidFill>
                <a:latin typeface="Arial" pitchFamily="34" charset="0"/>
                <a:ea typeface="ＭＳ Ｐゴシック" pitchFamily="50" charset="-128"/>
                <a:cs typeface="Arial" pitchFamily="34" charset="0"/>
              </a:rPr>
              <a:pPr>
                <a:defRPr/>
              </a:pPr>
              <a:t>‹#›</a:t>
            </a:fld>
            <a:endParaRPr kumimoji="0" lang="fr-FR" altLang="ja-JP" sz="800" dirty="0" smtClean="0">
              <a:solidFill>
                <a:schemeClr val="bg2"/>
              </a:solidFill>
              <a:latin typeface="Arial" pitchFamily="34" charset="0"/>
              <a:ea typeface="ＭＳ Ｐゴシック" pitchFamily="50" charset="-128"/>
              <a:cs typeface="Arial" pitchFamily="34" charset="0"/>
            </a:endParaRPr>
          </a:p>
        </p:txBody>
      </p:sp>
      <p:sp>
        <p:nvSpPr>
          <p:cNvPr id="3075" name="Rectangle 4"/>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GB" altLang="zh-TW" smtClean="0"/>
              <a:t>First level</a:t>
            </a:r>
          </a:p>
          <a:p>
            <a:pPr lvl="1"/>
            <a:r>
              <a:rPr lang="en-GB" altLang="zh-TW" smtClean="0"/>
              <a:t>Second level</a:t>
            </a:r>
          </a:p>
          <a:p>
            <a:pPr lvl="2"/>
            <a:r>
              <a:rPr lang="en-GB" altLang="zh-TW" smtClean="0"/>
              <a:t>Third level</a:t>
            </a:r>
          </a:p>
        </p:txBody>
      </p:sp>
      <p:sp>
        <p:nvSpPr>
          <p:cNvPr id="3076" name="Rectangle 5"/>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GB" altLang="zh-TW" smtClean="0"/>
              <a:t>Title</a:t>
            </a:r>
          </a:p>
        </p:txBody>
      </p:sp>
    </p:spTree>
  </p:cSld>
  <p:clrMap bg1="lt1" tx1="dk1" bg2="lt2" tx2="dk2" accent1="accent1" accent2="accent2" accent3="accent3" accent4="accent4" accent5="accent5" accent6="accent6" hlink="hlink" folHlink="folHlink"/>
  <p:sldLayoutIdLst>
    <p:sldLayoutId id="2147484698" r:id="rId1"/>
    <p:sldLayoutId id="2147484566" r:id="rId2"/>
    <p:sldLayoutId id="2147484567" r:id="rId3"/>
    <p:sldLayoutId id="2147484568" r:id="rId4"/>
    <p:sldLayoutId id="2147484569" r:id="rId5"/>
    <p:sldLayoutId id="2147484570" r:id="rId6"/>
    <p:sldLayoutId id="2147484571" r:id="rId7"/>
    <p:sldLayoutId id="2147484572" r:id="rId8"/>
    <p:sldLayoutId id="2147484573" r:id="rId9"/>
    <p:sldLayoutId id="2147484574" r:id="rId10"/>
    <p:sldLayoutId id="2147484575" r:id="rId11"/>
  </p:sldLayoutIdLst>
  <p:timing>
    <p:tnLst>
      <p:par>
        <p:cTn id="1" dur="indefinite" restart="never" nodeType="tmRoot"/>
      </p:par>
    </p:tnLst>
  </p:timing>
  <p:hf sldNum="0" hdr="0" ftr="0" dt="0"/>
  <p:txStyles>
    <p:titleStyle>
      <a:lvl1pPr algn="l" rtl="0" eaLnBrk="0" fontAlgn="base" hangingPunct="0">
        <a:spcBef>
          <a:spcPct val="0"/>
        </a:spcBef>
        <a:spcAft>
          <a:spcPct val="0"/>
        </a:spcAft>
        <a:defRPr kumimoji="1" sz="3600">
          <a:solidFill>
            <a:schemeClr val="accent1"/>
          </a:solidFill>
          <a:latin typeface="+mj-lt"/>
          <a:ea typeface="+mj-ea"/>
          <a:cs typeface="+mj-cs"/>
        </a:defRPr>
      </a:lvl1pPr>
      <a:lvl2pPr algn="l" rtl="0" eaLnBrk="0" fontAlgn="base" hangingPunct="0">
        <a:spcBef>
          <a:spcPct val="0"/>
        </a:spcBef>
        <a:spcAft>
          <a:spcPct val="0"/>
        </a:spcAft>
        <a:defRPr kumimoji="1" sz="3600">
          <a:solidFill>
            <a:schemeClr val="accent1"/>
          </a:solidFill>
          <a:latin typeface="Arial" charset="0"/>
        </a:defRPr>
      </a:lvl2pPr>
      <a:lvl3pPr algn="l" rtl="0" eaLnBrk="0" fontAlgn="base" hangingPunct="0">
        <a:spcBef>
          <a:spcPct val="0"/>
        </a:spcBef>
        <a:spcAft>
          <a:spcPct val="0"/>
        </a:spcAft>
        <a:defRPr kumimoji="1" sz="3600">
          <a:solidFill>
            <a:schemeClr val="accent1"/>
          </a:solidFill>
          <a:latin typeface="Arial" charset="0"/>
        </a:defRPr>
      </a:lvl3pPr>
      <a:lvl4pPr algn="l" rtl="0" eaLnBrk="0" fontAlgn="base" hangingPunct="0">
        <a:spcBef>
          <a:spcPct val="0"/>
        </a:spcBef>
        <a:spcAft>
          <a:spcPct val="0"/>
        </a:spcAft>
        <a:defRPr kumimoji="1" sz="3600">
          <a:solidFill>
            <a:schemeClr val="accent1"/>
          </a:solidFill>
          <a:latin typeface="Arial" charset="0"/>
        </a:defRPr>
      </a:lvl4pPr>
      <a:lvl5pPr algn="l" rtl="0" eaLnBrk="0" fontAlgn="base" hangingPunct="0">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eaLnBrk="0" fontAlgn="base" hangingPunct="0">
        <a:spcBef>
          <a:spcPct val="20000"/>
        </a:spcBef>
        <a:spcAft>
          <a:spcPct val="0"/>
        </a:spcAft>
        <a:buClr>
          <a:schemeClr val="accent1"/>
        </a:buClr>
        <a:buFont typeface="Arial" pitchFamily="34" charset="0"/>
        <a:buChar char="●"/>
        <a:defRPr kumimoji="1" sz="2000">
          <a:solidFill>
            <a:schemeClr val="accent1"/>
          </a:solidFill>
          <a:latin typeface="+mn-lt"/>
          <a:ea typeface="+mn-ea"/>
          <a:cs typeface="+mn-cs"/>
        </a:defRPr>
      </a:lvl1pPr>
      <a:lvl2pPr marL="541338" indent="-180975" algn="l" rtl="0" eaLnBrk="0" fontAlgn="base" hangingPunct="0">
        <a:spcBef>
          <a:spcPct val="20000"/>
        </a:spcBef>
        <a:spcAft>
          <a:spcPct val="0"/>
        </a:spcAft>
        <a:buClr>
          <a:schemeClr val="bg2"/>
        </a:buClr>
        <a:buFont typeface="Arial" pitchFamily="34" charset="0"/>
        <a:buChar char="●"/>
        <a:defRPr kumimoji="1" sz="2800">
          <a:solidFill>
            <a:schemeClr val="bg2"/>
          </a:solidFill>
          <a:latin typeface="+mn-lt"/>
        </a:defRPr>
      </a:lvl2pPr>
      <a:lvl3pPr marL="901700" indent="-84138" algn="l" rtl="0" eaLnBrk="0" fontAlgn="base" hangingPunct="0">
        <a:spcBef>
          <a:spcPct val="20000"/>
        </a:spcBef>
        <a:spcAft>
          <a:spcPct val="0"/>
        </a:spcAft>
        <a:buClr>
          <a:schemeClr val="bg2"/>
        </a:buClr>
        <a:buFont typeface="Arial" pitchFamily="34" charset="0"/>
        <a:buChar char="●"/>
        <a:defRPr kumimoji="1" sz="2400">
          <a:solidFill>
            <a:schemeClr val="bg2"/>
          </a:solidFill>
          <a:latin typeface="+mn-lt"/>
        </a:defRPr>
      </a:lvl3pPr>
      <a:lvl4pPr marL="1751013" indent="-228600" algn="l" rtl="0" eaLnBrk="0" fontAlgn="base" hangingPunct="0">
        <a:spcBef>
          <a:spcPct val="20000"/>
        </a:spcBef>
        <a:spcAft>
          <a:spcPct val="0"/>
        </a:spcAft>
        <a:buChar char="–"/>
        <a:defRPr kumimoji="1" sz="2000">
          <a:solidFill>
            <a:schemeClr val="tx1"/>
          </a:solidFill>
          <a:latin typeface="+mn-lt"/>
        </a:defRPr>
      </a:lvl4pPr>
      <a:lvl5pPr marL="2159000" indent="-228600" algn="l" rtl="0" eaLnBrk="0" fontAlgn="base" hangingPunct="0">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98" name="Rectangle 3"/>
          <p:cNvSpPr>
            <a:spLocks noChangeArrowheads="1"/>
          </p:cNvSpPr>
          <p:nvPr/>
        </p:nvSpPr>
        <p:spPr bwMode="auto">
          <a:xfrm>
            <a:off x="8604250" y="6599238"/>
            <a:ext cx="288925"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61988">
              <a:defRPr kumimoji="1" sz="2400">
                <a:solidFill>
                  <a:schemeClr val="tx1"/>
                </a:solidFill>
                <a:latin typeface="Times New Roman" pitchFamily="18" charset="0"/>
              </a:defRPr>
            </a:lvl1pPr>
            <a:lvl2pPr marL="742950" indent="-285750" defTabSz="661988">
              <a:defRPr kumimoji="1" sz="2400">
                <a:solidFill>
                  <a:schemeClr val="tx1"/>
                </a:solidFill>
                <a:latin typeface="Times New Roman" pitchFamily="18" charset="0"/>
              </a:defRPr>
            </a:lvl2pPr>
            <a:lvl3pPr marL="1143000" indent="-228600" defTabSz="661988">
              <a:defRPr kumimoji="1" sz="2400">
                <a:solidFill>
                  <a:schemeClr val="tx1"/>
                </a:solidFill>
                <a:latin typeface="Times New Roman" pitchFamily="18" charset="0"/>
              </a:defRPr>
            </a:lvl3pPr>
            <a:lvl4pPr marL="1600200" indent="-228600" defTabSz="661988">
              <a:defRPr kumimoji="1" sz="2400">
                <a:solidFill>
                  <a:schemeClr val="tx1"/>
                </a:solidFill>
                <a:latin typeface="Times New Roman" pitchFamily="18" charset="0"/>
              </a:defRPr>
            </a:lvl4pPr>
            <a:lvl5pPr marL="2057400" indent="-228600" defTabSz="661988">
              <a:defRPr kumimoji="1" sz="2400">
                <a:solidFill>
                  <a:schemeClr val="tx1"/>
                </a:solidFill>
                <a:latin typeface="Times New Roman" pitchFamily="18" charset="0"/>
              </a:defRPr>
            </a:lvl5pPr>
            <a:lvl6pPr marL="2514600" indent="-228600" defTabSz="661988" eaLnBrk="0" fontAlgn="base" hangingPunct="0">
              <a:spcBef>
                <a:spcPct val="0"/>
              </a:spcBef>
              <a:spcAft>
                <a:spcPct val="0"/>
              </a:spcAft>
              <a:defRPr kumimoji="1" sz="2400">
                <a:solidFill>
                  <a:schemeClr val="tx1"/>
                </a:solidFill>
                <a:latin typeface="Times New Roman" pitchFamily="18" charset="0"/>
              </a:defRPr>
            </a:lvl6pPr>
            <a:lvl7pPr marL="2971800" indent="-228600" defTabSz="661988" eaLnBrk="0" fontAlgn="base" hangingPunct="0">
              <a:spcBef>
                <a:spcPct val="0"/>
              </a:spcBef>
              <a:spcAft>
                <a:spcPct val="0"/>
              </a:spcAft>
              <a:defRPr kumimoji="1" sz="2400">
                <a:solidFill>
                  <a:schemeClr val="tx1"/>
                </a:solidFill>
                <a:latin typeface="Times New Roman" pitchFamily="18" charset="0"/>
              </a:defRPr>
            </a:lvl7pPr>
            <a:lvl8pPr marL="3429000" indent="-228600" defTabSz="661988" eaLnBrk="0" fontAlgn="base" hangingPunct="0">
              <a:spcBef>
                <a:spcPct val="0"/>
              </a:spcBef>
              <a:spcAft>
                <a:spcPct val="0"/>
              </a:spcAft>
              <a:defRPr kumimoji="1" sz="2400">
                <a:solidFill>
                  <a:schemeClr val="tx1"/>
                </a:solidFill>
                <a:latin typeface="Times New Roman" pitchFamily="18" charset="0"/>
              </a:defRPr>
            </a:lvl8pPr>
            <a:lvl9pPr marL="3886200" indent="-228600" defTabSz="661988" eaLnBrk="0" fontAlgn="base" hangingPunct="0">
              <a:spcBef>
                <a:spcPct val="0"/>
              </a:spcBef>
              <a:spcAft>
                <a:spcPct val="0"/>
              </a:spcAft>
              <a:defRPr kumimoji="1" sz="2400">
                <a:solidFill>
                  <a:schemeClr val="tx1"/>
                </a:solidFill>
                <a:latin typeface="Times New Roman" pitchFamily="18" charset="0"/>
              </a:defRPr>
            </a:lvl9pPr>
          </a:lstStyle>
          <a:p>
            <a:pPr>
              <a:defRPr/>
            </a:pPr>
            <a:fld id="{EA235814-7B98-4209-87D4-FC4201E70B9A}" type="slidenum">
              <a:rPr kumimoji="0" lang="fr-FR" altLang="ja-JP" sz="800" smtClean="0">
                <a:solidFill>
                  <a:schemeClr val="bg2"/>
                </a:solidFill>
                <a:latin typeface="Arial" pitchFamily="34" charset="0"/>
                <a:ea typeface="ＭＳ Ｐゴシック" pitchFamily="50" charset="-128"/>
                <a:cs typeface="Arial" pitchFamily="34" charset="0"/>
              </a:rPr>
              <a:pPr>
                <a:defRPr/>
              </a:pPr>
              <a:t>‹#›</a:t>
            </a:fld>
            <a:endParaRPr kumimoji="0" lang="fr-FR" altLang="ja-JP" sz="800" dirty="0" smtClean="0">
              <a:solidFill>
                <a:schemeClr val="bg2"/>
              </a:solidFill>
              <a:latin typeface="Arial" pitchFamily="34" charset="0"/>
              <a:ea typeface="ＭＳ Ｐゴシック" pitchFamily="50" charset="-128"/>
              <a:cs typeface="Arial" pitchFamily="34" charset="0"/>
            </a:endParaRPr>
          </a:p>
        </p:txBody>
      </p:sp>
      <p:sp>
        <p:nvSpPr>
          <p:cNvPr id="4099" name="Rectangle 4"/>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GB" altLang="zh-TW" smtClean="0"/>
              <a:t>First level</a:t>
            </a:r>
          </a:p>
          <a:p>
            <a:pPr lvl="1"/>
            <a:r>
              <a:rPr lang="en-GB" altLang="zh-TW" smtClean="0"/>
              <a:t>Second level</a:t>
            </a:r>
          </a:p>
          <a:p>
            <a:pPr lvl="2"/>
            <a:r>
              <a:rPr lang="en-GB" altLang="zh-TW" smtClean="0"/>
              <a:t>Third level</a:t>
            </a:r>
          </a:p>
        </p:txBody>
      </p:sp>
      <p:sp>
        <p:nvSpPr>
          <p:cNvPr id="4100" name="Rectangle 5"/>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GB" altLang="zh-TW" smtClean="0"/>
              <a:t>Title</a:t>
            </a:r>
          </a:p>
        </p:txBody>
      </p:sp>
    </p:spTree>
  </p:cSld>
  <p:clrMap bg1="lt1" tx1="dk1" bg2="lt2" tx2="dk2" accent1="accent1" accent2="accent2" accent3="accent3" accent4="accent4" accent5="accent5" accent6="accent6" hlink="hlink" folHlink="folHlink"/>
  <p:sldLayoutIdLst>
    <p:sldLayoutId id="2147484699" r:id="rId1"/>
    <p:sldLayoutId id="2147484576" r:id="rId2"/>
    <p:sldLayoutId id="2147484577" r:id="rId3"/>
    <p:sldLayoutId id="2147484578" r:id="rId4"/>
    <p:sldLayoutId id="2147484579" r:id="rId5"/>
    <p:sldLayoutId id="2147484580" r:id="rId6"/>
    <p:sldLayoutId id="2147484581" r:id="rId7"/>
    <p:sldLayoutId id="2147484582" r:id="rId8"/>
    <p:sldLayoutId id="2147484583" r:id="rId9"/>
    <p:sldLayoutId id="2147484584" r:id="rId10"/>
    <p:sldLayoutId id="2147484585" r:id="rId11"/>
  </p:sldLayoutIdLst>
  <p:timing>
    <p:tnLst>
      <p:par>
        <p:cTn id="1" dur="indefinite" restart="never" nodeType="tmRoot"/>
      </p:par>
    </p:tnLst>
  </p:timing>
  <p:hf sldNum="0" hdr="0" ftr="0" dt="0"/>
  <p:txStyles>
    <p:titleStyle>
      <a:lvl1pPr algn="l" rtl="0" eaLnBrk="0" fontAlgn="base" hangingPunct="0">
        <a:spcBef>
          <a:spcPct val="0"/>
        </a:spcBef>
        <a:spcAft>
          <a:spcPct val="0"/>
        </a:spcAft>
        <a:defRPr kumimoji="1" sz="3600">
          <a:solidFill>
            <a:schemeClr val="accent1"/>
          </a:solidFill>
          <a:latin typeface="+mj-lt"/>
          <a:ea typeface="+mj-ea"/>
          <a:cs typeface="+mj-cs"/>
        </a:defRPr>
      </a:lvl1pPr>
      <a:lvl2pPr algn="l" rtl="0" eaLnBrk="0" fontAlgn="base" hangingPunct="0">
        <a:spcBef>
          <a:spcPct val="0"/>
        </a:spcBef>
        <a:spcAft>
          <a:spcPct val="0"/>
        </a:spcAft>
        <a:defRPr kumimoji="1" sz="3600">
          <a:solidFill>
            <a:schemeClr val="accent1"/>
          </a:solidFill>
          <a:latin typeface="Arial" charset="0"/>
        </a:defRPr>
      </a:lvl2pPr>
      <a:lvl3pPr algn="l" rtl="0" eaLnBrk="0" fontAlgn="base" hangingPunct="0">
        <a:spcBef>
          <a:spcPct val="0"/>
        </a:spcBef>
        <a:spcAft>
          <a:spcPct val="0"/>
        </a:spcAft>
        <a:defRPr kumimoji="1" sz="3600">
          <a:solidFill>
            <a:schemeClr val="accent1"/>
          </a:solidFill>
          <a:latin typeface="Arial" charset="0"/>
        </a:defRPr>
      </a:lvl3pPr>
      <a:lvl4pPr algn="l" rtl="0" eaLnBrk="0" fontAlgn="base" hangingPunct="0">
        <a:spcBef>
          <a:spcPct val="0"/>
        </a:spcBef>
        <a:spcAft>
          <a:spcPct val="0"/>
        </a:spcAft>
        <a:defRPr kumimoji="1" sz="3600">
          <a:solidFill>
            <a:schemeClr val="accent1"/>
          </a:solidFill>
          <a:latin typeface="Arial" charset="0"/>
        </a:defRPr>
      </a:lvl4pPr>
      <a:lvl5pPr algn="l" rtl="0" eaLnBrk="0" fontAlgn="base" hangingPunct="0">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eaLnBrk="0" fontAlgn="base" hangingPunct="0">
        <a:spcBef>
          <a:spcPct val="20000"/>
        </a:spcBef>
        <a:spcAft>
          <a:spcPct val="0"/>
        </a:spcAft>
        <a:buClr>
          <a:schemeClr val="accent1"/>
        </a:buClr>
        <a:buFont typeface="Arial" pitchFamily="34" charset="0"/>
        <a:buChar char="●"/>
        <a:defRPr kumimoji="1" sz="2000">
          <a:solidFill>
            <a:schemeClr val="accent1"/>
          </a:solidFill>
          <a:latin typeface="+mn-lt"/>
          <a:ea typeface="+mn-ea"/>
          <a:cs typeface="+mn-cs"/>
        </a:defRPr>
      </a:lvl1pPr>
      <a:lvl2pPr marL="541338" indent="-180975" algn="l" rtl="0" eaLnBrk="0" fontAlgn="base" hangingPunct="0">
        <a:spcBef>
          <a:spcPct val="20000"/>
        </a:spcBef>
        <a:spcAft>
          <a:spcPct val="0"/>
        </a:spcAft>
        <a:buClr>
          <a:schemeClr val="bg2"/>
        </a:buClr>
        <a:buFont typeface="Arial" pitchFamily="34" charset="0"/>
        <a:buChar char="●"/>
        <a:defRPr kumimoji="1" sz="2800">
          <a:solidFill>
            <a:schemeClr val="bg2"/>
          </a:solidFill>
          <a:latin typeface="+mn-lt"/>
        </a:defRPr>
      </a:lvl2pPr>
      <a:lvl3pPr marL="901700" indent="-84138" algn="l" rtl="0" eaLnBrk="0" fontAlgn="base" hangingPunct="0">
        <a:spcBef>
          <a:spcPct val="20000"/>
        </a:spcBef>
        <a:spcAft>
          <a:spcPct val="0"/>
        </a:spcAft>
        <a:buClr>
          <a:schemeClr val="bg2"/>
        </a:buClr>
        <a:buFont typeface="Arial" pitchFamily="34" charset="0"/>
        <a:buChar char="●"/>
        <a:defRPr kumimoji="1" sz="2400">
          <a:solidFill>
            <a:schemeClr val="bg2"/>
          </a:solidFill>
          <a:latin typeface="+mn-lt"/>
        </a:defRPr>
      </a:lvl3pPr>
      <a:lvl4pPr marL="1751013" indent="-228600" algn="l" rtl="0" eaLnBrk="0" fontAlgn="base" hangingPunct="0">
        <a:spcBef>
          <a:spcPct val="20000"/>
        </a:spcBef>
        <a:spcAft>
          <a:spcPct val="0"/>
        </a:spcAft>
        <a:buChar char="–"/>
        <a:defRPr kumimoji="1" sz="2000">
          <a:solidFill>
            <a:schemeClr val="tx1"/>
          </a:solidFill>
          <a:latin typeface="+mn-lt"/>
        </a:defRPr>
      </a:lvl4pPr>
      <a:lvl5pPr marL="2159000" indent="-228600" algn="l" rtl="0" eaLnBrk="0" fontAlgn="base" hangingPunct="0">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ChangeArrowheads="1"/>
          </p:cNvSpPr>
          <p:nvPr/>
        </p:nvSpPr>
        <p:spPr bwMode="auto">
          <a:xfrm>
            <a:off x="468313" y="6577013"/>
            <a:ext cx="822325" cy="122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661988" eaLnBrk="0" hangingPunct="0">
              <a:defRPr>
                <a:solidFill>
                  <a:schemeClr val="bg2"/>
                </a:solidFill>
                <a:latin typeface="Arial" pitchFamily="34" charset="0"/>
                <a:cs typeface="Arial" pitchFamily="34" charset="0"/>
              </a:defRPr>
            </a:lvl1pPr>
            <a:lvl2pPr marL="742950" indent="-285750" defTabSz="661988" eaLnBrk="0" hangingPunct="0">
              <a:defRPr>
                <a:solidFill>
                  <a:schemeClr val="bg2"/>
                </a:solidFill>
                <a:latin typeface="Arial" pitchFamily="34" charset="0"/>
                <a:cs typeface="Arial" pitchFamily="34" charset="0"/>
              </a:defRPr>
            </a:lvl2pPr>
            <a:lvl3pPr marL="1143000" indent="-228600" defTabSz="661988" eaLnBrk="0" hangingPunct="0">
              <a:defRPr>
                <a:solidFill>
                  <a:schemeClr val="bg2"/>
                </a:solidFill>
                <a:latin typeface="Arial" pitchFamily="34" charset="0"/>
                <a:cs typeface="Arial" pitchFamily="34" charset="0"/>
              </a:defRPr>
            </a:lvl3pPr>
            <a:lvl4pPr marL="1600200" indent="-228600" defTabSz="661988" eaLnBrk="0" hangingPunct="0">
              <a:defRPr>
                <a:solidFill>
                  <a:schemeClr val="bg2"/>
                </a:solidFill>
                <a:latin typeface="Arial" pitchFamily="34" charset="0"/>
                <a:cs typeface="Arial" pitchFamily="34" charset="0"/>
              </a:defRPr>
            </a:lvl4pPr>
            <a:lvl5pPr marL="2057400" indent="-228600" defTabSz="661988" eaLnBrk="0" hangingPunct="0">
              <a:defRPr>
                <a:solidFill>
                  <a:schemeClr val="bg2"/>
                </a:solidFill>
                <a:latin typeface="Arial" pitchFamily="34" charset="0"/>
                <a:cs typeface="Arial" pitchFamily="34" charset="0"/>
              </a:defRPr>
            </a:lvl5pPr>
            <a:lvl6pPr marL="2514600" indent="-228600" defTabSz="661988" eaLnBrk="0" fontAlgn="base" hangingPunct="0">
              <a:spcBef>
                <a:spcPct val="0"/>
              </a:spcBef>
              <a:spcAft>
                <a:spcPct val="0"/>
              </a:spcAft>
              <a:defRPr>
                <a:solidFill>
                  <a:schemeClr val="bg2"/>
                </a:solidFill>
                <a:latin typeface="Arial" pitchFamily="34" charset="0"/>
                <a:cs typeface="Arial" pitchFamily="34" charset="0"/>
              </a:defRPr>
            </a:lvl6pPr>
            <a:lvl7pPr marL="2971800" indent="-228600" defTabSz="661988" eaLnBrk="0" fontAlgn="base" hangingPunct="0">
              <a:spcBef>
                <a:spcPct val="0"/>
              </a:spcBef>
              <a:spcAft>
                <a:spcPct val="0"/>
              </a:spcAft>
              <a:defRPr>
                <a:solidFill>
                  <a:schemeClr val="bg2"/>
                </a:solidFill>
                <a:latin typeface="Arial" pitchFamily="34" charset="0"/>
                <a:cs typeface="Arial" pitchFamily="34" charset="0"/>
              </a:defRPr>
            </a:lvl7pPr>
            <a:lvl8pPr marL="3429000" indent="-228600" defTabSz="661988" eaLnBrk="0" fontAlgn="base" hangingPunct="0">
              <a:spcBef>
                <a:spcPct val="0"/>
              </a:spcBef>
              <a:spcAft>
                <a:spcPct val="0"/>
              </a:spcAft>
              <a:defRPr>
                <a:solidFill>
                  <a:schemeClr val="bg2"/>
                </a:solidFill>
                <a:latin typeface="Arial" pitchFamily="34" charset="0"/>
                <a:cs typeface="Arial" pitchFamily="34" charset="0"/>
              </a:defRPr>
            </a:lvl8pPr>
            <a:lvl9pPr marL="3886200" indent="-228600" defTabSz="661988" eaLnBrk="0" fontAlgn="base" hangingPunct="0">
              <a:spcBef>
                <a:spcPct val="0"/>
              </a:spcBef>
              <a:spcAft>
                <a:spcPct val="0"/>
              </a:spcAft>
              <a:defRPr>
                <a:solidFill>
                  <a:schemeClr val="bg2"/>
                </a:solidFill>
                <a:latin typeface="Arial" pitchFamily="34" charset="0"/>
                <a:cs typeface="Arial" pitchFamily="34" charset="0"/>
              </a:defRPr>
            </a:lvl9pPr>
          </a:lstStyle>
          <a:p>
            <a:pPr>
              <a:defRPr/>
            </a:pPr>
            <a:r>
              <a:rPr kumimoji="0" lang="en-GB" altLang="zh-TW" sz="800" dirty="0" smtClean="0">
                <a:ea typeface="PMingLiU" pitchFamily="18" charset="-120"/>
              </a:rPr>
              <a:t>Schneider Electric</a:t>
            </a:r>
          </a:p>
        </p:txBody>
      </p:sp>
      <p:sp>
        <p:nvSpPr>
          <p:cNvPr id="5123" name="Rectangle 3"/>
          <p:cNvSpPr>
            <a:spLocks noChangeArrowheads="1"/>
          </p:cNvSpPr>
          <p:nvPr/>
        </p:nvSpPr>
        <p:spPr bwMode="auto">
          <a:xfrm>
            <a:off x="8604250" y="6599238"/>
            <a:ext cx="288925"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61988">
              <a:defRPr kumimoji="1" sz="2400">
                <a:solidFill>
                  <a:schemeClr val="tx1"/>
                </a:solidFill>
                <a:latin typeface="Times New Roman" pitchFamily="18" charset="0"/>
              </a:defRPr>
            </a:lvl1pPr>
            <a:lvl2pPr marL="742950" indent="-285750" defTabSz="661988">
              <a:defRPr kumimoji="1" sz="2400">
                <a:solidFill>
                  <a:schemeClr val="tx1"/>
                </a:solidFill>
                <a:latin typeface="Times New Roman" pitchFamily="18" charset="0"/>
              </a:defRPr>
            </a:lvl2pPr>
            <a:lvl3pPr marL="1143000" indent="-228600" defTabSz="661988">
              <a:defRPr kumimoji="1" sz="2400">
                <a:solidFill>
                  <a:schemeClr val="tx1"/>
                </a:solidFill>
                <a:latin typeface="Times New Roman" pitchFamily="18" charset="0"/>
              </a:defRPr>
            </a:lvl3pPr>
            <a:lvl4pPr marL="1600200" indent="-228600" defTabSz="661988">
              <a:defRPr kumimoji="1" sz="2400">
                <a:solidFill>
                  <a:schemeClr val="tx1"/>
                </a:solidFill>
                <a:latin typeface="Times New Roman" pitchFamily="18" charset="0"/>
              </a:defRPr>
            </a:lvl4pPr>
            <a:lvl5pPr marL="2057400" indent="-228600" defTabSz="661988">
              <a:defRPr kumimoji="1" sz="2400">
                <a:solidFill>
                  <a:schemeClr val="tx1"/>
                </a:solidFill>
                <a:latin typeface="Times New Roman" pitchFamily="18" charset="0"/>
              </a:defRPr>
            </a:lvl5pPr>
            <a:lvl6pPr marL="2514600" indent="-228600" defTabSz="661988" eaLnBrk="0" fontAlgn="base" hangingPunct="0">
              <a:spcBef>
                <a:spcPct val="0"/>
              </a:spcBef>
              <a:spcAft>
                <a:spcPct val="0"/>
              </a:spcAft>
              <a:defRPr kumimoji="1" sz="2400">
                <a:solidFill>
                  <a:schemeClr val="tx1"/>
                </a:solidFill>
                <a:latin typeface="Times New Roman" pitchFamily="18" charset="0"/>
              </a:defRPr>
            </a:lvl6pPr>
            <a:lvl7pPr marL="2971800" indent="-228600" defTabSz="661988" eaLnBrk="0" fontAlgn="base" hangingPunct="0">
              <a:spcBef>
                <a:spcPct val="0"/>
              </a:spcBef>
              <a:spcAft>
                <a:spcPct val="0"/>
              </a:spcAft>
              <a:defRPr kumimoji="1" sz="2400">
                <a:solidFill>
                  <a:schemeClr val="tx1"/>
                </a:solidFill>
                <a:latin typeface="Times New Roman" pitchFamily="18" charset="0"/>
              </a:defRPr>
            </a:lvl7pPr>
            <a:lvl8pPr marL="3429000" indent="-228600" defTabSz="661988" eaLnBrk="0" fontAlgn="base" hangingPunct="0">
              <a:spcBef>
                <a:spcPct val="0"/>
              </a:spcBef>
              <a:spcAft>
                <a:spcPct val="0"/>
              </a:spcAft>
              <a:defRPr kumimoji="1" sz="2400">
                <a:solidFill>
                  <a:schemeClr val="tx1"/>
                </a:solidFill>
                <a:latin typeface="Times New Roman" pitchFamily="18" charset="0"/>
              </a:defRPr>
            </a:lvl8pPr>
            <a:lvl9pPr marL="3886200" indent="-228600" defTabSz="661988" eaLnBrk="0" fontAlgn="base" hangingPunct="0">
              <a:spcBef>
                <a:spcPct val="0"/>
              </a:spcBef>
              <a:spcAft>
                <a:spcPct val="0"/>
              </a:spcAft>
              <a:defRPr kumimoji="1" sz="2400">
                <a:solidFill>
                  <a:schemeClr val="tx1"/>
                </a:solidFill>
                <a:latin typeface="Times New Roman" pitchFamily="18" charset="0"/>
              </a:defRPr>
            </a:lvl9pPr>
          </a:lstStyle>
          <a:p>
            <a:pPr>
              <a:defRPr/>
            </a:pPr>
            <a:fld id="{1E538CC3-B770-432D-ADAA-D93A4152A1AC}" type="slidenum">
              <a:rPr kumimoji="0" lang="fr-FR" altLang="ja-JP" sz="800" smtClean="0">
                <a:solidFill>
                  <a:schemeClr val="bg2"/>
                </a:solidFill>
                <a:latin typeface="Arial" pitchFamily="34" charset="0"/>
                <a:ea typeface="ＭＳ Ｐゴシック" pitchFamily="50" charset="-128"/>
                <a:cs typeface="Arial" pitchFamily="34" charset="0"/>
              </a:rPr>
              <a:pPr>
                <a:defRPr/>
              </a:pPr>
              <a:t>‹#›</a:t>
            </a:fld>
            <a:endParaRPr kumimoji="0" lang="fr-FR" altLang="ja-JP" sz="800" dirty="0" smtClean="0">
              <a:solidFill>
                <a:schemeClr val="bg2"/>
              </a:solidFill>
              <a:latin typeface="Arial" pitchFamily="34" charset="0"/>
              <a:ea typeface="ＭＳ Ｐゴシック" pitchFamily="50" charset="-128"/>
              <a:cs typeface="Arial" pitchFamily="34" charset="0"/>
            </a:endParaRPr>
          </a:p>
        </p:txBody>
      </p:sp>
      <p:sp>
        <p:nvSpPr>
          <p:cNvPr id="5124" name="Rectangle 4"/>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GB" altLang="zh-TW" smtClean="0"/>
              <a:t>First level</a:t>
            </a:r>
          </a:p>
          <a:p>
            <a:pPr lvl="1"/>
            <a:r>
              <a:rPr lang="en-GB" altLang="zh-TW" smtClean="0"/>
              <a:t>Second level</a:t>
            </a:r>
          </a:p>
          <a:p>
            <a:pPr lvl="2"/>
            <a:r>
              <a:rPr lang="en-GB" altLang="zh-TW" smtClean="0"/>
              <a:t>Third level</a:t>
            </a:r>
          </a:p>
        </p:txBody>
      </p:sp>
      <p:sp>
        <p:nvSpPr>
          <p:cNvPr id="5125" name="Rectangle 5"/>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GB" altLang="zh-TW" smtClean="0"/>
              <a:t>Title</a:t>
            </a:r>
          </a:p>
        </p:txBody>
      </p:sp>
      <p:sp>
        <p:nvSpPr>
          <p:cNvPr id="5126" name="Rectangle 6"/>
          <p:cNvSpPr>
            <a:spLocks noChangeArrowheads="1"/>
          </p:cNvSpPr>
          <p:nvPr/>
        </p:nvSpPr>
        <p:spPr bwMode="auto">
          <a:xfrm>
            <a:off x="1325563" y="6577013"/>
            <a:ext cx="1138237" cy="122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661988" eaLnBrk="0" hangingPunct="0">
              <a:defRPr>
                <a:solidFill>
                  <a:schemeClr val="bg2"/>
                </a:solidFill>
                <a:latin typeface="Arial" pitchFamily="34" charset="0"/>
                <a:cs typeface="Arial" pitchFamily="34" charset="0"/>
              </a:defRPr>
            </a:lvl1pPr>
            <a:lvl2pPr marL="742950" indent="-285750" defTabSz="661988" eaLnBrk="0" hangingPunct="0">
              <a:defRPr>
                <a:solidFill>
                  <a:schemeClr val="bg2"/>
                </a:solidFill>
                <a:latin typeface="Arial" pitchFamily="34" charset="0"/>
                <a:cs typeface="Arial" pitchFamily="34" charset="0"/>
              </a:defRPr>
            </a:lvl2pPr>
            <a:lvl3pPr marL="1143000" indent="-228600" defTabSz="661988" eaLnBrk="0" hangingPunct="0">
              <a:defRPr>
                <a:solidFill>
                  <a:schemeClr val="bg2"/>
                </a:solidFill>
                <a:latin typeface="Arial" pitchFamily="34" charset="0"/>
                <a:cs typeface="Arial" pitchFamily="34" charset="0"/>
              </a:defRPr>
            </a:lvl3pPr>
            <a:lvl4pPr marL="1600200" indent="-228600" defTabSz="661988" eaLnBrk="0" hangingPunct="0">
              <a:defRPr>
                <a:solidFill>
                  <a:schemeClr val="bg2"/>
                </a:solidFill>
                <a:latin typeface="Arial" pitchFamily="34" charset="0"/>
                <a:cs typeface="Arial" pitchFamily="34" charset="0"/>
              </a:defRPr>
            </a:lvl4pPr>
            <a:lvl5pPr marL="2057400" indent="-228600" defTabSz="661988" eaLnBrk="0" hangingPunct="0">
              <a:defRPr>
                <a:solidFill>
                  <a:schemeClr val="bg2"/>
                </a:solidFill>
                <a:latin typeface="Arial" pitchFamily="34" charset="0"/>
                <a:cs typeface="Arial" pitchFamily="34" charset="0"/>
              </a:defRPr>
            </a:lvl5pPr>
            <a:lvl6pPr marL="2514600" indent="-228600" defTabSz="661988" eaLnBrk="0" fontAlgn="base" hangingPunct="0">
              <a:spcBef>
                <a:spcPct val="0"/>
              </a:spcBef>
              <a:spcAft>
                <a:spcPct val="0"/>
              </a:spcAft>
              <a:defRPr>
                <a:solidFill>
                  <a:schemeClr val="bg2"/>
                </a:solidFill>
                <a:latin typeface="Arial" pitchFamily="34" charset="0"/>
                <a:cs typeface="Arial" pitchFamily="34" charset="0"/>
              </a:defRPr>
            </a:lvl6pPr>
            <a:lvl7pPr marL="2971800" indent="-228600" defTabSz="661988" eaLnBrk="0" fontAlgn="base" hangingPunct="0">
              <a:spcBef>
                <a:spcPct val="0"/>
              </a:spcBef>
              <a:spcAft>
                <a:spcPct val="0"/>
              </a:spcAft>
              <a:defRPr>
                <a:solidFill>
                  <a:schemeClr val="bg2"/>
                </a:solidFill>
                <a:latin typeface="Arial" pitchFamily="34" charset="0"/>
                <a:cs typeface="Arial" pitchFamily="34" charset="0"/>
              </a:defRPr>
            </a:lvl7pPr>
            <a:lvl8pPr marL="3429000" indent="-228600" defTabSz="661988" eaLnBrk="0" fontAlgn="base" hangingPunct="0">
              <a:spcBef>
                <a:spcPct val="0"/>
              </a:spcBef>
              <a:spcAft>
                <a:spcPct val="0"/>
              </a:spcAft>
              <a:defRPr>
                <a:solidFill>
                  <a:schemeClr val="bg2"/>
                </a:solidFill>
                <a:latin typeface="Arial" pitchFamily="34" charset="0"/>
                <a:cs typeface="Arial" pitchFamily="34" charset="0"/>
              </a:defRPr>
            </a:lvl8pPr>
            <a:lvl9pPr marL="3886200" indent="-228600" defTabSz="661988" eaLnBrk="0" fontAlgn="base" hangingPunct="0">
              <a:spcBef>
                <a:spcPct val="0"/>
              </a:spcBef>
              <a:spcAft>
                <a:spcPct val="0"/>
              </a:spcAft>
              <a:defRPr>
                <a:solidFill>
                  <a:schemeClr val="bg2"/>
                </a:solidFill>
                <a:latin typeface="Arial" pitchFamily="34" charset="0"/>
                <a:cs typeface="Arial" pitchFamily="34" charset="0"/>
              </a:defRPr>
            </a:lvl9pPr>
          </a:lstStyle>
          <a:p>
            <a:pPr>
              <a:defRPr/>
            </a:pPr>
            <a:r>
              <a:rPr kumimoji="0" lang="en-GB" altLang="zh-TW" sz="800" dirty="0" smtClean="0">
                <a:ea typeface="PMingLiU" pitchFamily="18" charset="-120"/>
              </a:rPr>
              <a:t>- Division - Name – Date </a:t>
            </a:r>
          </a:p>
        </p:txBody>
      </p:sp>
    </p:spTree>
  </p:cSld>
  <p:clrMap bg1="lt1" tx1="dk1" bg2="lt2" tx2="dk2" accent1="accent1" accent2="accent2" accent3="accent3" accent4="accent4" accent5="accent5" accent6="accent6" hlink="hlink" folHlink="folHlink"/>
  <p:sldLayoutIdLst>
    <p:sldLayoutId id="2147484700" r:id="rId1"/>
    <p:sldLayoutId id="2147484586" r:id="rId2"/>
    <p:sldLayoutId id="2147484587" r:id="rId3"/>
    <p:sldLayoutId id="2147484588" r:id="rId4"/>
    <p:sldLayoutId id="2147484589" r:id="rId5"/>
    <p:sldLayoutId id="2147484590" r:id="rId6"/>
    <p:sldLayoutId id="2147484591" r:id="rId7"/>
    <p:sldLayoutId id="2147484592" r:id="rId8"/>
    <p:sldLayoutId id="2147484593" r:id="rId9"/>
    <p:sldLayoutId id="2147484594" r:id="rId10"/>
    <p:sldLayoutId id="2147484595" r:id="rId11"/>
  </p:sldLayoutIdLst>
  <p:timing>
    <p:tnLst>
      <p:par>
        <p:cTn id="1" dur="indefinite" restart="never" nodeType="tmRoot"/>
      </p:par>
    </p:tnLst>
  </p:timing>
  <p:hf sldNum="0" hdr="0" ftr="0" dt="0"/>
  <p:txStyles>
    <p:titleStyle>
      <a:lvl1pPr algn="l" rtl="0" eaLnBrk="0" fontAlgn="base" hangingPunct="0">
        <a:spcBef>
          <a:spcPct val="0"/>
        </a:spcBef>
        <a:spcAft>
          <a:spcPct val="0"/>
        </a:spcAft>
        <a:defRPr kumimoji="1" sz="3600">
          <a:solidFill>
            <a:schemeClr val="accent1"/>
          </a:solidFill>
          <a:latin typeface="+mj-lt"/>
          <a:ea typeface="+mj-ea"/>
          <a:cs typeface="+mj-cs"/>
        </a:defRPr>
      </a:lvl1pPr>
      <a:lvl2pPr algn="l" rtl="0" eaLnBrk="0" fontAlgn="base" hangingPunct="0">
        <a:spcBef>
          <a:spcPct val="0"/>
        </a:spcBef>
        <a:spcAft>
          <a:spcPct val="0"/>
        </a:spcAft>
        <a:defRPr kumimoji="1" sz="3600">
          <a:solidFill>
            <a:schemeClr val="accent1"/>
          </a:solidFill>
          <a:latin typeface="Arial" charset="0"/>
        </a:defRPr>
      </a:lvl2pPr>
      <a:lvl3pPr algn="l" rtl="0" eaLnBrk="0" fontAlgn="base" hangingPunct="0">
        <a:spcBef>
          <a:spcPct val="0"/>
        </a:spcBef>
        <a:spcAft>
          <a:spcPct val="0"/>
        </a:spcAft>
        <a:defRPr kumimoji="1" sz="3600">
          <a:solidFill>
            <a:schemeClr val="accent1"/>
          </a:solidFill>
          <a:latin typeface="Arial" charset="0"/>
        </a:defRPr>
      </a:lvl3pPr>
      <a:lvl4pPr algn="l" rtl="0" eaLnBrk="0" fontAlgn="base" hangingPunct="0">
        <a:spcBef>
          <a:spcPct val="0"/>
        </a:spcBef>
        <a:spcAft>
          <a:spcPct val="0"/>
        </a:spcAft>
        <a:defRPr kumimoji="1" sz="3600">
          <a:solidFill>
            <a:schemeClr val="accent1"/>
          </a:solidFill>
          <a:latin typeface="Arial" charset="0"/>
        </a:defRPr>
      </a:lvl4pPr>
      <a:lvl5pPr algn="l" rtl="0" eaLnBrk="0" fontAlgn="base" hangingPunct="0">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eaLnBrk="0" fontAlgn="base" hangingPunct="0">
        <a:spcBef>
          <a:spcPct val="20000"/>
        </a:spcBef>
        <a:spcAft>
          <a:spcPct val="0"/>
        </a:spcAft>
        <a:buClr>
          <a:schemeClr val="accent1"/>
        </a:buClr>
        <a:buFont typeface="Arial" pitchFamily="34" charset="0"/>
        <a:buChar char="●"/>
        <a:defRPr kumimoji="1" sz="2000">
          <a:solidFill>
            <a:schemeClr val="accent1"/>
          </a:solidFill>
          <a:latin typeface="+mn-lt"/>
          <a:ea typeface="+mn-ea"/>
          <a:cs typeface="+mn-cs"/>
        </a:defRPr>
      </a:lvl1pPr>
      <a:lvl2pPr marL="541338" indent="-180975" algn="l" rtl="0" eaLnBrk="0" fontAlgn="base" hangingPunct="0">
        <a:spcBef>
          <a:spcPct val="20000"/>
        </a:spcBef>
        <a:spcAft>
          <a:spcPct val="0"/>
        </a:spcAft>
        <a:buClr>
          <a:schemeClr val="bg2"/>
        </a:buClr>
        <a:buFont typeface="Arial" pitchFamily="34" charset="0"/>
        <a:buChar char="●"/>
        <a:defRPr kumimoji="1" sz="2800">
          <a:solidFill>
            <a:schemeClr val="bg2"/>
          </a:solidFill>
          <a:latin typeface="+mn-lt"/>
        </a:defRPr>
      </a:lvl2pPr>
      <a:lvl3pPr marL="901700" indent="-84138" algn="l" rtl="0" eaLnBrk="0" fontAlgn="base" hangingPunct="0">
        <a:spcBef>
          <a:spcPct val="20000"/>
        </a:spcBef>
        <a:spcAft>
          <a:spcPct val="0"/>
        </a:spcAft>
        <a:buClr>
          <a:schemeClr val="bg2"/>
        </a:buClr>
        <a:buFont typeface="Arial" pitchFamily="34" charset="0"/>
        <a:buChar char="●"/>
        <a:defRPr kumimoji="1" sz="2400">
          <a:solidFill>
            <a:schemeClr val="bg2"/>
          </a:solidFill>
          <a:latin typeface="+mn-lt"/>
        </a:defRPr>
      </a:lvl3pPr>
      <a:lvl4pPr marL="1751013" indent="-228600" algn="l" rtl="0" eaLnBrk="0" fontAlgn="base" hangingPunct="0">
        <a:spcBef>
          <a:spcPct val="20000"/>
        </a:spcBef>
        <a:spcAft>
          <a:spcPct val="0"/>
        </a:spcAft>
        <a:buChar char="–"/>
        <a:defRPr kumimoji="1" sz="2000">
          <a:solidFill>
            <a:schemeClr val="tx1"/>
          </a:solidFill>
          <a:latin typeface="+mn-lt"/>
        </a:defRPr>
      </a:lvl4pPr>
      <a:lvl5pPr marL="2159000" indent="-228600" algn="l" rtl="0" eaLnBrk="0" fontAlgn="base" hangingPunct="0">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6146" name="Picture 2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43050" y="6327775"/>
            <a:ext cx="760095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7" name="Picture 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09600" y="1938338"/>
            <a:ext cx="8534400" cy="3538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8" name="Picture 24"/>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362200" y="4533900"/>
            <a:ext cx="6324600" cy="46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9" name="Rectangle 2"/>
          <p:cNvSpPr>
            <a:spLocks noGrp="1" noChangeArrowheads="1"/>
          </p:cNvSpPr>
          <p:nvPr>
            <p:ph type="title"/>
          </p:nvPr>
        </p:nvSpPr>
        <p:spPr bwMode="auto">
          <a:xfrm>
            <a:off x="2667000" y="152400"/>
            <a:ext cx="6019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ja-JP" smtClean="0"/>
              <a:t>Click to edit Master title style</a:t>
            </a:r>
          </a:p>
        </p:txBody>
      </p:sp>
      <p:sp>
        <p:nvSpPr>
          <p:cNvPr id="6150"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p>
        </p:txBody>
      </p:sp>
      <p:sp>
        <p:nvSpPr>
          <p:cNvPr id="14" name="Rectangle 4"/>
          <p:cNvSpPr>
            <a:spLocks noGrp="1" noChangeArrowheads="1"/>
          </p:cNvSpPr>
          <p:nvPr>
            <p:ph type="dt" sz="half" idx="2"/>
          </p:nvPr>
        </p:nvSpPr>
        <p:spPr bwMode="auto">
          <a:xfrm>
            <a:off x="228600" y="6381750"/>
            <a:ext cx="12954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kumimoji="0" sz="1400" dirty="0" smtClean="0">
                <a:ea typeface="ＭＳ Ｐゴシック" pitchFamily="50" charset="-128"/>
              </a:defRPr>
            </a:lvl1pPr>
          </a:lstStyle>
          <a:p>
            <a:pPr>
              <a:defRPr/>
            </a:pPr>
            <a:endParaRPr lang="en-US" altLang="ja-JP" dirty="0"/>
          </a:p>
        </p:txBody>
      </p:sp>
      <p:sp>
        <p:nvSpPr>
          <p:cNvPr id="15" name="Rectangle 6"/>
          <p:cNvSpPr>
            <a:spLocks noGrp="1" noChangeArrowheads="1"/>
          </p:cNvSpPr>
          <p:nvPr>
            <p:ph type="sldNum" sz="quarter" idx="4"/>
          </p:nvPr>
        </p:nvSpPr>
        <p:spPr bwMode="auto">
          <a:xfrm>
            <a:off x="6553200" y="6381750"/>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defRPr kumimoji="0" sz="1400" smtClean="0">
                <a:ea typeface="ＭＳ Ｐゴシック" pitchFamily="50" charset="-128"/>
              </a:defRPr>
            </a:lvl1pPr>
          </a:lstStyle>
          <a:p>
            <a:pPr>
              <a:defRPr/>
            </a:pPr>
            <a:fld id="{82828950-5FB7-4581-90DA-BF14A586471D}" type="slidenum">
              <a:rPr lang="en-US" altLang="ja-JP"/>
              <a:pPr>
                <a:defRPr/>
              </a:pPr>
              <a:t>‹#›</a:t>
            </a:fld>
            <a:endParaRPr lang="en-US" altLang="ja-JP" dirty="0"/>
          </a:p>
        </p:txBody>
      </p:sp>
    </p:spTree>
  </p:cSld>
  <p:clrMap bg1="lt1" tx1="dk1" bg2="lt2" tx2="dk2" accent1="accent1" accent2="accent2" accent3="accent3" accent4="accent4" accent5="accent5" accent6="accent6" hlink="hlink" folHlink="folHlink"/>
  <p:sldLayoutIdLst>
    <p:sldLayoutId id="2147484596" r:id="rId1"/>
    <p:sldLayoutId id="2147484597" r:id="rId2"/>
    <p:sldLayoutId id="2147484598" r:id="rId3"/>
    <p:sldLayoutId id="2147484599" r:id="rId4"/>
    <p:sldLayoutId id="2147484600" r:id="rId5"/>
    <p:sldLayoutId id="2147484601" r:id="rId6"/>
    <p:sldLayoutId id="2147484602" r:id="rId7"/>
    <p:sldLayoutId id="2147484603" r:id="rId8"/>
    <p:sldLayoutId id="2147484604" r:id="rId9"/>
    <p:sldLayoutId id="2147484605" r:id="rId10"/>
    <p:sldLayoutId id="2147484606" r:id="rId11"/>
    <p:sldLayoutId id="2147484607" r:id="rId12"/>
    <p:sldLayoutId id="2147484608" r:id="rId13"/>
  </p:sldLayoutIdLst>
  <p:timing>
    <p:tnLst>
      <p:par>
        <p:cTn id="1" dur="indefinite" restart="never" nodeType="tmRoot"/>
      </p:par>
    </p:tnLst>
  </p:timing>
  <p:hf sldNum="0" hdr="0" ftr="0" dt="0"/>
  <p:txStyles>
    <p:titleStyle>
      <a:lvl1pPr algn="r" rtl="0" eaLnBrk="0" fontAlgn="base" hangingPunct="0">
        <a:spcBef>
          <a:spcPct val="0"/>
        </a:spcBef>
        <a:spcAft>
          <a:spcPct val="0"/>
        </a:spcAft>
        <a:defRPr kumimoji="1" sz="2700" b="1">
          <a:solidFill>
            <a:schemeClr val="tx2"/>
          </a:solidFill>
          <a:latin typeface="+mj-lt"/>
          <a:ea typeface="+mj-ea"/>
          <a:cs typeface="+mj-cs"/>
        </a:defRPr>
      </a:lvl1pPr>
      <a:lvl2pPr algn="r" rtl="0" eaLnBrk="0" fontAlgn="base" hangingPunct="0">
        <a:spcBef>
          <a:spcPct val="0"/>
        </a:spcBef>
        <a:spcAft>
          <a:spcPct val="0"/>
        </a:spcAft>
        <a:defRPr kumimoji="1" sz="2700" b="1">
          <a:solidFill>
            <a:schemeClr val="tx2"/>
          </a:solidFill>
          <a:latin typeface="Arial" charset="0"/>
          <a:cs typeface="Arial" charset="0"/>
        </a:defRPr>
      </a:lvl2pPr>
      <a:lvl3pPr algn="r" rtl="0" eaLnBrk="0" fontAlgn="base" hangingPunct="0">
        <a:spcBef>
          <a:spcPct val="0"/>
        </a:spcBef>
        <a:spcAft>
          <a:spcPct val="0"/>
        </a:spcAft>
        <a:defRPr kumimoji="1" sz="2700" b="1">
          <a:solidFill>
            <a:schemeClr val="tx2"/>
          </a:solidFill>
          <a:latin typeface="Arial" charset="0"/>
          <a:cs typeface="Arial" charset="0"/>
        </a:defRPr>
      </a:lvl3pPr>
      <a:lvl4pPr algn="r" rtl="0" eaLnBrk="0" fontAlgn="base" hangingPunct="0">
        <a:spcBef>
          <a:spcPct val="0"/>
        </a:spcBef>
        <a:spcAft>
          <a:spcPct val="0"/>
        </a:spcAft>
        <a:defRPr kumimoji="1" sz="2700" b="1">
          <a:solidFill>
            <a:schemeClr val="tx2"/>
          </a:solidFill>
          <a:latin typeface="Arial" charset="0"/>
          <a:cs typeface="Arial" charset="0"/>
        </a:defRPr>
      </a:lvl4pPr>
      <a:lvl5pPr algn="r" rtl="0" eaLnBrk="0" fontAlgn="base" hangingPunct="0">
        <a:spcBef>
          <a:spcPct val="0"/>
        </a:spcBef>
        <a:spcAft>
          <a:spcPct val="0"/>
        </a:spcAft>
        <a:defRPr kumimoji="1" sz="2700" b="1">
          <a:solidFill>
            <a:schemeClr val="tx2"/>
          </a:solidFill>
          <a:latin typeface="Arial" charset="0"/>
          <a:cs typeface="Arial" charset="0"/>
        </a:defRPr>
      </a:lvl5pPr>
      <a:lvl6pPr marL="457200" algn="r" rtl="0" eaLnBrk="1" fontAlgn="base" hangingPunct="1">
        <a:spcBef>
          <a:spcPct val="0"/>
        </a:spcBef>
        <a:spcAft>
          <a:spcPct val="0"/>
        </a:spcAft>
        <a:defRPr kumimoji="1" sz="2700" b="1">
          <a:solidFill>
            <a:schemeClr val="tx2"/>
          </a:solidFill>
          <a:latin typeface="Arial" charset="0"/>
          <a:cs typeface="Arial" charset="0"/>
        </a:defRPr>
      </a:lvl6pPr>
      <a:lvl7pPr marL="914400" algn="r" rtl="0" eaLnBrk="1" fontAlgn="base" hangingPunct="1">
        <a:spcBef>
          <a:spcPct val="0"/>
        </a:spcBef>
        <a:spcAft>
          <a:spcPct val="0"/>
        </a:spcAft>
        <a:defRPr kumimoji="1" sz="2700" b="1">
          <a:solidFill>
            <a:schemeClr val="tx2"/>
          </a:solidFill>
          <a:latin typeface="Arial" charset="0"/>
          <a:cs typeface="Arial" charset="0"/>
        </a:defRPr>
      </a:lvl7pPr>
      <a:lvl8pPr marL="1371600" algn="r" rtl="0" eaLnBrk="1" fontAlgn="base" hangingPunct="1">
        <a:spcBef>
          <a:spcPct val="0"/>
        </a:spcBef>
        <a:spcAft>
          <a:spcPct val="0"/>
        </a:spcAft>
        <a:defRPr kumimoji="1" sz="2700" b="1">
          <a:solidFill>
            <a:schemeClr val="tx2"/>
          </a:solidFill>
          <a:latin typeface="Arial" charset="0"/>
          <a:cs typeface="Arial" charset="0"/>
        </a:defRPr>
      </a:lvl8pPr>
      <a:lvl9pPr marL="1828800" algn="r" rtl="0" eaLnBrk="1" fontAlgn="base" hangingPunct="1">
        <a:spcBef>
          <a:spcPct val="0"/>
        </a:spcBef>
        <a:spcAft>
          <a:spcPct val="0"/>
        </a:spcAft>
        <a:defRPr kumimoji="1" sz="2700" b="1">
          <a:solidFill>
            <a:schemeClr val="tx2"/>
          </a:solidFill>
          <a:latin typeface="Arial" charset="0"/>
          <a:cs typeface="Arial" charset="0"/>
        </a:defRPr>
      </a:lvl9pPr>
    </p:titleStyle>
    <p:bodyStyle>
      <a:lvl1pPr marL="342900" indent="-342900" algn="l" rtl="0" eaLnBrk="0" fontAlgn="base" hangingPunct="0">
        <a:spcBef>
          <a:spcPct val="20000"/>
        </a:spcBef>
        <a:spcAft>
          <a:spcPct val="0"/>
        </a:spcAft>
        <a:buChar char="•"/>
        <a:defRPr kumimoji="1" sz="25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cs typeface="+mn-cs"/>
        </a:defRPr>
      </a:lvl2pPr>
      <a:lvl3pPr marL="1143000" indent="-228600" algn="l" rtl="0" eaLnBrk="0" fontAlgn="base" hangingPunct="0">
        <a:spcBef>
          <a:spcPct val="20000"/>
        </a:spcBef>
        <a:spcAft>
          <a:spcPct val="0"/>
        </a:spcAft>
        <a:buChar char="•"/>
        <a:defRPr kumimoji="1" sz="2000">
          <a:solidFill>
            <a:schemeClr val="tx1"/>
          </a:solidFill>
          <a:latin typeface="+mn-lt"/>
          <a:cs typeface="+mn-cs"/>
        </a:defRPr>
      </a:lvl3pPr>
      <a:lvl4pPr marL="1600200" indent="-228600" algn="l" rtl="0" eaLnBrk="0" fontAlgn="base" hangingPunct="0">
        <a:spcBef>
          <a:spcPct val="20000"/>
        </a:spcBef>
        <a:spcAft>
          <a:spcPct val="0"/>
        </a:spcAft>
        <a:buChar char="–"/>
        <a:defRPr kumimoji="1" sz="2000">
          <a:solidFill>
            <a:schemeClr val="tx1"/>
          </a:solidFill>
          <a:latin typeface="+mn-lt"/>
          <a:cs typeface="+mn-cs"/>
        </a:defRPr>
      </a:lvl4pPr>
      <a:lvl5pPr marL="2057400" indent="-228600" algn="l" rtl="0" eaLnBrk="0" fontAlgn="base" hangingPunct="0">
        <a:spcBef>
          <a:spcPct val="20000"/>
        </a:spcBef>
        <a:spcAft>
          <a:spcPct val="0"/>
        </a:spcAft>
        <a:buChar char="»"/>
        <a:defRPr kumimoji="1" sz="1500">
          <a:solidFill>
            <a:schemeClr val="tx1"/>
          </a:solidFill>
          <a:latin typeface="+mn-lt"/>
          <a:cs typeface="+mn-cs"/>
        </a:defRPr>
      </a:lvl5pPr>
      <a:lvl6pPr marL="2514600" indent="-228600" algn="l" rtl="0" eaLnBrk="1" fontAlgn="base" hangingPunct="1">
        <a:spcBef>
          <a:spcPct val="20000"/>
        </a:spcBef>
        <a:spcAft>
          <a:spcPct val="0"/>
        </a:spcAft>
        <a:buChar char="»"/>
        <a:defRPr kumimoji="1" sz="1500">
          <a:solidFill>
            <a:schemeClr val="tx1"/>
          </a:solidFill>
          <a:latin typeface="+mn-lt"/>
          <a:cs typeface="+mn-cs"/>
        </a:defRPr>
      </a:lvl6pPr>
      <a:lvl7pPr marL="2971800" indent="-228600" algn="l" rtl="0" eaLnBrk="1" fontAlgn="base" hangingPunct="1">
        <a:spcBef>
          <a:spcPct val="20000"/>
        </a:spcBef>
        <a:spcAft>
          <a:spcPct val="0"/>
        </a:spcAft>
        <a:buChar char="»"/>
        <a:defRPr kumimoji="1" sz="1500">
          <a:solidFill>
            <a:schemeClr val="tx1"/>
          </a:solidFill>
          <a:latin typeface="+mn-lt"/>
          <a:cs typeface="+mn-cs"/>
        </a:defRPr>
      </a:lvl7pPr>
      <a:lvl8pPr marL="3429000" indent="-228600" algn="l" rtl="0" eaLnBrk="1" fontAlgn="base" hangingPunct="1">
        <a:spcBef>
          <a:spcPct val="20000"/>
        </a:spcBef>
        <a:spcAft>
          <a:spcPct val="0"/>
        </a:spcAft>
        <a:buChar char="»"/>
        <a:defRPr kumimoji="1" sz="1500">
          <a:solidFill>
            <a:schemeClr val="tx1"/>
          </a:solidFill>
          <a:latin typeface="+mn-lt"/>
          <a:cs typeface="+mn-cs"/>
        </a:defRPr>
      </a:lvl8pPr>
      <a:lvl9pPr marL="3886200" indent="-228600" algn="l" rtl="0" eaLnBrk="1" fontAlgn="base" hangingPunct="1">
        <a:spcBef>
          <a:spcPct val="20000"/>
        </a:spcBef>
        <a:spcAft>
          <a:spcPct val="0"/>
        </a:spcAft>
        <a:buChar char="»"/>
        <a:defRPr kumimoji="1" sz="1500">
          <a:solidFill>
            <a:schemeClr val="tx1"/>
          </a:solidFill>
          <a:latin typeface="+mn-lt"/>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7170" name="Picture 2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543050" y="6327775"/>
            <a:ext cx="760095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1" name="Picture 12"/>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371600" y="0"/>
            <a:ext cx="7143750" cy="296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2" name="Rectangle 2"/>
          <p:cNvSpPr>
            <a:spLocks noGrp="1" noChangeArrowheads="1"/>
          </p:cNvSpPr>
          <p:nvPr>
            <p:ph type="title"/>
          </p:nvPr>
        </p:nvSpPr>
        <p:spPr bwMode="auto">
          <a:xfrm>
            <a:off x="2667000" y="152400"/>
            <a:ext cx="6019800"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ja-JP" smtClean="0"/>
              <a:t>Click to edit Master title style</a:t>
            </a:r>
          </a:p>
        </p:txBody>
      </p:sp>
      <p:sp>
        <p:nvSpPr>
          <p:cNvPr id="7173"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p>
        </p:txBody>
      </p:sp>
      <p:sp>
        <p:nvSpPr>
          <p:cNvPr id="2" name="Rectangle 4"/>
          <p:cNvSpPr>
            <a:spLocks noGrp="1" noChangeArrowheads="1"/>
          </p:cNvSpPr>
          <p:nvPr>
            <p:ph type="dt" sz="half" idx="2"/>
          </p:nvPr>
        </p:nvSpPr>
        <p:spPr bwMode="auto">
          <a:xfrm>
            <a:off x="457200" y="638175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kumimoji="0" sz="1400" dirty="0" smtClean="0">
                <a:ea typeface="ＭＳ Ｐゴシック" pitchFamily="50" charset="-128"/>
              </a:defRPr>
            </a:lvl1pPr>
          </a:lstStyle>
          <a:p>
            <a:pPr>
              <a:defRPr/>
            </a:pPr>
            <a:endParaRPr lang="en-US" altLang="ja-JP" dirty="0"/>
          </a:p>
        </p:txBody>
      </p:sp>
      <p:sp>
        <p:nvSpPr>
          <p:cNvPr id="1029" name="Rectangle 5"/>
          <p:cNvSpPr>
            <a:spLocks noGrp="1" noChangeArrowheads="1"/>
          </p:cNvSpPr>
          <p:nvPr>
            <p:ph type="ftr" sz="quarter" idx="3"/>
          </p:nvPr>
        </p:nvSpPr>
        <p:spPr bwMode="auto">
          <a:xfrm>
            <a:off x="3124200" y="6381750"/>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kumimoji="0" sz="1400" dirty="0" smtClean="0">
                <a:ea typeface="ＭＳ Ｐゴシック" pitchFamily="50" charset="-128"/>
              </a:defRPr>
            </a:lvl1pPr>
          </a:lstStyle>
          <a:p>
            <a:pPr>
              <a:defRPr/>
            </a:pPr>
            <a:endParaRPr lang="en-US" altLang="ja-JP" dirty="0"/>
          </a:p>
        </p:txBody>
      </p:sp>
      <p:sp>
        <p:nvSpPr>
          <p:cNvPr id="1030" name="Rectangle 6"/>
          <p:cNvSpPr>
            <a:spLocks noGrp="1" noChangeArrowheads="1"/>
          </p:cNvSpPr>
          <p:nvPr>
            <p:ph type="sldNum" sz="quarter" idx="4"/>
          </p:nvPr>
        </p:nvSpPr>
        <p:spPr bwMode="auto">
          <a:xfrm>
            <a:off x="6553200" y="638175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kumimoji="0" sz="1400" smtClean="0">
                <a:ea typeface="ＭＳ Ｐゴシック" pitchFamily="50" charset="-128"/>
              </a:defRPr>
            </a:lvl1pPr>
          </a:lstStyle>
          <a:p>
            <a:pPr>
              <a:defRPr/>
            </a:pPr>
            <a:fld id="{20657A10-FA06-4A81-BAA6-A5E2B2895054}" type="slidenum">
              <a:rPr lang="en-US" altLang="ja-JP"/>
              <a:pPr>
                <a:defRPr/>
              </a:pPr>
              <a:t>‹#›</a:t>
            </a:fld>
            <a:endParaRPr lang="en-US" altLang="ja-JP" dirty="0"/>
          </a:p>
        </p:txBody>
      </p:sp>
      <p:pic>
        <p:nvPicPr>
          <p:cNvPr id="7177" name="Picture 1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0" y="1052513"/>
            <a:ext cx="9144000" cy="57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609" r:id="rId1"/>
    <p:sldLayoutId id="2147484701" r:id="rId2"/>
    <p:sldLayoutId id="2147484610" r:id="rId3"/>
    <p:sldLayoutId id="2147484611" r:id="rId4"/>
    <p:sldLayoutId id="2147484612" r:id="rId5"/>
    <p:sldLayoutId id="2147484613" r:id="rId6"/>
    <p:sldLayoutId id="2147484614" r:id="rId7"/>
    <p:sldLayoutId id="2147484615" r:id="rId8"/>
    <p:sldLayoutId id="2147484616" r:id="rId9"/>
    <p:sldLayoutId id="2147484617" r:id="rId10"/>
    <p:sldLayoutId id="2147484618" r:id="rId11"/>
    <p:sldLayoutId id="2147484619" r:id="rId12"/>
    <p:sldLayoutId id="2147484620" r:id="rId13"/>
    <p:sldLayoutId id="2147484621" r:id="rId14"/>
  </p:sldLayoutIdLst>
  <p:timing>
    <p:tnLst>
      <p:par>
        <p:cTn id="1" dur="indefinite" restart="never" nodeType="tmRoot"/>
      </p:par>
    </p:tnLst>
  </p:timing>
  <p:hf sldNum="0" hdr="0" ftr="0" dt="0"/>
  <p:txStyles>
    <p:titleStyle>
      <a:lvl1pPr algn="r" rtl="0" eaLnBrk="0" fontAlgn="base" hangingPunct="0">
        <a:spcBef>
          <a:spcPct val="0"/>
        </a:spcBef>
        <a:spcAft>
          <a:spcPct val="0"/>
        </a:spcAft>
        <a:defRPr kumimoji="1" sz="2700" b="1">
          <a:solidFill>
            <a:schemeClr val="tx2"/>
          </a:solidFill>
          <a:latin typeface="+mj-lt"/>
          <a:ea typeface="+mj-ea"/>
          <a:cs typeface="+mj-cs"/>
        </a:defRPr>
      </a:lvl1pPr>
      <a:lvl2pPr algn="r" rtl="0" eaLnBrk="0" fontAlgn="base" hangingPunct="0">
        <a:spcBef>
          <a:spcPct val="0"/>
        </a:spcBef>
        <a:spcAft>
          <a:spcPct val="0"/>
        </a:spcAft>
        <a:defRPr kumimoji="1" sz="2700" b="1">
          <a:solidFill>
            <a:schemeClr val="tx2"/>
          </a:solidFill>
          <a:latin typeface="Arial" charset="0"/>
          <a:cs typeface="Arial" charset="0"/>
        </a:defRPr>
      </a:lvl2pPr>
      <a:lvl3pPr algn="r" rtl="0" eaLnBrk="0" fontAlgn="base" hangingPunct="0">
        <a:spcBef>
          <a:spcPct val="0"/>
        </a:spcBef>
        <a:spcAft>
          <a:spcPct val="0"/>
        </a:spcAft>
        <a:defRPr kumimoji="1" sz="2700" b="1">
          <a:solidFill>
            <a:schemeClr val="tx2"/>
          </a:solidFill>
          <a:latin typeface="Arial" charset="0"/>
          <a:cs typeface="Arial" charset="0"/>
        </a:defRPr>
      </a:lvl3pPr>
      <a:lvl4pPr algn="r" rtl="0" eaLnBrk="0" fontAlgn="base" hangingPunct="0">
        <a:spcBef>
          <a:spcPct val="0"/>
        </a:spcBef>
        <a:spcAft>
          <a:spcPct val="0"/>
        </a:spcAft>
        <a:defRPr kumimoji="1" sz="2700" b="1">
          <a:solidFill>
            <a:schemeClr val="tx2"/>
          </a:solidFill>
          <a:latin typeface="Arial" charset="0"/>
          <a:cs typeface="Arial" charset="0"/>
        </a:defRPr>
      </a:lvl4pPr>
      <a:lvl5pPr algn="r" rtl="0" eaLnBrk="0" fontAlgn="base" hangingPunct="0">
        <a:spcBef>
          <a:spcPct val="0"/>
        </a:spcBef>
        <a:spcAft>
          <a:spcPct val="0"/>
        </a:spcAft>
        <a:defRPr kumimoji="1" sz="2700" b="1">
          <a:solidFill>
            <a:schemeClr val="tx2"/>
          </a:solidFill>
          <a:latin typeface="Arial" charset="0"/>
          <a:cs typeface="Arial" charset="0"/>
        </a:defRPr>
      </a:lvl5pPr>
      <a:lvl6pPr marL="457200" algn="r" rtl="0" eaLnBrk="1" fontAlgn="base" hangingPunct="1">
        <a:spcBef>
          <a:spcPct val="0"/>
        </a:spcBef>
        <a:spcAft>
          <a:spcPct val="0"/>
        </a:spcAft>
        <a:defRPr kumimoji="1" sz="2700" b="1">
          <a:solidFill>
            <a:schemeClr val="tx2"/>
          </a:solidFill>
          <a:latin typeface="Arial" charset="0"/>
          <a:cs typeface="Arial" charset="0"/>
        </a:defRPr>
      </a:lvl6pPr>
      <a:lvl7pPr marL="914400" algn="r" rtl="0" eaLnBrk="1" fontAlgn="base" hangingPunct="1">
        <a:spcBef>
          <a:spcPct val="0"/>
        </a:spcBef>
        <a:spcAft>
          <a:spcPct val="0"/>
        </a:spcAft>
        <a:defRPr kumimoji="1" sz="2700" b="1">
          <a:solidFill>
            <a:schemeClr val="tx2"/>
          </a:solidFill>
          <a:latin typeface="Arial" charset="0"/>
          <a:cs typeface="Arial" charset="0"/>
        </a:defRPr>
      </a:lvl7pPr>
      <a:lvl8pPr marL="1371600" algn="r" rtl="0" eaLnBrk="1" fontAlgn="base" hangingPunct="1">
        <a:spcBef>
          <a:spcPct val="0"/>
        </a:spcBef>
        <a:spcAft>
          <a:spcPct val="0"/>
        </a:spcAft>
        <a:defRPr kumimoji="1" sz="2700" b="1">
          <a:solidFill>
            <a:schemeClr val="tx2"/>
          </a:solidFill>
          <a:latin typeface="Arial" charset="0"/>
          <a:cs typeface="Arial" charset="0"/>
        </a:defRPr>
      </a:lvl8pPr>
      <a:lvl9pPr marL="1828800" algn="r" rtl="0" eaLnBrk="1" fontAlgn="base" hangingPunct="1">
        <a:spcBef>
          <a:spcPct val="0"/>
        </a:spcBef>
        <a:spcAft>
          <a:spcPct val="0"/>
        </a:spcAft>
        <a:defRPr kumimoji="1" sz="2700" b="1">
          <a:solidFill>
            <a:schemeClr val="tx2"/>
          </a:solidFill>
          <a:latin typeface="Arial" charset="0"/>
          <a:cs typeface="Arial" charset="0"/>
        </a:defRPr>
      </a:lvl9pPr>
    </p:titleStyle>
    <p:bodyStyle>
      <a:lvl1pPr marL="342900" indent="-342900" algn="l" rtl="0" eaLnBrk="0" fontAlgn="base" hangingPunct="0">
        <a:spcBef>
          <a:spcPct val="20000"/>
        </a:spcBef>
        <a:spcAft>
          <a:spcPct val="0"/>
        </a:spcAft>
        <a:buChar char="•"/>
        <a:defRPr kumimoji="1" sz="25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cs typeface="+mn-cs"/>
        </a:defRPr>
      </a:lvl2pPr>
      <a:lvl3pPr marL="1143000" indent="-228600" algn="l" rtl="0" eaLnBrk="0" fontAlgn="base" hangingPunct="0">
        <a:spcBef>
          <a:spcPct val="20000"/>
        </a:spcBef>
        <a:spcAft>
          <a:spcPct val="0"/>
        </a:spcAft>
        <a:buChar char="•"/>
        <a:defRPr kumimoji="1" sz="2000">
          <a:solidFill>
            <a:schemeClr val="tx1"/>
          </a:solidFill>
          <a:latin typeface="+mn-lt"/>
          <a:cs typeface="+mn-cs"/>
        </a:defRPr>
      </a:lvl3pPr>
      <a:lvl4pPr marL="1600200" indent="-228600" algn="l" rtl="0" eaLnBrk="0" fontAlgn="base" hangingPunct="0">
        <a:spcBef>
          <a:spcPct val="20000"/>
        </a:spcBef>
        <a:spcAft>
          <a:spcPct val="0"/>
        </a:spcAft>
        <a:buChar char="–"/>
        <a:defRPr kumimoji="1" sz="2000">
          <a:solidFill>
            <a:schemeClr val="tx1"/>
          </a:solidFill>
          <a:latin typeface="+mn-lt"/>
          <a:cs typeface="+mn-cs"/>
        </a:defRPr>
      </a:lvl4pPr>
      <a:lvl5pPr marL="2057400" indent="-228600" algn="l" rtl="0" eaLnBrk="0" fontAlgn="base" hangingPunct="0">
        <a:spcBef>
          <a:spcPct val="20000"/>
        </a:spcBef>
        <a:spcAft>
          <a:spcPct val="0"/>
        </a:spcAft>
        <a:buChar char="»"/>
        <a:defRPr kumimoji="1" sz="1500">
          <a:solidFill>
            <a:schemeClr val="tx1"/>
          </a:solidFill>
          <a:latin typeface="+mn-lt"/>
          <a:cs typeface="+mn-cs"/>
        </a:defRPr>
      </a:lvl5pPr>
      <a:lvl6pPr marL="2514600" indent="-228600" algn="l" rtl="0" eaLnBrk="1" fontAlgn="base" hangingPunct="1">
        <a:spcBef>
          <a:spcPct val="20000"/>
        </a:spcBef>
        <a:spcAft>
          <a:spcPct val="0"/>
        </a:spcAft>
        <a:buChar char="»"/>
        <a:defRPr kumimoji="1" sz="1500">
          <a:solidFill>
            <a:schemeClr val="tx1"/>
          </a:solidFill>
          <a:latin typeface="+mn-lt"/>
          <a:cs typeface="+mn-cs"/>
        </a:defRPr>
      </a:lvl6pPr>
      <a:lvl7pPr marL="2971800" indent="-228600" algn="l" rtl="0" eaLnBrk="1" fontAlgn="base" hangingPunct="1">
        <a:spcBef>
          <a:spcPct val="20000"/>
        </a:spcBef>
        <a:spcAft>
          <a:spcPct val="0"/>
        </a:spcAft>
        <a:buChar char="»"/>
        <a:defRPr kumimoji="1" sz="1500">
          <a:solidFill>
            <a:schemeClr val="tx1"/>
          </a:solidFill>
          <a:latin typeface="+mn-lt"/>
          <a:cs typeface="+mn-cs"/>
        </a:defRPr>
      </a:lvl7pPr>
      <a:lvl8pPr marL="3429000" indent="-228600" algn="l" rtl="0" eaLnBrk="1" fontAlgn="base" hangingPunct="1">
        <a:spcBef>
          <a:spcPct val="20000"/>
        </a:spcBef>
        <a:spcAft>
          <a:spcPct val="0"/>
        </a:spcAft>
        <a:buChar char="»"/>
        <a:defRPr kumimoji="1" sz="1500">
          <a:solidFill>
            <a:schemeClr val="tx1"/>
          </a:solidFill>
          <a:latin typeface="+mn-lt"/>
          <a:cs typeface="+mn-cs"/>
        </a:defRPr>
      </a:lvl8pPr>
      <a:lvl9pPr marL="3886200" indent="-228600" algn="l" rtl="0" eaLnBrk="1" fontAlgn="base" hangingPunct="1">
        <a:spcBef>
          <a:spcPct val="20000"/>
        </a:spcBef>
        <a:spcAft>
          <a:spcPct val="0"/>
        </a:spcAft>
        <a:buChar char="»"/>
        <a:defRPr kumimoji="1" sz="1500">
          <a:solidFill>
            <a:schemeClr val="tx1"/>
          </a:solidFill>
          <a:latin typeface="+mn-lt"/>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ChangeArrowheads="1"/>
          </p:cNvSpPr>
          <p:nvPr/>
        </p:nvSpPr>
        <p:spPr bwMode="auto">
          <a:xfrm>
            <a:off x="8604250" y="6599238"/>
            <a:ext cx="288925"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61988">
              <a:defRPr kumimoji="1" sz="2400">
                <a:solidFill>
                  <a:schemeClr val="tx1"/>
                </a:solidFill>
                <a:latin typeface="Times New Roman" pitchFamily="18" charset="0"/>
              </a:defRPr>
            </a:lvl1pPr>
            <a:lvl2pPr marL="742950" indent="-285750" defTabSz="661988">
              <a:defRPr kumimoji="1" sz="2400">
                <a:solidFill>
                  <a:schemeClr val="tx1"/>
                </a:solidFill>
                <a:latin typeface="Times New Roman" pitchFamily="18" charset="0"/>
              </a:defRPr>
            </a:lvl2pPr>
            <a:lvl3pPr marL="1143000" indent="-228600" defTabSz="661988">
              <a:defRPr kumimoji="1" sz="2400">
                <a:solidFill>
                  <a:schemeClr val="tx1"/>
                </a:solidFill>
                <a:latin typeface="Times New Roman" pitchFamily="18" charset="0"/>
              </a:defRPr>
            </a:lvl3pPr>
            <a:lvl4pPr marL="1600200" indent="-228600" defTabSz="661988">
              <a:defRPr kumimoji="1" sz="2400">
                <a:solidFill>
                  <a:schemeClr val="tx1"/>
                </a:solidFill>
                <a:latin typeface="Times New Roman" pitchFamily="18" charset="0"/>
              </a:defRPr>
            </a:lvl4pPr>
            <a:lvl5pPr marL="2057400" indent="-228600" defTabSz="661988">
              <a:defRPr kumimoji="1" sz="2400">
                <a:solidFill>
                  <a:schemeClr val="tx1"/>
                </a:solidFill>
                <a:latin typeface="Times New Roman" pitchFamily="18" charset="0"/>
              </a:defRPr>
            </a:lvl5pPr>
            <a:lvl6pPr marL="2514600" indent="-228600" defTabSz="661988" eaLnBrk="0" fontAlgn="base" hangingPunct="0">
              <a:spcBef>
                <a:spcPct val="0"/>
              </a:spcBef>
              <a:spcAft>
                <a:spcPct val="0"/>
              </a:spcAft>
              <a:defRPr kumimoji="1" sz="2400">
                <a:solidFill>
                  <a:schemeClr val="tx1"/>
                </a:solidFill>
                <a:latin typeface="Times New Roman" pitchFamily="18" charset="0"/>
              </a:defRPr>
            </a:lvl6pPr>
            <a:lvl7pPr marL="2971800" indent="-228600" defTabSz="661988" eaLnBrk="0" fontAlgn="base" hangingPunct="0">
              <a:spcBef>
                <a:spcPct val="0"/>
              </a:spcBef>
              <a:spcAft>
                <a:spcPct val="0"/>
              </a:spcAft>
              <a:defRPr kumimoji="1" sz="2400">
                <a:solidFill>
                  <a:schemeClr val="tx1"/>
                </a:solidFill>
                <a:latin typeface="Times New Roman" pitchFamily="18" charset="0"/>
              </a:defRPr>
            </a:lvl7pPr>
            <a:lvl8pPr marL="3429000" indent="-228600" defTabSz="661988" eaLnBrk="0" fontAlgn="base" hangingPunct="0">
              <a:spcBef>
                <a:spcPct val="0"/>
              </a:spcBef>
              <a:spcAft>
                <a:spcPct val="0"/>
              </a:spcAft>
              <a:defRPr kumimoji="1" sz="2400">
                <a:solidFill>
                  <a:schemeClr val="tx1"/>
                </a:solidFill>
                <a:latin typeface="Times New Roman" pitchFamily="18" charset="0"/>
              </a:defRPr>
            </a:lvl8pPr>
            <a:lvl9pPr marL="3886200" indent="-228600" defTabSz="661988" eaLnBrk="0" fontAlgn="base" hangingPunct="0">
              <a:spcBef>
                <a:spcPct val="0"/>
              </a:spcBef>
              <a:spcAft>
                <a:spcPct val="0"/>
              </a:spcAft>
              <a:defRPr kumimoji="1" sz="2400">
                <a:solidFill>
                  <a:schemeClr val="tx1"/>
                </a:solidFill>
                <a:latin typeface="Times New Roman" pitchFamily="18" charset="0"/>
              </a:defRPr>
            </a:lvl9pPr>
          </a:lstStyle>
          <a:p>
            <a:pPr>
              <a:defRPr/>
            </a:pPr>
            <a:fld id="{0B52336F-61D6-4DCE-B3DA-1F7BFD758889}" type="slidenum">
              <a:rPr kumimoji="0" lang="fr-FR" altLang="ja-JP" sz="800" smtClean="0">
                <a:solidFill>
                  <a:schemeClr val="bg2"/>
                </a:solidFill>
                <a:latin typeface="Arial" pitchFamily="34" charset="0"/>
                <a:ea typeface="ＭＳ Ｐゴシック" pitchFamily="50" charset="-128"/>
                <a:cs typeface="Arial" pitchFamily="34" charset="0"/>
              </a:rPr>
              <a:pPr>
                <a:defRPr/>
              </a:pPr>
              <a:t>‹#›</a:t>
            </a:fld>
            <a:endParaRPr kumimoji="0" lang="fr-FR" altLang="ja-JP" sz="800" dirty="0" smtClean="0">
              <a:solidFill>
                <a:schemeClr val="bg2"/>
              </a:solidFill>
              <a:latin typeface="Arial" pitchFamily="34" charset="0"/>
              <a:ea typeface="ＭＳ Ｐゴシック" pitchFamily="50" charset="-128"/>
              <a:cs typeface="Arial" pitchFamily="34" charset="0"/>
            </a:endParaRPr>
          </a:p>
        </p:txBody>
      </p:sp>
      <p:sp>
        <p:nvSpPr>
          <p:cNvPr id="8195" name="Rectangle 3"/>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GB" altLang="zh-TW" smtClean="0"/>
              <a:t>First level</a:t>
            </a:r>
          </a:p>
          <a:p>
            <a:pPr lvl="1"/>
            <a:r>
              <a:rPr lang="en-GB" altLang="zh-TW" smtClean="0"/>
              <a:t>Second level</a:t>
            </a:r>
          </a:p>
          <a:p>
            <a:pPr lvl="2"/>
            <a:r>
              <a:rPr lang="en-GB" altLang="zh-TW" smtClean="0"/>
              <a:t>Third level</a:t>
            </a:r>
          </a:p>
        </p:txBody>
      </p:sp>
      <p:sp>
        <p:nvSpPr>
          <p:cNvPr id="8196" name="Rectangle 4"/>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GB" altLang="zh-TW" smtClean="0"/>
              <a:t>Title</a:t>
            </a:r>
          </a:p>
        </p:txBody>
      </p:sp>
    </p:spTree>
  </p:cSld>
  <p:clrMap bg1="lt1" tx1="dk1" bg2="lt2" tx2="dk2" accent1="accent1" accent2="accent2" accent3="accent3" accent4="accent4" accent5="accent5" accent6="accent6" hlink="hlink" folHlink="folHlink"/>
  <p:sldLayoutIdLst>
    <p:sldLayoutId id="2147484702" r:id="rId1"/>
    <p:sldLayoutId id="2147484622" r:id="rId2"/>
    <p:sldLayoutId id="2147484623" r:id="rId3"/>
    <p:sldLayoutId id="2147484624" r:id="rId4"/>
    <p:sldLayoutId id="2147484625" r:id="rId5"/>
    <p:sldLayoutId id="2147484626" r:id="rId6"/>
    <p:sldLayoutId id="2147484627" r:id="rId7"/>
    <p:sldLayoutId id="2147484628" r:id="rId8"/>
    <p:sldLayoutId id="2147484629" r:id="rId9"/>
    <p:sldLayoutId id="2147484630" r:id="rId10"/>
    <p:sldLayoutId id="2147484631" r:id="rId11"/>
  </p:sldLayoutIdLst>
  <p:timing>
    <p:tnLst>
      <p:par>
        <p:cTn id="1" dur="indefinite" restart="never" nodeType="tmRoot"/>
      </p:par>
    </p:tnLst>
  </p:timing>
  <p:hf sldNum="0" hdr="0" ftr="0" dt="0"/>
  <p:txStyles>
    <p:titleStyle>
      <a:lvl1pPr algn="l" rtl="0" eaLnBrk="0" fontAlgn="base" hangingPunct="0">
        <a:spcBef>
          <a:spcPct val="0"/>
        </a:spcBef>
        <a:spcAft>
          <a:spcPct val="0"/>
        </a:spcAft>
        <a:defRPr kumimoji="1" sz="3600">
          <a:solidFill>
            <a:schemeClr val="accent1"/>
          </a:solidFill>
          <a:latin typeface="+mj-lt"/>
          <a:ea typeface="+mj-ea"/>
          <a:cs typeface="+mj-cs"/>
        </a:defRPr>
      </a:lvl1pPr>
      <a:lvl2pPr algn="l" rtl="0" eaLnBrk="0" fontAlgn="base" hangingPunct="0">
        <a:spcBef>
          <a:spcPct val="0"/>
        </a:spcBef>
        <a:spcAft>
          <a:spcPct val="0"/>
        </a:spcAft>
        <a:defRPr kumimoji="1" sz="3600">
          <a:solidFill>
            <a:schemeClr val="accent1"/>
          </a:solidFill>
          <a:latin typeface="Arial" charset="0"/>
        </a:defRPr>
      </a:lvl2pPr>
      <a:lvl3pPr algn="l" rtl="0" eaLnBrk="0" fontAlgn="base" hangingPunct="0">
        <a:spcBef>
          <a:spcPct val="0"/>
        </a:spcBef>
        <a:spcAft>
          <a:spcPct val="0"/>
        </a:spcAft>
        <a:defRPr kumimoji="1" sz="3600">
          <a:solidFill>
            <a:schemeClr val="accent1"/>
          </a:solidFill>
          <a:latin typeface="Arial" charset="0"/>
        </a:defRPr>
      </a:lvl3pPr>
      <a:lvl4pPr algn="l" rtl="0" eaLnBrk="0" fontAlgn="base" hangingPunct="0">
        <a:spcBef>
          <a:spcPct val="0"/>
        </a:spcBef>
        <a:spcAft>
          <a:spcPct val="0"/>
        </a:spcAft>
        <a:defRPr kumimoji="1" sz="3600">
          <a:solidFill>
            <a:schemeClr val="accent1"/>
          </a:solidFill>
          <a:latin typeface="Arial" charset="0"/>
        </a:defRPr>
      </a:lvl4pPr>
      <a:lvl5pPr algn="l" rtl="0" eaLnBrk="0" fontAlgn="base" hangingPunct="0">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eaLnBrk="0" fontAlgn="base" hangingPunct="0">
        <a:spcBef>
          <a:spcPct val="20000"/>
        </a:spcBef>
        <a:spcAft>
          <a:spcPct val="0"/>
        </a:spcAft>
        <a:buClr>
          <a:schemeClr val="accent1"/>
        </a:buClr>
        <a:buFont typeface="Arial" pitchFamily="34" charset="0"/>
        <a:buChar char="●"/>
        <a:defRPr kumimoji="1" sz="2000">
          <a:solidFill>
            <a:schemeClr val="accent1"/>
          </a:solidFill>
          <a:latin typeface="+mn-lt"/>
          <a:ea typeface="+mn-ea"/>
          <a:cs typeface="+mn-cs"/>
        </a:defRPr>
      </a:lvl1pPr>
      <a:lvl2pPr marL="541338" indent="-180975" algn="l" rtl="0" eaLnBrk="0" fontAlgn="base" hangingPunct="0">
        <a:spcBef>
          <a:spcPct val="20000"/>
        </a:spcBef>
        <a:spcAft>
          <a:spcPct val="0"/>
        </a:spcAft>
        <a:buClr>
          <a:schemeClr val="bg2"/>
        </a:buClr>
        <a:buFont typeface="Arial" pitchFamily="34" charset="0"/>
        <a:buChar char="●"/>
        <a:defRPr kumimoji="1" sz="2800">
          <a:solidFill>
            <a:schemeClr val="bg2"/>
          </a:solidFill>
          <a:latin typeface="+mn-lt"/>
        </a:defRPr>
      </a:lvl2pPr>
      <a:lvl3pPr marL="901700" indent="-84138" algn="l" rtl="0" eaLnBrk="0" fontAlgn="base" hangingPunct="0">
        <a:spcBef>
          <a:spcPct val="20000"/>
        </a:spcBef>
        <a:spcAft>
          <a:spcPct val="0"/>
        </a:spcAft>
        <a:buClr>
          <a:schemeClr val="bg2"/>
        </a:buClr>
        <a:buFont typeface="Arial" pitchFamily="34" charset="0"/>
        <a:buChar char="●"/>
        <a:defRPr kumimoji="1" sz="2400">
          <a:solidFill>
            <a:schemeClr val="bg2"/>
          </a:solidFill>
          <a:latin typeface="+mn-lt"/>
        </a:defRPr>
      </a:lvl3pPr>
      <a:lvl4pPr marL="1751013" indent="-228600" algn="l" rtl="0" eaLnBrk="0" fontAlgn="base" hangingPunct="0">
        <a:spcBef>
          <a:spcPct val="20000"/>
        </a:spcBef>
        <a:spcAft>
          <a:spcPct val="0"/>
        </a:spcAft>
        <a:buChar char="–"/>
        <a:defRPr kumimoji="1" sz="2000">
          <a:solidFill>
            <a:schemeClr val="tx1"/>
          </a:solidFill>
          <a:latin typeface="+mn-lt"/>
        </a:defRPr>
      </a:lvl4pPr>
      <a:lvl5pPr marL="2159000" indent="-228600" algn="l" rtl="0" eaLnBrk="0" fontAlgn="base" hangingPunct="0">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ChangeArrowheads="1"/>
          </p:cNvSpPr>
          <p:nvPr/>
        </p:nvSpPr>
        <p:spPr bwMode="auto">
          <a:xfrm>
            <a:off x="8604250" y="6599238"/>
            <a:ext cx="288925"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61988">
              <a:defRPr kumimoji="1" sz="2400">
                <a:solidFill>
                  <a:schemeClr val="tx1"/>
                </a:solidFill>
                <a:latin typeface="Times New Roman" pitchFamily="18" charset="0"/>
              </a:defRPr>
            </a:lvl1pPr>
            <a:lvl2pPr marL="742950" indent="-285750" defTabSz="661988">
              <a:defRPr kumimoji="1" sz="2400">
                <a:solidFill>
                  <a:schemeClr val="tx1"/>
                </a:solidFill>
                <a:latin typeface="Times New Roman" pitchFamily="18" charset="0"/>
              </a:defRPr>
            </a:lvl2pPr>
            <a:lvl3pPr marL="1143000" indent="-228600" defTabSz="661988">
              <a:defRPr kumimoji="1" sz="2400">
                <a:solidFill>
                  <a:schemeClr val="tx1"/>
                </a:solidFill>
                <a:latin typeface="Times New Roman" pitchFamily="18" charset="0"/>
              </a:defRPr>
            </a:lvl3pPr>
            <a:lvl4pPr marL="1600200" indent="-228600" defTabSz="661988">
              <a:defRPr kumimoji="1" sz="2400">
                <a:solidFill>
                  <a:schemeClr val="tx1"/>
                </a:solidFill>
                <a:latin typeface="Times New Roman" pitchFamily="18" charset="0"/>
              </a:defRPr>
            </a:lvl4pPr>
            <a:lvl5pPr marL="2057400" indent="-228600" defTabSz="661988">
              <a:defRPr kumimoji="1" sz="2400">
                <a:solidFill>
                  <a:schemeClr val="tx1"/>
                </a:solidFill>
                <a:latin typeface="Times New Roman" pitchFamily="18" charset="0"/>
              </a:defRPr>
            </a:lvl5pPr>
            <a:lvl6pPr marL="2514600" indent="-228600" defTabSz="661988" eaLnBrk="0" fontAlgn="base" hangingPunct="0">
              <a:spcBef>
                <a:spcPct val="0"/>
              </a:spcBef>
              <a:spcAft>
                <a:spcPct val="0"/>
              </a:spcAft>
              <a:defRPr kumimoji="1" sz="2400">
                <a:solidFill>
                  <a:schemeClr val="tx1"/>
                </a:solidFill>
                <a:latin typeface="Times New Roman" pitchFamily="18" charset="0"/>
              </a:defRPr>
            </a:lvl6pPr>
            <a:lvl7pPr marL="2971800" indent="-228600" defTabSz="661988" eaLnBrk="0" fontAlgn="base" hangingPunct="0">
              <a:spcBef>
                <a:spcPct val="0"/>
              </a:spcBef>
              <a:spcAft>
                <a:spcPct val="0"/>
              </a:spcAft>
              <a:defRPr kumimoji="1" sz="2400">
                <a:solidFill>
                  <a:schemeClr val="tx1"/>
                </a:solidFill>
                <a:latin typeface="Times New Roman" pitchFamily="18" charset="0"/>
              </a:defRPr>
            </a:lvl7pPr>
            <a:lvl8pPr marL="3429000" indent="-228600" defTabSz="661988" eaLnBrk="0" fontAlgn="base" hangingPunct="0">
              <a:spcBef>
                <a:spcPct val="0"/>
              </a:spcBef>
              <a:spcAft>
                <a:spcPct val="0"/>
              </a:spcAft>
              <a:defRPr kumimoji="1" sz="2400">
                <a:solidFill>
                  <a:schemeClr val="tx1"/>
                </a:solidFill>
                <a:latin typeface="Times New Roman" pitchFamily="18" charset="0"/>
              </a:defRPr>
            </a:lvl8pPr>
            <a:lvl9pPr marL="3886200" indent="-228600" defTabSz="661988" eaLnBrk="0" fontAlgn="base" hangingPunct="0">
              <a:spcBef>
                <a:spcPct val="0"/>
              </a:spcBef>
              <a:spcAft>
                <a:spcPct val="0"/>
              </a:spcAft>
              <a:defRPr kumimoji="1" sz="2400">
                <a:solidFill>
                  <a:schemeClr val="tx1"/>
                </a:solidFill>
                <a:latin typeface="Times New Roman" pitchFamily="18" charset="0"/>
              </a:defRPr>
            </a:lvl9pPr>
          </a:lstStyle>
          <a:p>
            <a:pPr>
              <a:defRPr/>
            </a:pPr>
            <a:fld id="{D6D967F1-CC3C-4D48-AB86-4B5DF173D1D4}" type="slidenum">
              <a:rPr kumimoji="0" lang="fr-FR" altLang="ja-JP" sz="800" smtClean="0">
                <a:solidFill>
                  <a:schemeClr val="bg2"/>
                </a:solidFill>
                <a:latin typeface="Arial" pitchFamily="34" charset="0"/>
                <a:ea typeface="ＭＳ Ｐゴシック" pitchFamily="50" charset="-128"/>
                <a:cs typeface="Arial" pitchFamily="34" charset="0"/>
              </a:rPr>
              <a:pPr>
                <a:defRPr/>
              </a:pPr>
              <a:t>‹#›</a:t>
            </a:fld>
            <a:endParaRPr kumimoji="0" lang="fr-FR" altLang="ja-JP" sz="800" dirty="0" smtClean="0">
              <a:solidFill>
                <a:schemeClr val="bg2"/>
              </a:solidFill>
              <a:latin typeface="Arial" pitchFamily="34" charset="0"/>
              <a:ea typeface="ＭＳ Ｐゴシック" pitchFamily="50" charset="-128"/>
              <a:cs typeface="Arial" pitchFamily="34" charset="0"/>
            </a:endParaRPr>
          </a:p>
        </p:txBody>
      </p:sp>
      <p:sp>
        <p:nvSpPr>
          <p:cNvPr id="9219" name="Rectangle 3"/>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GB" altLang="zh-TW" smtClean="0"/>
              <a:t>First level</a:t>
            </a:r>
          </a:p>
          <a:p>
            <a:pPr lvl="1"/>
            <a:r>
              <a:rPr lang="en-GB" altLang="zh-TW" smtClean="0"/>
              <a:t>Second level</a:t>
            </a:r>
          </a:p>
          <a:p>
            <a:pPr lvl="2"/>
            <a:r>
              <a:rPr lang="en-GB" altLang="zh-TW" smtClean="0"/>
              <a:t>Third level</a:t>
            </a:r>
          </a:p>
        </p:txBody>
      </p:sp>
      <p:sp>
        <p:nvSpPr>
          <p:cNvPr id="9220" name="Rectangle 4"/>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GB" altLang="zh-TW" smtClean="0"/>
              <a:t>Title</a:t>
            </a:r>
          </a:p>
        </p:txBody>
      </p:sp>
      <p:sp>
        <p:nvSpPr>
          <p:cNvPr id="9221" name="Text Box 5"/>
          <p:cNvSpPr txBox="1">
            <a:spLocks noChangeArrowheads="1"/>
          </p:cNvSpPr>
          <p:nvPr/>
        </p:nvSpPr>
        <p:spPr bwMode="auto">
          <a:xfrm>
            <a:off x="695325" y="6553200"/>
            <a:ext cx="7653338" cy="304800"/>
          </a:xfrm>
          <a:prstGeom prst="rect">
            <a:avLst/>
          </a:prstGeom>
          <a:noFill/>
          <a:ln>
            <a:noFill/>
          </a:ln>
          <a:effectLst/>
          <a:extLst/>
        </p:spPr>
        <p:txBody>
          <a:bodyPr wrap="none">
            <a:spAutoFit/>
          </a:bodyP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eaLnBrk="0" fontAlgn="base" hangingPunct="0">
              <a:spcBef>
                <a:spcPct val="0"/>
              </a:spcBef>
              <a:spcAft>
                <a:spcPct val="0"/>
              </a:spcAft>
              <a:defRPr kumimoji="1" sz="2400">
                <a:solidFill>
                  <a:schemeClr val="tx1"/>
                </a:solidFill>
                <a:latin typeface="Times New Roman" pitchFamily="18" charset="0"/>
              </a:defRPr>
            </a:lvl6pPr>
            <a:lvl7pPr marL="2971800" indent="-228600" eaLnBrk="0" fontAlgn="base" hangingPunct="0">
              <a:spcBef>
                <a:spcPct val="0"/>
              </a:spcBef>
              <a:spcAft>
                <a:spcPct val="0"/>
              </a:spcAft>
              <a:defRPr kumimoji="1" sz="2400">
                <a:solidFill>
                  <a:schemeClr val="tx1"/>
                </a:solidFill>
                <a:latin typeface="Times New Roman" pitchFamily="18" charset="0"/>
              </a:defRPr>
            </a:lvl7pPr>
            <a:lvl8pPr marL="3429000" indent="-228600" eaLnBrk="0" fontAlgn="base" hangingPunct="0">
              <a:spcBef>
                <a:spcPct val="0"/>
              </a:spcBef>
              <a:spcAft>
                <a:spcPct val="0"/>
              </a:spcAft>
              <a:defRPr kumimoji="1" sz="2400">
                <a:solidFill>
                  <a:schemeClr val="tx1"/>
                </a:solidFill>
                <a:latin typeface="Times New Roman" pitchFamily="18" charset="0"/>
              </a:defRPr>
            </a:lvl8pPr>
            <a:lvl9pPr marL="3886200" indent="-228600" eaLnBrk="0" fontAlgn="base" hangingPunct="0">
              <a:spcBef>
                <a:spcPct val="0"/>
              </a:spcBef>
              <a:spcAft>
                <a:spcPct val="0"/>
              </a:spcAft>
              <a:defRPr kumimoji="1" sz="2400">
                <a:solidFill>
                  <a:schemeClr val="tx1"/>
                </a:solidFill>
                <a:latin typeface="Times New Roman" pitchFamily="18" charset="0"/>
              </a:defRPr>
            </a:lvl9pPr>
          </a:lstStyle>
          <a:p>
            <a:pPr eaLnBrk="1" hangingPunct="1">
              <a:defRPr/>
            </a:pPr>
            <a:r>
              <a:rPr kumimoji="0" lang="en-US" altLang="ja-JP" sz="1400" dirty="0" err="1" smtClean="0">
                <a:solidFill>
                  <a:schemeClr val="bg2"/>
                </a:solidFill>
                <a:latin typeface="Arial" pitchFamily="34" charset="0"/>
                <a:ea typeface="ＭＳ Ｐゴシック" pitchFamily="50" charset="-128"/>
                <a:cs typeface="Arial" pitchFamily="34" charset="0"/>
              </a:rPr>
              <a:t>Chiến</a:t>
            </a:r>
            <a:r>
              <a:rPr kumimoji="0" lang="en-US" altLang="ja-JP" sz="1400" dirty="0" smtClean="0">
                <a:solidFill>
                  <a:schemeClr val="bg2"/>
                </a:solidFill>
                <a:latin typeface="Arial" pitchFamily="34" charset="0"/>
                <a:ea typeface="ＭＳ Ｐゴシック" pitchFamily="50" charset="-128"/>
                <a:cs typeface="Arial" pitchFamily="34" charset="0"/>
              </a:rPr>
              <a:t> </a:t>
            </a:r>
            <a:r>
              <a:rPr kumimoji="0" lang="en-US" altLang="ja-JP" sz="1400" dirty="0" err="1" smtClean="0">
                <a:solidFill>
                  <a:schemeClr val="bg2"/>
                </a:solidFill>
                <a:latin typeface="Arial" pitchFamily="34" charset="0"/>
                <a:ea typeface="ＭＳ Ｐゴシック" pitchFamily="50" charset="-128"/>
                <a:cs typeface="Arial" pitchFamily="34" charset="0"/>
              </a:rPr>
              <a:t>lược</a:t>
            </a:r>
            <a:r>
              <a:rPr kumimoji="0" lang="en-US" altLang="ja-JP" sz="1400" dirty="0" smtClean="0">
                <a:solidFill>
                  <a:schemeClr val="bg2"/>
                </a:solidFill>
                <a:latin typeface="Arial" pitchFamily="34" charset="0"/>
                <a:ea typeface="ＭＳ Ｐゴシック" pitchFamily="50" charset="-128"/>
                <a:cs typeface="Arial" pitchFamily="34" charset="0"/>
              </a:rPr>
              <a:t> </a:t>
            </a:r>
            <a:r>
              <a:rPr kumimoji="0" lang="en-US" altLang="ja-JP" sz="1400" dirty="0" err="1" smtClean="0">
                <a:solidFill>
                  <a:schemeClr val="bg2"/>
                </a:solidFill>
                <a:latin typeface="Arial" pitchFamily="34" charset="0"/>
                <a:ea typeface="ＭＳ Ｐゴシック" pitchFamily="50" charset="-128"/>
                <a:cs typeface="Arial" pitchFamily="34" charset="0"/>
              </a:rPr>
              <a:t>phát</a:t>
            </a:r>
            <a:r>
              <a:rPr kumimoji="0" lang="en-US" altLang="ja-JP" sz="1400" dirty="0" smtClean="0">
                <a:solidFill>
                  <a:schemeClr val="bg2"/>
                </a:solidFill>
                <a:latin typeface="Arial" pitchFamily="34" charset="0"/>
                <a:ea typeface="ＭＳ Ｐゴシック" pitchFamily="50" charset="-128"/>
                <a:cs typeface="Arial" pitchFamily="34" charset="0"/>
              </a:rPr>
              <a:t> </a:t>
            </a:r>
            <a:r>
              <a:rPr kumimoji="0" lang="en-US" altLang="ja-JP" sz="1400" dirty="0" err="1" smtClean="0">
                <a:solidFill>
                  <a:schemeClr val="bg2"/>
                </a:solidFill>
                <a:latin typeface="Arial" pitchFamily="34" charset="0"/>
                <a:ea typeface="ＭＳ Ｐゴシック" pitchFamily="50" charset="-128"/>
                <a:cs typeface="Arial" pitchFamily="34" charset="0"/>
              </a:rPr>
              <a:t>triển</a:t>
            </a:r>
            <a:r>
              <a:rPr kumimoji="0" lang="en-US" altLang="ja-JP" sz="1400" dirty="0" smtClean="0">
                <a:solidFill>
                  <a:schemeClr val="bg2"/>
                </a:solidFill>
                <a:latin typeface="Arial" pitchFamily="34" charset="0"/>
                <a:ea typeface="ＭＳ Ｐゴシック" pitchFamily="50" charset="-128"/>
                <a:cs typeface="Arial" pitchFamily="34" charset="0"/>
              </a:rPr>
              <a:t> </a:t>
            </a:r>
            <a:r>
              <a:rPr kumimoji="0" lang="en-US" altLang="ja-JP" sz="1400" dirty="0" err="1" smtClean="0">
                <a:solidFill>
                  <a:schemeClr val="bg2"/>
                </a:solidFill>
                <a:latin typeface="Arial" pitchFamily="34" charset="0"/>
                <a:ea typeface="ＭＳ Ｐゴシック" pitchFamily="50" charset="-128"/>
                <a:cs typeface="Arial" pitchFamily="34" charset="0"/>
              </a:rPr>
              <a:t>Doanh</a:t>
            </a:r>
            <a:r>
              <a:rPr kumimoji="0" lang="en-US" altLang="ja-JP" sz="1400" dirty="0" smtClean="0">
                <a:solidFill>
                  <a:schemeClr val="bg2"/>
                </a:solidFill>
                <a:latin typeface="Arial" pitchFamily="34" charset="0"/>
                <a:ea typeface="ＭＳ Ｐゴシック" pitchFamily="50" charset="-128"/>
                <a:cs typeface="Arial" pitchFamily="34" charset="0"/>
              </a:rPr>
              <a:t> </a:t>
            </a:r>
            <a:r>
              <a:rPr kumimoji="0" lang="en-US" altLang="ja-JP" sz="1400" dirty="0" err="1" smtClean="0">
                <a:solidFill>
                  <a:schemeClr val="bg2"/>
                </a:solidFill>
                <a:latin typeface="Arial" pitchFamily="34" charset="0"/>
                <a:ea typeface="ＭＳ Ｐゴシック" pitchFamily="50" charset="-128"/>
                <a:cs typeface="Arial" pitchFamily="34" charset="0"/>
              </a:rPr>
              <a:t>nghiệp</a:t>
            </a:r>
            <a:r>
              <a:rPr kumimoji="0" lang="en-US" altLang="ja-JP" sz="1400" dirty="0" smtClean="0">
                <a:solidFill>
                  <a:schemeClr val="bg2"/>
                </a:solidFill>
                <a:latin typeface="Arial" pitchFamily="34" charset="0"/>
                <a:ea typeface="ＭＳ Ｐゴシック" pitchFamily="50" charset="-128"/>
                <a:cs typeface="Arial" pitchFamily="34" charset="0"/>
              </a:rPr>
              <a:t> </a:t>
            </a:r>
            <a:r>
              <a:rPr kumimoji="0" lang="en-US" altLang="ja-JP" sz="1400" dirty="0" err="1" smtClean="0">
                <a:solidFill>
                  <a:schemeClr val="bg2"/>
                </a:solidFill>
                <a:latin typeface="Arial" pitchFamily="34" charset="0"/>
                <a:ea typeface="ＭＳ Ｐゴシック" pitchFamily="50" charset="-128"/>
                <a:cs typeface="Arial" pitchFamily="34" charset="0"/>
              </a:rPr>
              <a:t>vừa</a:t>
            </a:r>
            <a:r>
              <a:rPr kumimoji="0" lang="en-US" altLang="ja-JP" sz="1400" dirty="0" smtClean="0">
                <a:solidFill>
                  <a:schemeClr val="bg2"/>
                </a:solidFill>
                <a:latin typeface="Arial" pitchFamily="34" charset="0"/>
                <a:ea typeface="ＭＳ Ｐゴシック" pitchFamily="50" charset="-128"/>
                <a:cs typeface="Arial" pitchFamily="34" charset="0"/>
              </a:rPr>
              <a:t> </a:t>
            </a:r>
            <a:r>
              <a:rPr kumimoji="0" lang="en-US" altLang="ja-JP" sz="1400" dirty="0" err="1" smtClean="0">
                <a:solidFill>
                  <a:schemeClr val="bg2"/>
                </a:solidFill>
                <a:latin typeface="Arial" pitchFamily="34" charset="0"/>
                <a:ea typeface="ＭＳ Ｐゴシック" pitchFamily="50" charset="-128"/>
                <a:cs typeface="Arial" pitchFamily="34" charset="0"/>
              </a:rPr>
              <a:t>và</a:t>
            </a:r>
            <a:r>
              <a:rPr kumimoji="0" lang="en-US" altLang="ja-JP" sz="1400" dirty="0" smtClean="0">
                <a:solidFill>
                  <a:schemeClr val="bg2"/>
                </a:solidFill>
                <a:latin typeface="Arial" pitchFamily="34" charset="0"/>
                <a:ea typeface="ＭＳ Ｐゴシック" pitchFamily="50" charset="-128"/>
                <a:cs typeface="Arial" pitchFamily="34" charset="0"/>
              </a:rPr>
              <a:t> </a:t>
            </a:r>
            <a:r>
              <a:rPr kumimoji="0" lang="en-US" altLang="ja-JP" sz="1400" dirty="0" err="1" smtClean="0">
                <a:solidFill>
                  <a:schemeClr val="bg2"/>
                </a:solidFill>
                <a:latin typeface="Arial" pitchFamily="34" charset="0"/>
                <a:ea typeface="ＭＳ Ｐゴシック" pitchFamily="50" charset="-128"/>
                <a:cs typeface="Arial" pitchFamily="34" charset="0"/>
              </a:rPr>
              <a:t>nhỏ</a:t>
            </a:r>
            <a:r>
              <a:rPr kumimoji="0" lang="en-US" altLang="ja-JP" sz="1400" dirty="0" smtClean="0">
                <a:solidFill>
                  <a:schemeClr val="bg2"/>
                </a:solidFill>
                <a:latin typeface="Arial" pitchFamily="34" charset="0"/>
                <a:ea typeface="ＭＳ Ｐゴシック" pitchFamily="50" charset="-128"/>
                <a:cs typeface="Arial" pitchFamily="34" charset="0"/>
              </a:rPr>
              <a:t> </a:t>
            </a:r>
            <a:r>
              <a:rPr kumimoji="0" lang="en-US" altLang="ja-JP" sz="1400" dirty="0" err="1" smtClean="0">
                <a:solidFill>
                  <a:schemeClr val="bg2"/>
                </a:solidFill>
                <a:latin typeface="Arial" pitchFamily="34" charset="0"/>
                <a:ea typeface="ＭＳ Ｐゴシック" pitchFamily="50" charset="-128"/>
                <a:cs typeface="Arial" pitchFamily="34" charset="0"/>
              </a:rPr>
              <a:t>Việt</a:t>
            </a:r>
            <a:r>
              <a:rPr kumimoji="0" lang="en-US" altLang="ja-JP" sz="1400" dirty="0" smtClean="0">
                <a:solidFill>
                  <a:schemeClr val="bg2"/>
                </a:solidFill>
                <a:latin typeface="Arial" pitchFamily="34" charset="0"/>
                <a:ea typeface="ＭＳ Ｐゴシック" pitchFamily="50" charset="-128"/>
                <a:cs typeface="Arial" pitchFamily="34" charset="0"/>
              </a:rPr>
              <a:t> Nam – Viet SME strategy for development</a:t>
            </a:r>
          </a:p>
        </p:txBody>
      </p:sp>
    </p:spTree>
  </p:cSld>
  <p:clrMap bg1="lt1" tx1="dk1" bg2="lt2" tx2="dk2" accent1="accent1" accent2="accent2" accent3="accent3" accent4="accent4" accent5="accent5" accent6="accent6" hlink="hlink" folHlink="folHlink"/>
  <p:sldLayoutIdLst>
    <p:sldLayoutId id="2147484703" r:id="rId1"/>
    <p:sldLayoutId id="2147484632" r:id="rId2"/>
    <p:sldLayoutId id="2147484633" r:id="rId3"/>
    <p:sldLayoutId id="2147484634" r:id="rId4"/>
    <p:sldLayoutId id="2147484635" r:id="rId5"/>
    <p:sldLayoutId id="2147484636" r:id="rId6"/>
    <p:sldLayoutId id="2147484637" r:id="rId7"/>
    <p:sldLayoutId id="2147484638" r:id="rId8"/>
    <p:sldLayoutId id="2147484639" r:id="rId9"/>
    <p:sldLayoutId id="2147484640" r:id="rId10"/>
    <p:sldLayoutId id="2147484641" r:id="rId11"/>
  </p:sldLayoutIdLst>
  <p:timing>
    <p:tnLst>
      <p:par>
        <p:cTn id="1" dur="indefinite" restart="never" nodeType="tmRoot"/>
      </p:par>
    </p:tnLst>
  </p:timing>
  <p:hf sldNum="0" hdr="0" ftr="0" dt="0"/>
  <p:txStyles>
    <p:titleStyle>
      <a:lvl1pPr algn="l" rtl="0" eaLnBrk="0" fontAlgn="base" hangingPunct="0">
        <a:spcBef>
          <a:spcPct val="0"/>
        </a:spcBef>
        <a:spcAft>
          <a:spcPct val="0"/>
        </a:spcAft>
        <a:defRPr kumimoji="1" sz="3600">
          <a:solidFill>
            <a:schemeClr val="accent1"/>
          </a:solidFill>
          <a:latin typeface="+mj-lt"/>
          <a:ea typeface="+mj-ea"/>
          <a:cs typeface="+mj-cs"/>
        </a:defRPr>
      </a:lvl1pPr>
      <a:lvl2pPr algn="l" rtl="0" eaLnBrk="0" fontAlgn="base" hangingPunct="0">
        <a:spcBef>
          <a:spcPct val="0"/>
        </a:spcBef>
        <a:spcAft>
          <a:spcPct val="0"/>
        </a:spcAft>
        <a:defRPr kumimoji="1" sz="3600">
          <a:solidFill>
            <a:schemeClr val="accent1"/>
          </a:solidFill>
          <a:latin typeface="Arial" charset="0"/>
        </a:defRPr>
      </a:lvl2pPr>
      <a:lvl3pPr algn="l" rtl="0" eaLnBrk="0" fontAlgn="base" hangingPunct="0">
        <a:spcBef>
          <a:spcPct val="0"/>
        </a:spcBef>
        <a:spcAft>
          <a:spcPct val="0"/>
        </a:spcAft>
        <a:defRPr kumimoji="1" sz="3600">
          <a:solidFill>
            <a:schemeClr val="accent1"/>
          </a:solidFill>
          <a:latin typeface="Arial" charset="0"/>
        </a:defRPr>
      </a:lvl3pPr>
      <a:lvl4pPr algn="l" rtl="0" eaLnBrk="0" fontAlgn="base" hangingPunct="0">
        <a:spcBef>
          <a:spcPct val="0"/>
        </a:spcBef>
        <a:spcAft>
          <a:spcPct val="0"/>
        </a:spcAft>
        <a:defRPr kumimoji="1" sz="3600">
          <a:solidFill>
            <a:schemeClr val="accent1"/>
          </a:solidFill>
          <a:latin typeface="Arial" charset="0"/>
        </a:defRPr>
      </a:lvl4pPr>
      <a:lvl5pPr algn="l" rtl="0" eaLnBrk="0" fontAlgn="base" hangingPunct="0">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eaLnBrk="0" fontAlgn="base" hangingPunct="0">
        <a:spcBef>
          <a:spcPct val="20000"/>
        </a:spcBef>
        <a:spcAft>
          <a:spcPct val="0"/>
        </a:spcAft>
        <a:buClr>
          <a:schemeClr val="accent1"/>
        </a:buClr>
        <a:buFont typeface="Arial" pitchFamily="34" charset="0"/>
        <a:buChar char="●"/>
        <a:defRPr kumimoji="1" sz="2000">
          <a:solidFill>
            <a:schemeClr val="accent1"/>
          </a:solidFill>
          <a:latin typeface="+mn-lt"/>
          <a:ea typeface="+mn-ea"/>
          <a:cs typeface="+mn-cs"/>
        </a:defRPr>
      </a:lvl1pPr>
      <a:lvl2pPr marL="541338" indent="-180975" algn="l" rtl="0" eaLnBrk="0" fontAlgn="base" hangingPunct="0">
        <a:spcBef>
          <a:spcPct val="20000"/>
        </a:spcBef>
        <a:spcAft>
          <a:spcPct val="0"/>
        </a:spcAft>
        <a:buClr>
          <a:schemeClr val="bg2"/>
        </a:buClr>
        <a:buFont typeface="Arial" pitchFamily="34" charset="0"/>
        <a:buChar char="●"/>
        <a:defRPr kumimoji="1" sz="2800">
          <a:solidFill>
            <a:schemeClr val="bg2"/>
          </a:solidFill>
          <a:latin typeface="+mn-lt"/>
        </a:defRPr>
      </a:lvl2pPr>
      <a:lvl3pPr marL="901700" indent="-84138" algn="l" rtl="0" eaLnBrk="0" fontAlgn="base" hangingPunct="0">
        <a:spcBef>
          <a:spcPct val="20000"/>
        </a:spcBef>
        <a:spcAft>
          <a:spcPct val="0"/>
        </a:spcAft>
        <a:buClr>
          <a:schemeClr val="bg2"/>
        </a:buClr>
        <a:buFont typeface="Arial" pitchFamily="34" charset="0"/>
        <a:buChar char="●"/>
        <a:defRPr kumimoji="1" sz="2400">
          <a:solidFill>
            <a:schemeClr val="bg2"/>
          </a:solidFill>
          <a:latin typeface="+mn-lt"/>
        </a:defRPr>
      </a:lvl3pPr>
      <a:lvl4pPr marL="1751013" indent="-228600" algn="l" rtl="0" eaLnBrk="0" fontAlgn="base" hangingPunct="0">
        <a:spcBef>
          <a:spcPct val="20000"/>
        </a:spcBef>
        <a:spcAft>
          <a:spcPct val="0"/>
        </a:spcAft>
        <a:buChar char="–"/>
        <a:defRPr kumimoji="1" sz="2000">
          <a:solidFill>
            <a:schemeClr val="tx1"/>
          </a:solidFill>
          <a:latin typeface="+mn-lt"/>
        </a:defRPr>
      </a:lvl4pPr>
      <a:lvl5pPr marL="2159000" indent="-228600" algn="l" rtl="0" eaLnBrk="0" fontAlgn="base" hangingPunct="0">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2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2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2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24.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24.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224.xml"/></Relationships>
</file>

<file path=ppt/slides/_rels/slide15.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3.xml"/><Relationship Id="rId1" Type="http://schemas.openxmlformats.org/officeDocument/2006/relationships/slideLayout" Target="../slideLayouts/slideLayout224.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22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24.xml"/></Relationships>
</file>

<file path=ppt/slides/_rels/slide18.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6.xml"/><Relationship Id="rId1" Type="http://schemas.openxmlformats.org/officeDocument/2006/relationships/slideLayout" Target="../slideLayouts/slideLayout224.xml"/></Relationships>
</file>

<file path=ppt/slides/_rels/slide19.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7.xml"/><Relationship Id="rId1" Type="http://schemas.openxmlformats.org/officeDocument/2006/relationships/slideLayout" Target="../slideLayouts/slideLayout22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2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24.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9.xml"/><Relationship Id="rId1" Type="http://schemas.openxmlformats.org/officeDocument/2006/relationships/slideLayout" Target="../slideLayouts/slideLayout236.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0.xml"/><Relationship Id="rId7" Type="http://schemas.openxmlformats.org/officeDocument/2006/relationships/image" Target="../media/image26.png"/><Relationship Id="rId2" Type="http://schemas.openxmlformats.org/officeDocument/2006/relationships/slideLayout" Target="../slideLayouts/slideLayout224.xml"/><Relationship Id="rId1" Type="http://schemas.openxmlformats.org/officeDocument/2006/relationships/vmlDrawing" Target="../drawings/vmlDrawing6.vml"/><Relationship Id="rId6" Type="http://schemas.openxmlformats.org/officeDocument/2006/relationships/image" Target="../media/image25.wmf"/><Relationship Id="rId5" Type="http://schemas.openxmlformats.org/officeDocument/2006/relationships/oleObject" Target="../embeddings/Microsoft_Excel_97-2003_Worksheet2.xls"/><Relationship Id="rId4" Type="http://schemas.openxmlformats.org/officeDocument/2006/relationships/oleObject" Target="../embeddings/oleObject6.bin"/></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23.xml"/></Relationships>
</file>

<file path=ppt/slides/_rels/slide3.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3.xml"/><Relationship Id="rId1" Type="http://schemas.openxmlformats.org/officeDocument/2006/relationships/slideLayout" Target="../slideLayouts/slideLayout22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24.xml"/><Relationship Id="rId1" Type="http://schemas.openxmlformats.org/officeDocument/2006/relationships/vmlDrawing" Target="../drawings/vmlDrawing5.vml"/><Relationship Id="rId6" Type="http://schemas.openxmlformats.org/officeDocument/2006/relationships/image" Target="../media/image15.wmf"/><Relationship Id="rId5" Type="http://schemas.openxmlformats.org/officeDocument/2006/relationships/oleObject" Target="../embeddings/Microsoft_Excel_97-2003_Worksheet1.xls"/><Relationship Id="rId4" Type="http://schemas.openxmlformats.org/officeDocument/2006/relationships/oleObject" Target="../embeddings/oleObject5.bin"/></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2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24.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24.xml"/></Relationships>
</file>

<file path=ppt/slides/_rels/slide8.xml.rels><?xml version="1.0" encoding="UTF-8" standalone="yes"?>
<Relationships xmlns="http://schemas.openxmlformats.org/package/2006/relationships"><Relationship Id="rId2" Type="http://schemas.openxmlformats.org/officeDocument/2006/relationships/hyperlink" Target="http://10.16.51.8/Test" TargetMode="External"/><Relationship Id="rId1" Type="http://schemas.openxmlformats.org/officeDocument/2006/relationships/slideLayout" Target="../slideLayouts/slideLayout224.xml"/></Relationships>
</file>

<file path=ppt/slides/_rels/slide9.xml.rels><?xml version="1.0" encoding="UTF-8" standalone="yes"?>
<Relationships xmlns="http://schemas.openxmlformats.org/package/2006/relationships"><Relationship Id="rId3" Type="http://schemas.openxmlformats.org/officeDocument/2006/relationships/hyperlink" Target="mailto:test@fsoft.com.vn" TargetMode="External"/><Relationship Id="rId2" Type="http://schemas.openxmlformats.org/officeDocument/2006/relationships/notesSlide" Target="../notesSlides/notesSlide7.xml"/><Relationship Id="rId1" Type="http://schemas.openxmlformats.org/officeDocument/2006/relationships/slideLayout" Target="../slideLayouts/slideLayout2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ctrTitle"/>
          </p:nvPr>
        </p:nvSpPr>
        <p:spPr>
          <a:xfrm>
            <a:off x="698500" y="1371600"/>
            <a:ext cx="7772400" cy="1981200"/>
          </a:xfrm>
        </p:spPr>
        <p:txBody>
          <a:bodyPr lIns="92075" tIns="46038" rIns="92075" bIns="46038"/>
          <a:lstStyle/>
          <a:p>
            <a:pPr eaLnBrk="1" hangingPunct="1"/>
            <a:r>
              <a:rPr lang="en-US" altLang="ja-JP" sz="3600" dirty="0" smtClean="0">
                <a:solidFill>
                  <a:srgbClr val="0000FF"/>
                </a:solidFill>
                <a:ea typeface="ＭＳ Ｐゴシック" pitchFamily="50" charset="-128"/>
              </a:rPr>
              <a:t>Test Case Concepts </a:t>
            </a:r>
            <a:br>
              <a:rPr lang="en-US" altLang="ja-JP" sz="3600" dirty="0" smtClean="0">
                <a:solidFill>
                  <a:srgbClr val="0000FF"/>
                </a:solidFill>
                <a:ea typeface="ＭＳ Ｐゴシック" pitchFamily="50" charset="-128"/>
              </a:rPr>
            </a:br>
            <a:r>
              <a:rPr lang="en-US" altLang="ja-JP" sz="3600" dirty="0" smtClean="0">
                <a:solidFill>
                  <a:srgbClr val="0000FF"/>
                </a:solidFill>
                <a:ea typeface="ＭＳ Ｐゴシック" pitchFamily="50" charset="-128"/>
              </a:rPr>
              <a:t>&amp; Template</a:t>
            </a:r>
            <a:endParaRPr lang="en-US" altLang="ja-JP" sz="3200" dirty="0" smtClean="0">
              <a:solidFill>
                <a:srgbClr val="993300"/>
              </a:solidFill>
              <a:ea typeface="ＭＳ Ｐゴシック" pitchFamily="50" charset="-128"/>
            </a:endParaRPr>
          </a:p>
        </p:txBody>
      </p:sp>
      <p:sp>
        <p:nvSpPr>
          <p:cNvPr id="228355" name="Rectangle 3"/>
          <p:cNvSpPr>
            <a:spLocks noGrp="1" noChangeArrowheads="1"/>
          </p:cNvSpPr>
          <p:nvPr>
            <p:ph type="subTitle" idx="1"/>
          </p:nvPr>
        </p:nvSpPr>
        <p:spPr>
          <a:xfrm>
            <a:off x="1752600" y="4724400"/>
            <a:ext cx="6400800" cy="990600"/>
          </a:xfrm>
        </p:spPr>
        <p:txBody>
          <a:bodyPr lIns="92075" tIns="46038" rIns="92075" bIns="46038"/>
          <a:lstStyle/>
          <a:p>
            <a:pPr eaLnBrk="1" hangingPunct="1">
              <a:defRPr/>
            </a:pPr>
            <a:r>
              <a:rPr lang="en-US" altLang="ja-JP" b="1" dirty="0" smtClean="0">
                <a:effectLst>
                  <a:outerShdw blurRad="38100" dist="38100" dir="2700000" algn="tl">
                    <a:srgbClr val="C0C0C0"/>
                  </a:outerShdw>
                </a:effectLst>
                <a:ea typeface="MS PGothic" pitchFamily="34" charset="-128"/>
              </a:rPr>
              <a:t>Author: &lt;Author Name&gt;</a:t>
            </a:r>
          </a:p>
          <a:p>
            <a:pPr eaLnBrk="1" hangingPunct="1">
              <a:defRPr/>
            </a:pPr>
            <a:r>
              <a:rPr lang="en-US" altLang="ja-JP" dirty="0" smtClean="0">
                <a:effectLst>
                  <a:outerShdw blurRad="38100" dist="38100" dir="2700000" algn="tl">
                    <a:srgbClr val="C0C0C0"/>
                  </a:outerShdw>
                </a:effectLst>
                <a:ea typeface="MS PGothic" pitchFamily="34" charset="-128"/>
              </a:rPr>
              <a:t>Last updated: Mar-2014</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3"/>
          <p:cNvSpPr>
            <a:spLocks noGrp="1" noChangeArrowheads="1"/>
          </p:cNvSpPr>
          <p:nvPr>
            <p:ph idx="1"/>
          </p:nvPr>
        </p:nvSpPr>
        <p:spPr>
          <a:xfrm>
            <a:off x="457200" y="1371600"/>
            <a:ext cx="8305800" cy="4114800"/>
          </a:xfrm>
        </p:spPr>
        <p:txBody>
          <a:bodyPr/>
          <a:lstStyle/>
          <a:p>
            <a:pPr eaLnBrk="1" hangingPunct="1">
              <a:defRPr/>
            </a:pPr>
            <a:r>
              <a:rPr lang="en-US" altLang="en-US" sz="2400" dirty="0"/>
              <a:t>A set of output/result after run test case procedure</a:t>
            </a:r>
          </a:p>
          <a:p>
            <a:pPr marL="0" indent="0" eaLnBrk="1" hangingPunct="1">
              <a:buFontTx/>
              <a:buNone/>
              <a:defRPr/>
            </a:pPr>
            <a:endParaRPr lang="en-US" altLang="en-US" sz="2400" dirty="0"/>
          </a:p>
          <a:p>
            <a:pPr eaLnBrk="1" hangingPunct="1">
              <a:buFontTx/>
              <a:buNone/>
              <a:defRPr/>
            </a:pPr>
            <a:r>
              <a:rPr lang="en-US" altLang="en-US" sz="2400" b="1" dirty="0" smtClean="0"/>
              <a:t>For example:</a:t>
            </a:r>
          </a:p>
          <a:p>
            <a:pPr eaLnBrk="1" hangingPunct="1">
              <a:buFont typeface="Monotype Sorts" pitchFamily="2" charset="2"/>
              <a:buNone/>
              <a:defRPr/>
            </a:pPr>
            <a:r>
              <a:rPr lang="en-US" altLang="en-US" sz="2000" dirty="0" smtClean="0">
                <a:solidFill>
                  <a:srgbClr val="0000FF"/>
                </a:solidFill>
              </a:rPr>
              <a:t>1. Create User screen is displayed</a:t>
            </a:r>
          </a:p>
          <a:p>
            <a:pPr eaLnBrk="1" hangingPunct="1">
              <a:buFontTx/>
              <a:buNone/>
              <a:defRPr/>
            </a:pPr>
            <a:r>
              <a:rPr lang="en-US" altLang="en-US" sz="2000" dirty="0">
                <a:solidFill>
                  <a:srgbClr val="0000FF"/>
                </a:solidFill>
              </a:rPr>
              <a:t>4</a:t>
            </a:r>
            <a:r>
              <a:rPr lang="en-US" altLang="en-US" sz="2000" dirty="0" smtClean="0">
                <a:solidFill>
                  <a:srgbClr val="0000FF"/>
                </a:solidFill>
              </a:rPr>
              <a:t>. “</a:t>
            </a:r>
            <a:r>
              <a:rPr lang="en-US" altLang="en-US" sz="2000" dirty="0" smtClean="0">
                <a:solidFill>
                  <a:srgbClr val="CC3300"/>
                </a:solidFill>
              </a:rPr>
              <a:t>test</a:t>
            </a:r>
            <a:r>
              <a:rPr lang="en-US" altLang="en-US" sz="2000" dirty="0" smtClean="0">
                <a:solidFill>
                  <a:srgbClr val="0000FF"/>
                </a:solidFill>
              </a:rPr>
              <a:t>” is displayed in User list with order of username, number of list increase one</a:t>
            </a:r>
          </a:p>
        </p:txBody>
      </p:sp>
      <p:sp>
        <p:nvSpPr>
          <p:cNvPr id="7" name="Title 1"/>
          <p:cNvSpPr txBox="1">
            <a:spLocks/>
          </p:cNvSpPr>
          <p:nvPr/>
        </p:nvSpPr>
        <p:spPr bwMode="auto">
          <a:xfrm>
            <a:off x="4495800" y="304800"/>
            <a:ext cx="4495800" cy="639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rtl="0" eaLnBrk="1" fontAlgn="base" hangingPunct="1">
              <a:spcBef>
                <a:spcPct val="0"/>
              </a:spcBef>
              <a:spcAft>
                <a:spcPct val="0"/>
              </a:spcAft>
              <a:defRPr kumimoji="1" sz="2700" b="1">
                <a:solidFill>
                  <a:schemeClr val="tx2"/>
                </a:solidFill>
                <a:latin typeface="+mj-lt"/>
                <a:ea typeface="+mj-ea"/>
                <a:cs typeface="+mj-cs"/>
              </a:defRPr>
            </a:lvl1pPr>
            <a:lvl2pPr algn="r" rtl="0" eaLnBrk="1" fontAlgn="base" hangingPunct="1">
              <a:spcBef>
                <a:spcPct val="0"/>
              </a:spcBef>
              <a:spcAft>
                <a:spcPct val="0"/>
              </a:spcAft>
              <a:defRPr kumimoji="1" sz="2700" b="1">
                <a:solidFill>
                  <a:schemeClr val="tx2"/>
                </a:solidFill>
                <a:latin typeface="Arial" charset="0"/>
                <a:cs typeface="Arial" charset="0"/>
              </a:defRPr>
            </a:lvl2pPr>
            <a:lvl3pPr algn="r" rtl="0" eaLnBrk="1" fontAlgn="base" hangingPunct="1">
              <a:spcBef>
                <a:spcPct val="0"/>
              </a:spcBef>
              <a:spcAft>
                <a:spcPct val="0"/>
              </a:spcAft>
              <a:defRPr kumimoji="1" sz="2700" b="1">
                <a:solidFill>
                  <a:schemeClr val="tx2"/>
                </a:solidFill>
                <a:latin typeface="Arial" charset="0"/>
                <a:cs typeface="Arial" charset="0"/>
              </a:defRPr>
            </a:lvl3pPr>
            <a:lvl4pPr algn="r" rtl="0" eaLnBrk="1" fontAlgn="base" hangingPunct="1">
              <a:spcBef>
                <a:spcPct val="0"/>
              </a:spcBef>
              <a:spcAft>
                <a:spcPct val="0"/>
              </a:spcAft>
              <a:defRPr kumimoji="1" sz="2700" b="1">
                <a:solidFill>
                  <a:schemeClr val="tx2"/>
                </a:solidFill>
                <a:latin typeface="Arial" charset="0"/>
                <a:cs typeface="Arial" charset="0"/>
              </a:defRPr>
            </a:lvl4pPr>
            <a:lvl5pPr algn="r" rtl="0" eaLnBrk="1" fontAlgn="base" hangingPunct="1">
              <a:spcBef>
                <a:spcPct val="0"/>
              </a:spcBef>
              <a:spcAft>
                <a:spcPct val="0"/>
              </a:spcAft>
              <a:defRPr kumimoji="1" sz="2700" b="1">
                <a:solidFill>
                  <a:schemeClr val="tx2"/>
                </a:solidFill>
                <a:latin typeface="Arial" charset="0"/>
                <a:cs typeface="Arial" charset="0"/>
              </a:defRPr>
            </a:lvl5pPr>
            <a:lvl6pPr marL="457200" algn="r" rtl="0" eaLnBrk="1" fontAlgn="base" hangingPunct="1">
              <a:spcBef>
                <a:spcPct val="0"/>
              </a:spcBef>
              <a:spcAft>
                <a:spcPct val="0"/>
              </a:spcAft>
              <a:defRPr kumimoji="1" sz="2700" b="1">
                <a:solidFill>
                  <a:schemeClr val="tx2"/>
                </a:solidFill>
                <a:latin typeface="Arial" charset="0"/>
                <a:cs typeface="Arial" charset="0"/>
              </a:defRPr>
            </a:lvl6pPr>
            <a:lvl7pPr marL="914400" algn="r" rtl="0" eaLnBrk="1" fontAlgn="base" hangingPunct="1">
              <a:spcBef>
                <a:spcPct val="0"/>
              </a:spcBef>
              <a:spcAft>
                <a:spcPct val="0"/>
              </a:spcAft>
              <a:defRPr kumimoji="1" sz="2700" b="1">
                <a:solidFill>
                  <a:schemeClr val="tx2"/>
                </a:solidFill>
                <a:latin typeface="Arial" charset="0"/>
                <a:cs typeface="Arial" charset="0"/>
              </a:defRPr>
            </a:lvl7pPr>
            <a:lvl8pPr marL="1371600" algn="r" rtl="0" eaLnBrk="1" fontAlgn="base" hangingPunct="1">
              <a:spcBef>
                <a:spcPct val="0"/>
              </a:spcBef>
              <a:spcAft>
                <a:spcPct val="0"/>
              </a:spcAft>
              <a:defRPr kumimoji="1" sz="2700" b="1">
                <a:solidFill>
                  <a:schemeClr val="tx2"/>
                </a:solidFill>
                <a:latin typeface="Arial" charset="0"/>
                <a:cs typeface="Arial" charset="0"/>
              </a:defRPr>
            </a:lvl8pPr>
            <a:lvl9pPr marL="1828800" algn="r" rtl="0" eaLnBrk="1" fontAlgn="base" hangingPunct="1">
              <a:spcBef>
                <a:spcPct val="0"/>
              </a:spcBef>
              <a:spcAft>
                <a:spcPct val="0"/>
              </a:spcAft>
              <a:defRPr kumimoji="1" sz="2700" b="1">
                <a:solidFill>
                  <a:schemeClr val="tx2"/>
                </a:solidFill>
                <a:latin typeface="Arial" charset="0"/>
                <a:cs typeface="Arial" charset="0"/>
              </a:defRPr>
            </a:lvl9pPr>
          </a:lstStyle>
          <a:p>
            <a:pPr>
              <a:defRPr/>
            </a:pPr>
            <a:r>
              <a:rPr lang="en-GB" sz="3200" dirty="0"/>
              <a:t>Expected Output</a:t>
            </a:r>
            <a:endParaRPr lang="vi-VN" altLang="en-US" sz="3200" kern="0" dirty="0" smtClean="0"/>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3"/>
          <p:cNvSpPr>
            <a:spLocks noGrp="1" noChangeArrowheads="1"/>
          </p:cNvSpPr>
          <p:nvPr>
            <p:ph idx="1"/>
          </p:nvPr>
        </p:nvSpPr>
        <p:spPr>
          <a:xfrm>
            <a:off x="457200" y="1447800"/>
            <a:ext cx="8153400" cy="4648200"/>
          </a:xfrm>
        </p:spPr>
        <p:txBody>
          <a:bodyPr/>
          <a:lstStyle/>
          <a:p>
            <a:pPr eaLnBrk="1" hangingPunct="1"/>
            <a:r>
              <a:rPr lang="en-US" altLang="en-US" sz="2400" dirty="0" smtClean="0"/>
              <a:t>Test Data</a:t>
            </a:r>
          </a:p>
          <a:p>
            <a:pPr eaLnBrk="1" hangingPunct="1"/>
            <a:r>
              <a:rPr lang="en-US" altLang="en-US" sz="2400" dirty="0" smtClean="0"/>
              <a:t>Test Result (Pass / Fail)</a:t>
            </a:r>
          </a:p>
          <a:p>
            <a:pPr eaLnBrk="1" hangingPunct="1"/>
            <a:r>
              <a:rPr lang="en-US" altLang="en-US" sz="2400" dirty="0" smtClean="0"/>
              <a:t>Test Date</a:t>
            </a:r>
          </a:p>
          <a:p>
            <a:pPr eaLnBrk="1" hangingPunct="1"/>
            <a:r>
              <a:rPr lang="en-US" altLang="en-US" sz="2400" dirty="0" smtClean="0"/>
              <a:t>Executer</a:t>
            </a:r>
          </a:p>
          <a:p>
            <a:pPr eaLnBrk="1" hangingPunct="1"/>
            <a:r>
              <a:rPr lang="en-US" altLang="en-US" sz="2400" dirty="0" smtClean="0"/>
              <a:t>Priority of Test case</a:t>
            </a:r>
          </a:p>
          <a:p>
            <a:pPr eaLnBrk="1" hangingPunct="1"/>
            <a:r>
              <a:rPr lang="en-US" altLang="en-US" sz="2400" dirty="0" smtClean="0"/>
              <a:t>Traceability</a:t>
            </a:r>
          </a:p>
          <a:p>
            <a:pPr eaLnBrk="1" hangingPunct="1"/>
            <a:r>
              <a:rPr lang="en-US" altLang="en-US" sz="2400" dirty="0" smtClean="0"/>
              <a:t>Author</a:t>
            </a:r>
          </a:p>
          <a:p>
            <a:pPr eaLnBrk="1" hangingPunct="1"/>
            <a:r>
              <a:rPr lang="en-US" altLang="en-US" sz="2400" dirty="0" smtClean="0"/>
              <a:t>Remark / Note</a:t>
            </a:r>
          </a:p>
          <a:p>
            <a:pPr eaLnBrk="1" hangingPunct="1"/>
            <a:r>
              <a:rPr lang="en-US" altLang="en-US" sz="2400" dirty="0" smtClean="0"/>
              <a:t>Inter-test case Dependence</a:t>
            </a:r>
          </a:p>
        </p:txBody>
      </p:sp>
      <p:sp>
        <p:nvSpPr>
          <p:cNvPr id="4" name="Title 1"/>
          <p:cNvSpPr txBox="1">
            <a:spLocks/>
          </p:cNvSpPr>
          <p:nvPr/>
        </p:nvSpPr>
        <p:spPr>
          <a:xfrm>
            <a:off x="152400" y="152400"/>
            <a:ext cx="7543800" cy="685800"/>
          </a:xfrm>
          <a:prstGeom prst="rect">
            <a:avLst/>
          </a:prstGeom>
        </p:spPr>
        <p:txBody>
          <a:bodyP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eaLnBrk="0" fontAlgn="base" hangingPunct="0">
              <a:spcBef>
                <a:spcPct val="0"/>
              </a:spcBef>
              <a:spcAft>
                <a:spcPct val="0"/>
              </a:spcAft>
              <a:defRPr kumimoji="1" sz="2400">
                <a:solidFill>
                  <a:schemeClr val="tx1"/>
                </a:solidFill>
                <a:latin typeface="Times New Roman" pitchFamily="18" charset="0"/>
              </a:defRPr>
            </a:lvl6pPr>
            <a:lvl7pPr marL="2971800" indent="-228600" eaLnBrk="0" fontAlgn="base" hangingPunct="0">
              <a:spcBef>
                <a:spcPct val="0"/>
              </a:spcBef>
              <a:spcAft>
                <a:spcPct val="0"/>
              </a:spcAft>
              <a:defRPr kumimoji="1" sz="2400">
                <a:solidFill>
                  <a:schemeClr val="tx1"/>
                </a:solidFill>
                <a:latin typeface="Times New Roman" pitchFamily="18" charset="0"/>
              </a:defRPr>
            </a:lvl7pPr>
            <a:lvl8pPr marL="3429000" indent="-228600" eaLnBrk="0" fontAlgn="base" hangingPunct="0">
              <a:spcBef>
                <a:spcPct val="0"/>
              </a:spcBef>
              <a:spcAft>
                <a:spcPct val="0"/>
              </a:spcAft>
              <a:defRPr kumimoji="1" sz="2400">
                <a:solidFill>
                  <a:schemeClr val="tx1"/>
                </a:solidFill>
                <a:latin typeface="Times New Roman" pitchFamily="18" charset="0"/>
              </a:defRPr>
            </a:lvl8pPr>
            <a:lvl9pPr marL="3886200" indent="-228600" eaLnBrk="0" fontAlgn="base" hangingPunct="0">
              <a:spcBef>
                <a:spcPct val="0"/>
              </a:spcBef>
              <a:spcAft>
                <a:spcPct val="0"/>
              </a:spcAft>
              <a:defRPr kumimoji="1" sz="2400">
                <a:solidFill>
                  <a:schemeClr val="tx1"/>
                </a:solidFill>
                <a:latin typeface="Times New Roman" pitchFamily="18" charset="0"/>
              </a:defRPr>
            </a:lvl9pPr>
          </a:lstStyle>
          <a:p>
            <a:pPr algn="r">
              <a:defRPr/>
            </a:pPr>
            <a:endParaRPr kumimoji="0" lang="en-US" altLang="en-US" sz="2800" b="1" dirty="0" smtClean="0">
              <a:solidFill>
                <a:srgbClr val="DC0081"/>
              </a:solidFill>
              <a:effectLst>
                <a:outerShdw blurRad="38100" dist="38100" dir="2700000" algn="tl">
                  <a:srgbClr val="C0C0C0"/>
                </a:outerShdw>
              </a:effectLst>
              <a:latin typeface="Tahoma" pitchFamily="34" charset="0"/>
            </a:endParaRPr>
          </a:p>
        </p:txBody>
      </p:sp>
      <p:sp>
        <p:nvSpPr>
          <p:cNvPr id="7" name="Title 1"/>
          <p:cNvSpPr txBox="1">
            <a:spLocks/>
          </p:cNvSpPr>
          <p:nvPr/>
        </p:nvSpPr>
        <p:spPr bwMode="auto">
          <a:xfrm>
            <a:off x="3124200" y="304800"/>
            <a:ext cx="5867400" cy="639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r" rtl="0" eaLnBrk="1" fontAlgn="base" hangingPunct="1">
              <a:spcBef>
                <a:spcPct val="0"/>
              </a:spcBef>
              <a:spcAft>
                <a:spcPct val="0"/>
              </a:spcAft>
              <a:defRPr kumimoji="1" sz="2700" b="1">
                <a:solidFill>
                  <a:schemeClr val="tx2"/>
                </a:solidFill>
                <a:latin typeface="+mj-lt"/>
                <a:ea typeface="+mj-ea"/>
                <a:cs typeface="+mj-cs"/>
              </a:defRPr>
            </a:lvl1pPr>
            <a:lvl2pPr algn="r" rtl="0" eaLnBrk="1" fontAlgn="base" hangingPunct="1">
              <a:spcBef>
                <a:spcPct val="0"/>
              </a:spcBef>
              <a:spcAft>
                <a:spcPct val="0"/>
              </a:spcAft>
              <a:defRPr kumimoji="1" sz="2700" b="1">
                <a:solidFill>
                  <a:schemeClr val="tx2"/>
                </a:solidFill>
                <a:latin typeface="Arial" charset="0"/>
                <a:cs typeface="Arial" charset="0"/>
              </a:defRPr>
            </a:lvl2pPr>
            <a:lvl3pPr algn="r" rtl="0" eaLnBrk="1" fontAlgn="base" hangingPunct="1">
              <a:spcBef>
                <a:spcPct val="0"/>
              </a:spcBef>
              <a:spcAft>
                <a:spcPct val="0"/>
              </a:spcAft>
              <a:defRPr kumimoji="1" sz="2700" b="1">
                <a:solidFill>
                  <a:schemeClr val="tx2"/>
                </a:solidFill>
                <a:latin typeface="Arial" charset="0"/>
                <a:cs typeface="Arial" charset="0"/>
              </a:defRPr>
            </a:lvl3pPr>
            <a:lvl4pPr algn="r" rtl="0" eaLnBrk="1" fontAlgn="base" hangingPunct="1">
              <a:spcBef>
                <a:spcPct val="0"/>
              </a:spcBef>
              <a:spcAft>
                <a:spcPct val="0"/>
              </a:spcAft>
              <a:defRPr kumimoji="1" sz="2700" b="1">
                <a:solidFill>
                  <a:schemeClr val="tx2"/>
                </a:solidFill>
                <a:latin typeface="Arial" charset="0"/>
                <a:cs typeface="Arial" charset="0"/>
              </a:defRPr>
            </a:lvl4pPr>
            <a:lvl5pPr algn="r" rtl="0" eaLnBrk="1" fontAlgn="base" hangingPunct="1">
              <a:spcBef>
                <a:spcPct val="0"/>
              </a:spcBef>
              <a:spcAft>
                <a:spcPct val="0"/>
              </a:spcAft>
              <a:defRPr kumimoji="1" sz="2700" b="1">
                <a:solidFill>
                  <a:schemeClr val="tx2"/>
                </a:solidFill>
                <a:latin typeface="Arial" charset="0"/>
                <a:cs typeface="Arial" charset="0"/>
              </a:defRPr>
            </a:lvl5pPr>
            <a:lvl6pPr marL="457200" algn="r" rtl="0" eaLnBrk="1" fontAlgn="base" hangingPunct="1">
              <a:spcBef>
                <a:spcPct val="0"/>
              </a:spcBef>
              <a:spcAft>
                <a:spcPct val="0"/>
              </a:spcAft>
              <a:defRPr kumimoji="1" sz="2700" b="1">
                <a:solidFill>
                  <a:schemeClr val="tx2"/>
                </a:solidFill>
                <a:latin typeface="Arial" charset="0"/>
                <a:cs typeface="Arial" charset="0"/>
              </a:defRPr>
            </a:lvl6pPr>
            <a:lvl7pPr marL="914400" algn="r" rtl="0" eaLnBrk="1" fontAlgn="base" hangingPunct="1">
              <a:spcBef>
                <a:spcPct val="0"/>
              </a:spcBef>
              <a:spcAft>
                <a:spcPct val="0"/>
              </a:spcAft>
              <a:defRPr kumimoji="1" sz="2700" b="1">
                <a:solidFill>
                  <a:schemeClr val="tx2"/>
                </a:solidFill>
                <a:latin typeface="Arial" charset="0"/>
                <a:cs typeface="Arial" charset="0"/>
              </a:defRPr>
            </a:lvl7pPr>
            <a:lvl8pPr marL="1371600" algn="r" rtl="0" eaLnBrk="1" fontAlgn="base" hangingPunct="1">
              <a:spcBef>
                <a:spcPct val="0"/>
              </a:spcBef>
              <a:spcAft>
                <a:spcPct val="0"/>
              </a:spcAft>
              <a:defRPr kumimoji="1" sz="2700" b="1">
                <a:solidFill>
                  <a:schemeClr val="tx2"/>
                </a:solidFill>
                <a:latin typeface="Arial" charset="0"/>
                <a:cs typeface="Arial" charset="0"/>
              </a:defRPr>
            </a:lvl8pPr>
            <a:lvl9pPr marL="1828800" algn="r" rtl="0" eaLnBrk="1" fontAlgn="base" hangingPunct="1">
              <a:spcBef>
                <a:spcPct val="0"/>
              </a:spcBef>
              <a:spcAft>
                <a:spcPct val="0"/>
              </a:spcAft>
              <a:defRPr kumimoji="1" sz="2700" b="1">
                <a:solidFill>
                  <a:schemeClr val="tx2"/>
                </a:solidFill>
                <a:latin typeface="Arial" charset="0"/>
                <a:cs typeface="Arial" charset="0"/>
              </a:defRPr>
            </a:lvl9pPr>
          </a:lstStyle>
          <a:p>
            <a:pPr>
              <a:defRPr/>
            </a:pPr>
            <a:r>
              <a:rPr lang="en-US" altLang="en-US" sz="3200" dirty="0" smtClean="0"/>
              <a:t>More few </a:t>
            </a:r>
            <a:r>
              <a:rPr lang="en-US" altLang="en-US" sz="3200" dirty="0"/>
              <a:t>common Elements</a:t>
            </a:r>
            <a:endParaRPr lang="vi-VN" altLang="en-US" sz="3200" kern="0" dirty="0" smtClean="0"/>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3"/>
          <p:cNvSpPr>
            <a:spLocks noGrp="1" noChangeArrowheads="1"/>
          </p:cNvSpPr>
          <p:nvPr>
            <p:ph idx="1"/>
          </p:nvPr>
        </p:nvSpPr>
        <p:spPr>
          <a:xfrm>
            <a:off x="457200" y="1447800"/>
            <a:ext cx="8153400" cy="4648200"/>
          </a:xfrm>
        </p:spPr>
        <p:txBody>
          <a:bodyPr/>
          <a:lstStyle/>
          <a:p>
            <a:pPr eaLnBrk="1" hangingPunct="1">
              <a:defRPr/>
            </a:pPr>
            <a:r>
              <a:rPr lang="en-US" altLang="ja-JP" sz="2400" dirty="0"/>
              <a:t>Test data is the data that is used in tests of a </a:t>
            </a:r>
            <a:r>
              <a:rPr lang="en-US" altLang="ja-JP" sz="2400" dirty="0" smtClean="0"/>
              <a:t>software system. Test data can be:</a:t>
            </a:r>
          </a:p>
          <a:p>
            <a:pPr lvl="1" eaLnBrk="1" hangingPunct="1">
              <a:defRPr/>
            </a:pPr>
            <a:r>
              <a:rPr lang="en-US" altLang="ja-JP" dirty="0" smtClean="0"/>
              <a:t>In excel sheet which can be entered manually</a:t>
            </a:r>
          </a:p>
          <a:p>
            <a:pPr lvl="1" eaLnBrk="1" hangingPunct="1">
              <a:defRPr/>
            </a:pPr>
            <a:r>
              <a:rPr lang="en-US" altLang="ja-JP" dirty="0" smtClean="0"/>
              <a:t>Or read automatically from files (XML, Flat Files, Database,…) by automation tools</a:t>
            </a:r>
            <a:r>
              <a:rPr lang="en-US" altLang="ja-JP" sz="1900" dirty="0" smtClean="0"/>
              <a:t>.</a:t>
            </a:r>
          </a:p>
          <a:p>
            <a:pPr marL="342900" lvl="1" indent="-342900" eaLnBrk="1" hangingPunct="1">
              <a:buFontTx/>
              <a:buChar char="•"/>
              <a:defRPr/>
            </a:pPr>
            <a:r>
              <a:rPr lang="en-US" altLang="ja-JP" sz="2400" dirty="0">
                <a:ea typeface="+mn-ea"/>
              </a:rPr>
              <a:t>Test data may be prepared during or after creating Test case, but make sure that it’s prepared before executing Test </a:t>
            </a:r>
            <a:r>
              <a:rPr lang="en-US" altLang="ja-JP" sz="2400" dirty="0" smtClean="0">
                <a:ea typeface="+mn-ea"/>
              </a:rPr>
              <a:t>case.</a:t>
            </a:r>
            <a:endParaRPr lang="en-US" altLang="ja-JP" sz="2400" dirty="0">
              <a:ea typeface="+mn-ea"/>
            </a:endParaRPr>
          </a:p>
        </p:txBody>
      </p:sp>
      <p:sp>
        <p:nvSpPr>
          <p:cNvPr id="4" name="Title 1"/>
          <p:cNvSpPr txBox="1">
            <a:spLocks/>
          </p:cNvSpPr>
          <p:nvPr/>
        </p:nvSpPr>
        <p:spPr>
          <a:xfrm>
            <a:off x="152400" y="152400"/>
            <a:ext cx="7543800" cy="685800"/>
          </a:xfrm>
          <a:prstGeom prst="rect">
            <a:avLst/>
          </a:prstGeom>
        </p:spPr>
        <p:txBody>
          <a:bodyP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eaLnBrk="0" fontAlgn="base" hangingPunct="0">
              <a:spcBef>
                <a:spcPct val="0"/>
              </a:spcBef>
              <a:spcAft>
                <a:spcPct val="0"/>
              </a:spcAft>
              <a:defRPr kumimoji="1" sz="2400">
                <a:solidFill>
                  <a:schemeClr val="tx1"/>
                </a:solidFill>
                <a:latin typeface="Times New Roman" pitchFamily="18" charset="0"/>
              </a:defRPr>
            </a:lvl6pPr>
            <a:lvl7pPr marL="2971800" indent="-228600" eaLnBrk="0" fontAlgn="base" hangingPunct="0">
              <a:spcBef>
                <a:spcPct val="0"/>
              </a:spcBef>
              <a:spcAft>
                <a:spcPct val="0"/>
              </a:spcAft>
              <a:defRPr kumimoji="1" sz="2400">
                <a:solidFill>
                  <a:schemeClr val="tx1"/>
                </a:solidFill>
                <a:latin typeface="Times New Roman" pitchFamily="18" charset="0"/>
              </a:defRPr>
            </a:lvl7pPr>
            <a:lvl8pPr marL="3429000" indent="-228600" eaLnBrk="0" fontAlgn="base" hangingPunct="0">
              <a:spcBef>
                <a:spcPct val="0"/>
              </a:spcBef>
              <a:spcAft>
                <a:spcPct val="0"/>
              </a:spcAft>
              <a:defRPr kumimoji="1" sz="2400">
                <a:solidFill>
                  <a:schemeClr val="tx1"/>
                </a:solidFill>
                <a:latin typeface="Times New Roman" pitchFamily="18" charset="0"/>
              </a:defRPr>
            </a:lvl8pPr>
            <a:lvl9pPr marL="3886200" indent="-228600" eaLnBrk="0" fontAlgn="base" hangingPunct="0">
              <a:spcBef>
                <a:spcPct val="0"/>
              </a:spcBef>
              <a:spcAft>
                <a:spcPct val="0"/>
              </a:spcAft>
              <a:defRPr kumimoji="1" sz="2400">
                <a:solidFill>
                  <a:schemeClr val="tx1"/>
                </a:solidFill>
                <a:latin typeface="Times New Roman" pitchFamily="18" charset="0"/>
              </a:defRPr>
            </a:lvl9pPr>
          </a:lstStyle>
          <a:p>
            <a:pPr algn="r">
              <a:defRPr/>
            </a:pPr>
            <a:endParaRPr kumimoji="0" lang="en-US" altLang="en-US" sz="2800" b="1" dirty="0" smtClean="0">
              <a:solidFill>
                <a:srgbClr val="DC0081"/>
              </a:solidFill>
              <a:effectLst>
                <a:outerShdw blurRad="38100" dist="38100" dir="2700000" algn="tl">
                  <a:srgbClr val="C0C0C0"/>
                </a:outerShdw>
              </a:effectLst>
              <a:latin typeface="Tahoma" pitchFamily="34" charset="0"/>
            </a:endParaRPr>
          </a:p>
        </p:txBody>
      </p:sp>
      <p:sp>
        <p:nvSpPr>
          <p:cNvPr id="7" name="Title 1"/>
          <p:cNvSpPr txBox="1">
            <a:spLocks/>
          </p:cNvSpPr>
          <p:nvPr/>
        </p:nvSpPr>
        <p:spPr bwMode="auto">
          <a:xfrm>
            <a:off x="152400" y="304800"/>
            <a:ext cx="8839200" cy="639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r" rtl="0" eaLnBrk="1" fontAlgn="base" hangingPunct="1">
              <a:spcBef>
                <a:spcPct val="0"/>
              </a:spcBef>
              <a:spcAft>
                <a:spcPct val="0"/>
              </a:spcAft>
              <a:defRPr kumimoji="1" sz="2700" b="1">
                <a:solidFill>
                  <a:schemeClr val="tx2"/>
                </a:solidFill>
                <a:latin typeface="+mj-lt"/>
                <a:ea typeface="+mj-ea"/>
                <a:cs typeface="+mj-cs"/>
              </a:defRPr>
            </a:lvl1pPr>
            <a:lvl2pPr algn="r" rtl="0" eaLnBrk="1" fontAlgn="base" hangingPunct="1">
              <a:spcBef>
                <a:spcPct val="0"/>
              </a:spcBef>
              <a:spcAft>
                <a:spcPct val="0"/>
              </a:spcAft>
              <a:defRPr kumimoji="1" sz="2700" b="1">
                <a:solidFill>
                  <a:schemeClr val="tx2"/>
                </a:solidFill>
                <a:latin typeface="Arial" charset="0"/>
                <a:cs typeface="Arial" charset="0"/>
              </a:defRPr>
            </a:lvl2pPr>
            <a:lvl3pPr algn="r" rtl="0" eaLnBrk="1" fontAlgn="base" hangingPunct="1">
              <a:spcBef>
                <a:spcPct val="0"/>
              </a:spcBef>
              <a:spcAft>
                <a:spcPct val="0"/>
              </a:spcAft>
              <a:defRPr kumimoji="1" sz="2700" b="1">
                <a:solidFill>
                  <a:schemeClr val="tx2"/>
                </a:solidFill>
                <a:latin typeface="Arial" charset="0"/>
                <a:cs typeface="Arial" charset="0"/>
              </a:defRPr>
            </a:lvl3pPr>
            <a:lvl4pPr algn="r" rtl="0" eaLnBrk="1" fontAlgn="base" hangingPunct="1">
              <a:spcBef>
                <a:spcPct val="0"/>
              </a:spcBef>
              <a:spcAft>
                <a:spcPct val="0"/>
              </a:spcAft>
              <a:defRPr kumimoji="1" sz="2700" b="1">
                <a:solidFill>
                  <a:schemeClr val="tx2"/>
                </a:solidFill>
                <a:latin typeface="Arial" charset="0"/>
                <a:cs typeface="Arial" charset="0"/>
              </a:defRPr>
            </a:lvl4pPr>
            <a:lvl5pPr algn="r" rtl="0" eaLnBrk="1" fontAlgn="base" hangingPunct="1">
              <a:spcBef>
                <a:spcPct val="0"/>
              </a:spcBef>
              <a:spcAft>
                <a:spcPct val="0"/>
              </a:spcAft>
              <a:defRPr kumimoji="1" sz="2700" b="1">
                <a:solidFill>
                  <a:schemeClr val="tx2"/>
                </a:solidFill>
                <a:latin typeface="Arial" charset="0"/>
                <a:cs typeface="Arial" charset="0"/>
              </a:defRPr>
            </a:lvl5pPr>
            <a:lvl6pPr marL="457200" algn="r" rtl="0" eaLnBrk="1" fontAlgn="base" hangingPunct="1">
              <a:spcBef>
                <a:spcPct val="0"/>
              </a:spcBef>
              <a:spcAft>
                <a:spcPct val="0"/>
              </a:spcAft>
              <a:defRPr kumimoji="1" sz="2700" b="1">
                <a:solidFill>
                  <a:schemeClr val="tx2"/>
                </a:solidFill>
                <a:latin typeface="Arial" charset="0"/>
                <a:cs typeface="Arial" charset="0"/>
              </a:defRPr>
            </a:lvl6pPr>
            <a:lvl7pPr marL="914400" algn="r" rtl="0" eaLnBrk="1" fontAlgn="base" hangingPunct="1">
              <a:spcBef>
                <a:spcPct val="0"/>
              </a:spcBef>
              <a:spcAft>
                <a:spcPct val="0"/>
              </a:spcAft>
              <a:defRPr kumimoji="1" sz="2700" b="1">
                <a:solidFill>
                  <a:schemeClr val="tx2"/>
                </a:solidFill>
                <a:latin typeface="Arial" charset="0"/>
                <a:cs typeface="Arial" charset="0"/>
              </a:defRPr>
            </a:lvl7pPr>
            <a:lvl8pPr marL="1371600" algn="r" rtl="0" eaLnBrk="1" fontAlgn="base" hangingPunct="1">
              <a:spcBef>
                <a:spcPct val="0"/>
              </a:spcBef>
              <a:spcAft>
                <a:spcPct val="0"/>
              </a:spcAft>
              <a:defRPr kumimoji="1" sz="2700" b="1">
                <a:solidFill>
                  <a:schemeClr val="tx2"/>
                </a:solidFill>
                <a:latin typeface="Arial" charset="0"/>
                <a:cs typeface="Arial" charset="0"/>
              </a:defRPr>
            </a:lvl8pPr>
            <a:lvl9pPr marL="1828800" algn="r" rtl="0" eaLnBrk="1" fontAlgn="base" hangingPunct="1">
              <a:spcBef>
                <a:spcPct val="0"/>
              </a:spcBef>
              <a:spcAft>
                <a:spcPct val="0"/>
              </a:spcAft>
              <a:defRPr kumimoji="1" sz="2700" b="1">
                <a:solidFill>
                  <a:schemeClr val="tx2"/>
                </a:solidFill>
                <a:latin typeface="Arial" charset="0"/>
                <a:cs typeface="Arial" charset="0"/>
              </a:defRPr>
            </a:lvl9pPr>
          </a:lstStyle>
          <a:p>
            <a:pPr>
              <a:defRPr/>
            </a:pPr>
            <a:r>
              <a:rPr lang="en-US" altLang="en-US" sz="3200" dirty="0" smtClean="0"/>
              <a:t>Example - Test case which have Test data</a:t>
            </a:r>
            <a:endParaRPr lang="vi-VN" altLang="en-US" sz="3200" kern="0" dirty="0" smtClean="0"/>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3"/>
          <p:cNvSpPr>
            <a:spLocks noGrp="1" noChangeArrowheads="1"/>
          </p:cNvSpPr>
          <p:nvPr>
            <p:ph idx="1"/>
          </p:nvPr>
        </p:nvSpPr>
        <p:spPr>
          <a:xfrm>
            <a:off x="173038" y="1219200"/>
            <a:ext cx="8153400" cy="457200"/>
          </a:xfrm>
        </p:spPr>
        <p:txBody>
          <a:bodyPr/>
          <a:lstStyle/>
          <a:p>
            <a:pPr eaLnBrk="1" hangingPunct="1"/>
            <a:r>
              <a:rPr lang="en-US" altLang="ja-JP" sz="2400" dirty="0" smtClean="0">
                <a:ea typeface="ＭＳ Ｐゴシック" pitchFamily="50" charset="-128"/>
              </a:rPr>
              <a:t>Test case sheet</a:t>
            </a:r>
          </a:p>
        </p:txBody>
      </p:sp>
      <p:sp>
        <p:nvSpPr>
          <p:cNvPr id="4" name="Title 1"/>
          <p:cNvSpPr txBox="1">
            <a:spLocks/>
          </p:cNvSpPr>
          <p:nvPr/>
        </p:nvSpPr>
        <p:spPr>
          <a:xfrm>
            <a:off x="152400" y="152400"/>
            <a:ext cx="7543800" cy="685800"/>
          </a:xfrm>
          <a:prstGeom prst="rect">
            <a:avLst/>
          </a:prstGeom>
        </p:spPr>
        <p:txBody>
          <a:bodyP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eaLnBrk="0" fontAlgn="base" hangingPunct="0">
              <a:spcBef>
                <a:spcPct val="0"/>
              </a:spcBef>
              <a:spcAft>
                <a:spcPct val="0"/>
              </a:spcAft>
              <a:defRPr kumimoji="1" sz="2400">
                <a:solidFill>
                  <a:schemeClr val="tx1"/>
                </a:solidFill>
                <a:latin typeface="Times New Roman" pitchFamily="18" charset="0"/>
              </a:defRPr>
            </a:lvl6pPr>
            <a:lvl7pPr marL="2971800" indent="-228600" eaLnBrk="0" fontAlgn="base" hangingPunct="0">
              <a:spcBef>
                <a:spcPct val="0"/>
              </a:spcBef>
              <a:spcAft>
                <a:spcPct val="0"/>
              </a:spcAft>
              <a:defRPr kumimoji="1" sz="2400">
                <a:solidFill>
                  <a:schemeClr val="tx1"/>
                </a:solidFill>
                <a:latin typeface="Times New Roman" pitchFamily="18" charset="0"/>
              </a:defRPr>
            </a:lvl7pPr>
            <a:lvl8pPr marL="3429000" indent="-228600" eaLnBrk="0" fontAlgn="base" hangingPunct="0">
              <a:spcBef>
                <a:spcPct val="0"/>
              </a:spcBef>
              <a:spcAft>
                <a:spcPct val="0"/>
              </a:spcAft>
              <a:defRPr kumimoji="1" sz="2400">
                <a:solidFill>
                  <a:schemeClr val="tx1"/>
                </a:solidFill>
                <a:latin typeface="Times New Roman" pitchFamily="18" charset="0"/>
              </a:defRPr>
            </a:lvl8pPr>
            <a:lvl9pPr marL="3886200" indent="-228600" eaLnBrk="0" fontAlgn="base" hangingPunct="0">
              <a:spcBef>
                <a:spcPct val="0"/>
              </a:spcBef>
              <a:spcAft>
                <a:spcPct val="0"/>
              </a:spcAft>
              <a:defRPr kumimoji="1" sz="2400">
                <a:solidFill>
                  <a:schemeClr val="tx1"/>
                </a:solidFill>
                <a:latin typeface="Times New Roman" pitchFamily="18" charset="0"/>
              </a:defRPr>
            </a:lvl9pPr>
          </a:lstStyle>
          <a:p>
            <a:pPr algn="r">
              <a:defRPr/>
            </a:pPr>
            <a:endParaRPr kumimoji="0" lang="en-US" altLang="en-US" sz="2800" b="1" dirty="0" smtClean="0">
              <a:solidFill>
                <a:srgbClr val="DC0081"/>
              </a:solidFill>
              <a:effectLst>
                <a:outerShdw blurRad="38100" dist="38100" dir="2700000" algn="tl">
                  <a:srgbClr val="C0C0C0"/>
                </a:outerShdw>
              </a:effectLst>
              <a:latin typeface="Tahoma" pitchFamily="34" charset="0"/>
            </a:endParaRPr>
          </a:p>
        </p:txBody>
      </p:sp>
      <p:sp>
        <p:nvSpPr>
          <p:cNvPr id="7" name="Title 1"/>
          <p:cNvSpPr txBox="1">
            <a:spLocks/>
          </p:cNvSpPr>
          <p:nvPr/>
        </p:nvSpPr>
        <p:spPr bwMode="auto">
          <a:xfrm>
            <a:off x="152400" y="304800"/>
            <a:ext cx="8839200" cy="639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r" rtl="0" eaLnBrk="1" fontAlgn="base" hangingPunct="1">
              <a:spcBef>
                <a:spcPct val="0"/>
              </a:spcBef>
              <a:spcAft>
                <a:spcPct val="0"/>
              </a:spcAft>
              <a:defRPr kumimoji="1" sz="2700" b="1">
                <a:solidFill>
                  <a:schemeClr val="tx2"/>
                </a:solidFill>
                <a:latin typeface="+mj-lt"/>
                <a:ea typeface="+mj-ea"/>
                <a:cs typeface="+mj-cs"/>
              </a:defRPr>
            </a:lvl1pPr>
            <a:lvl2pPr algn="r" rtl="0" eaLnBrk="1" fontAlgn="base" hangingPunct="1">
              <a:spcBef>
                <a:spcPct val="0"/>
              </a:spcBef>
              <a:spcAft>
                <a:spcPct val="0"/>
              </a:spcAft>
              <a:defRPr kumimoji="1" sz="2700" b="1">
                <a:solidFill>
                  <a:schemeClr val="tx2"/>
                </a:solidFill>
                <a:latin typeface="Arial" charset="0"/>
                <a:cs typeface="Arial" charset="0"/>
              </a:defRPr>
            </a:lvl2pPr>
            <a:lvl3pPr algn="r" rtl="0" eaLnBrk="1" fontAlgn="base" hangingPunct="1">
              <a:spcBef>
                <a:spcPct val="0"/>
              </a:spcBef>
              <a:spcAft>
                <a:spcPct val="0"/>
              </a:spcAft>
              <a:defRPr kumimoji="1" sz="2700" b="1">
                <a:solidFill>
                  <a:schemeClr val="tx2"/>
                </a:solidFill>
                <a:latin typeface="Arial" charset="0"/>
                <a:cs typeface="Arial" charset="0"/>
              </a:defRPr>
            </a:lvl3pPr>
            <a:lvl4pPr algn="r" rtl="0" eaLnBrk="1" fontAlgn="base" hangingPunct="1">
              <a:spcBef>
                <a:spcPct val="0"/>
              </a:spcBef>
              <a:spcAft>
                <a:spcPct val="0"/>
              </a:spcAft>
              <a:defRPr kumimoji="1" sz="2700" b="1">
                <a:solidFill>
                  <a:schemeClr val="tx2"/>
                </a:solidFill>
                <a:latin typeface="Arial" charset="0"/>
                <a:cs typeface="Arial" charset="0"/>
              </a:defRPr>
            </a:lvl4pPr>
            <a:lvl5pPr algn="r" rtl="0" eaLnBrk="1" fontAlgn="base" hangingPunct="1">
              <a:spcBef>
                <a:spcPct val="0"/>
              </a:spcBef>
              <a:spcAft>
                <a:spcPct val="0"/>
              </a:spcAft>
              <a:defRPr kumimoji="1" sz="2700" b="1">
                <a:solidFill>
                  <a:schemeClr val="tx2"/>
                </a:solidFill>
                <a:latin typeface="Arial" charset="0"/>
                <a:cs typeface="Arial" charset="0"/>
              </a:defRPr>
            </a:lvl5pPr>
            <a:lvl6pPr marL="457200" algn="r" rtl="0" eaLnBrk="1" fontAlgn="base" hangingPunct="1">
              <a:spcBef>
                <a:spcPct val="0"/>
              </a:spcBef>
              <a:spcAft>
                <a:spcPct val="0"/>
              </a:spcAft>
              <a:defRPr kumimoji="1" sz="2700" b="1">
                <a:solidFill>
                  <a:schemeClr val="tx2"/>
                </a:solidFill>
                <a:latin typeface="Arial" charset="0"/>
                <a:cs typeface="Arial" charset="0"/>
              </a:defRPr>
            </a:lvl6pPr>
            <a:lvl7pPr marL="914400" algn="r" rtl="0" eaLnBrk="1" fontAlgn="base" hangingPunct="1">
              <a:spcBef>
                <a:spcPct val="0"/>
              </a:spcBef>
              <a:spcAft>
                <a:spcPct val="0"/>
              </a:spcAft>
              <a:defRPr kumimoji="1" sz="2700" b="1">
                <a:solidFill>
                  <a:schemeClr val="tx2"/>
                </a:solidFill>
                <a:latin typeface="Arial" charset="0"/>
                <a:cs typeface="Arial" charset="0"/>
              </a:defRPr>
            </a:lvl7pPr>
            <a:lvl8pPr marL="1371600" algn="r" rtl="0" eaLnBrk="1" fontAlgn="base" hangingPunct="1">
              <a:spcBef>
                <a:spcPct val="0"/>
              </a:spcBef>
              <a:spcAft>
                <a:spcPct val="0"/>
              </a:spcAft>
              <a:defRPr kumimoji="1" sz="2700" b="1">
                <a:solidFill>
                  <a:schemeClr val="tx2"/>
                </a:solidFill>
                <a:latin typeface="Arial" charset="0"/>
                <a:cs typeface="Arial" charset="0"/>
              </a:defRPr>
            </a:lvl8pPr>
            <a:lvl9pPr marL="1828800" algn="r" rtl="0" eaLnBrk="1" fontAlgn="base" hangingPunct="1">
              <a:spcBef>
                <a:spcPct val="0"/>
              </a:spcBef>
              <a:spcAft>
                <a:spcPct val="0"/>
              </a:spcAft>
              <a:defRPr kumimoji="1" sz="2700" b="1">
                <a:solidFill>
                  <a:schemeClr val="tx2"/>
                </a:solidFill>
                <a:latin typeface="Arial" charset="0"/>
                <a:cs typeface="Arial" charset="0"/>
              </a:defRPr>
            </a:lvl9pPr>
          </a:lstStyle>
          <a:p>
            <a:pPr>
              <a:defRPr/>
            </a:pPr>
            <a:r>
              <a:rPr lang="en-US" altLang="en-US" sz="3200" dirty="0" smtClean="0"/>
              <a:t>Example - Test case which have Test data</a:t>
            </a:r>
            <a:endParaRPr lang="vi-VN" altLang="en-US" sz="3200" kern="0" dirty="0" smtClean="0"/>
          </a:p>
        </p:txBody>
      </p:sp>
      <p:sp>
        <p:nvSpPr>
          <p:cNvPr id="10" name="Rectangle 3"/>
          <p:cNvSpPr txBox="1">
            <a:spLocks noChangeArrowheads="1"/>
          </p:cNvSpPr>
          <p:nvPr/>
        </p:nvSpPr>
        <p:spPr bwMode="auto">
          <a:xfrm>
            <a:off x="180975" y="4495800"/>
            <a:ext cx="815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har char="•"/>
              <a:defRPr kumimoji="1" sz="25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cs typeface="+mn-cs"/>
              </a:defRPr>
            </a:lvl2pPr>
            <a:lvl3pPr marL="1143000" indent="-228600" algn="l" rtl="0" eaLnBrk="0" fontAlgn="base" hangingPunct="0">
              <a:spcBef>
                <a:spcPct val="20000"/>
              </a:spcBef>
              <a:spcAft>
                <a:spcPct val="0"/>
              </a:spcAft>
              <a:buChar char="•"/>
              <a:defRPr kumimoji="1" sz="2000">
                <a:solidFill>
                  <a:schemeClr val="tx1"/>
                </a:solidFill>
                <a:latin typeface="+mn-lt"/>
                <a:cs typeface="+mn-cs"/>
              </a:defRPr>
            </a:lvl3pPr>
            <a:lvl4pPr marL="1600200" indent="-228600" algn="l" rtl="0" eaLnBrk="0" fontAlgn="base" hangingPunct="0">
              <a:spcBef>
                <a:spcPct val="20000"/>
              </a:spcBef>
              <a:spcAft>
                <a:spcPct val="0"/>
              </a:spcAft>
              <a:buChar char="–"/>
              <a:defRPr kumimoji="1" sz="2000">
                <a:solidFill>
                  <a:schemeClr val="tx1"/>
                </a:solidFill>
                <a:latin typeface="+mn-lt"/>
                <a:cs typeface="+mn-cs"/>
              </a:defRPr>
            </a:lvl4pPr>
            <a:lvl5pPr marL="2057400" indent="-228600" algn="l" rtl="0" eaLnBrk="0" fontAlgn="base" hangingPunct="0">
              <a:spcBef>
                <a:spcPct val="20000"/>
              </a:spcBef>
              <a:spcAft>
                <a:spcPct val="0"/>
              </a:spcAft>
              <a:buChar char="»"/>
              <a:defRPr kumimoji="1" sz="1500">
                <a:solidFill>
                  <a:schemeClr val="tx1"/>
                </a:solidFill>
                <a:latin typeface="+mn-lt"/>
                <a:cs typeface="+mn-cs"/>
              </a:defRPr>
            </a:lvl5pPr>
            <a:lvl6pPr marL="2514600" indent="-228600" algn="l" rtl="0" eaLnBrk="1" fontAlgn="base" hangingPunct="1">
              <a:spcBef>
                <a:spcPct val="20000"/>
              </a:spcBef>
              <a:spcAft>
                <a:spcPct val="0"/>
              </a:spcAft>
              <a:buChar char="»"/>
              <a:defRPr kumimoji="1" sz="1500">
                <a:solidFill>
                  <a:schemeClr val="tx1"/>
                </a:solidFill>
                <a:latin typeface="+mn-lt"/>
                <a:cs typeface="+mn-cs"/>
              </a:defRPr>
            </a:lvl6pPr>
            <a:lvl7pPr marL="2971800" indent="-228600" algn="l" rtl="0" eaLnBrk="1" fontAlgn="base" hangingPunct="1">
              <a:spcBef>
                <a:spcPct val="20000"/>
              </a:spcBef>
              <a:spcAft>
                <a:spcPct val="0"/>
              </a:spcAft>
              <a:buChar char="»"/>
              <a:defRPr kumimoji="1" sz="1500">
                <a:solidFill>
                  <a:schemeClr val="tx1"/>
                </a:solidFill>
                <a:latin typeface="+mn-lt"/>
                <a:cs typeface="+mn-cs"/>
              </a:defRPr>
            </a:lvl7pPr>
            <a:lvl8pPr marL="3429000" indent="-228600" algn="l" rtl="0" eaLnBrk="1" fontAlgn="base" hangingPunct="1">
              <a:spcBef>
                <a:spcPct val="20000"/>
              </a:spcBef>
              <a:spcAft>
                <a:spcPct val="0"/>
              </a:spcAft>
              <a:buChar char="»"/>
              <a:defRPr kumimoji="1" sz="1500">
                <a:solidFill>
                  <a:schemeClr val="tx1"/>
                </a:solidFill>
                <a:latin typeface="+mn-lt"/>
                <a:cs typeface="+mn-cs"/>
              </a:defRPr>
            </a:lvl8pPr>
            <a:lvl9pPr marL="3886200" indent="-228600" algn="l" rtl="0" eaLnBrk="1" fontAlgn="base" hangingPunct="1">
              <a:spcBef>
                <a:spcPct val="20000"/>
              </a:spcBef>
              <a:spcAft>
                <a:spcPct val="0"/>
              </a:spcAft>
              <a:buChar char="»"/>
              <a:defRPr kumimoji="1" sz="1500">
                <a:solidFill>
                  <a:schemeClr val="tx1"/>
                </a:solidFill>
                <a:latin typeface="+mn-lt"/>
                <a:cs typeface="+mn-cs"/>
              </a:defRPr>
            </a:lvl9pPr>
          </a:lstStyle>
          <a:p>
            <a:pPr eaLnBrk="1" hangingPunct="1">
              <a:defRPr/>
            </a:pPr>
            <a:r>
              <a:rPr lang="en-US" altLang="ja-JP" sz="2400" kern="0" dirty="0" smtClean="0"/>
              <a:t>Test data sheet</a:t>
            </a:r>
            <a:endParaRPr lang="en-US" altLang="ja-JP" sz="2400" kern="0" dirty="0"/>
          </a:p>
        </p:txBody>
      </p:sp>
      <p:pic>
        <p:nvPicPr>
          <p:cNvPr id="378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6338" y="4876800"/>
            <a:ext cx="3733800" cy="1371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789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6750" y="1676400"/>
            <a:ext cx="8189913" cy="2743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3"/>
          <p:cNvSpPr>
            <a:spLocks noGrp="1" noChangeArrowheads="1"/>
          </p:cNvSpPr>
          <p:nvPr>
            <p:ph idx="1"/>
          </p:nvPr>
        </p:nvSpPr>
        <p:spPr>
          <a:xfrm>
            <a:off x="457200" y="1447800"/>
            <a:ext cx="8153400" cy="1600200"/>
          </a:xfrm>
        </p:spPr>
        <p:txBody>
          <a:bodyPr/>
          <a:lstStyle/>
          <a:p>
            <a:pPr marL="514350" indent="-514350" eaLnBrk="1" hangingPunct="1">
              <a:buFontTx/>
              <a:buAutoNum type="alphaUcPeriod"/>
            </a:pPr>
            <a:r>
              <a:rPr lang="en-US" altLang="en-US" sz="2400" dirty="0" smtClean="0"/>
              <a:t>Create a Test suite</a:t>
            </a:r>
          </a:p>
          <a:p>
            <a:pPr marL="514350" indent="-514350" eaLnBrk="1" hangingPunct="1">
              <a:buFontTx/>
              <a:buAutoNum type="arabicParenR"/>
            </a:pPr>
            <a:r>
              <a:rPr lang="en-US" altLang="en-US" sz="2400" dirty="0" smtClean="0"/>
              <a:t>Access [Test Specification] -&gt; select [Universal Profile] project:  </a:t>
            </a:r>
          </a:p>
          <a:p>
            <a:pPr marL="514350" indent="-514350" eaLnBrk="1" hangingPunct="1">
              <a:buFontTx/>
              <a:buNone/>
            </a:pPr>
            <a:r>
              <a:rPr lang="en-US" altLang="en-US" sz="2400" dirty="0" smtClean="0"/>
              <a:t>-&gt; a screen creating a new Test suite is displayed</a:t>
            </a:r>
          </a:p>
        </p:txBody>
      </p:sp>
      <p:sp>
        <p:nvSpPr>
          <p:cNvPr id="4" name="Title 1"/>
          <p:cNvSpPr txBox="1">
            <a:spLocks/>
          </p:cNvSpPr>
          <p:nvPr/>
        </p:nvSpPr>
        <p:spPr>
          <a:xfrm>
            <a:off x="152400" y="152400"/>
            <a:ext cx="7543800" cy="685800"/>
          </a:xfrm>
          <a:prstGeom prst="rect">
            <a:avLst/>
          </a:prstGeom>
        </p:spPr>
        <p:txBody>
          <a:bodyP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eaLnBrk="0" fontAlgn="base" hangingPunct="0">
              <a:spcBef>
                <a:spcPct val="0"/>
              </a:spcBef>
              <a:spcAft>
                <a:spcPct val="0"/>
              </a:spcAft>
              <a:defRPr kumimoji="1" sz="2400">
                <a:solidFill>
                  <a:schemeClr val="tx1"/>
                </a:solidFill>
                <a:latin typeface="Times New Roman" pitchFamily="18" charset="0"/>
              </a:defRPr>
            </a:lvl6pPr>
            <a:lvl7pPr marL="2971800" indent="-228600" eaLnBrk="0" fontAlgn="base" hangingPunct="0">
              <a:spcBef>
                <a:spcPct val="0"/>
              </a:spcBef>
              <a:spcAft>
                <a:spcPct val="0"/>
              </a:spcAft>
              <a:defRPr kumimoji="1" sz="2400">
                <a:solidFill>
                  <a:schemeClr val="tx1"/>
                </a:solidFill>
                <a:latin typeface="Times New Roman" pitchFamily="18" charset="0"/>
              </a:defRPr>
            </a:lvl7pPr>
            <a:lvl8pPr marL="3429000" indent="-228600" eaLnBrk="0" fontAlgn="base" hangingPunct="0">
              <a:spcBef>
                <a:spcPct val="0"/>
              </a:spcBef>
              <a:spcAft>
                <a:spcPct val="0"/>
              </a:spcAft>
              <a:defRPr kumimoji="1" sz="2400">
                <a:solidFill>
                  <a:schemeClr val="tx1"/>
                </a:solidFill>
                <a:latin typeface="Times New Roman" pitchFamily="18" charset="0"/>
              </a:defRPr>
            </a:lvl8pPr>
            <a:lvl9pPr marL="3886200" indent="-228600" eaLnBrk="0" fontAlgn="base" hangingPunct="0">
              <a:spcBef>
                <a:spcPct val="0"/>
              </a:spcBef>
              <a:spcAft>
                <a:spcPct val="0"/>
              </a:spcAft>
              <a:defRPr kumimoji="1" sz="2400">
                <a:solidFill>
                  <a:schemeClr val="tx1"/>
                </a:solidFill>
                <a:latin typeface="Times New Roman" pitchFamily="18" charset="0"/>
              </a:defRPr>
            </a:lvl9pPr>
          </a:lstStyle>
          <a:p>
            <a:pPr algn="r">
              <a:defRPr/>
            </a:pPr>
            <a:endParaRPr kumimoji="0" lang="en-US" altLang="en-US" sz="2800" b="1" dirty="0" smtClean="0">
              <a:solidFill>
                <a:srgbClr val="DC0081"/>
              </a:solidFill>
              <a:effectLst>
                <a:outerShdw blurRad="38100" dist="38100" dir="2700000" algn="tl">
                  <a:srgbClr val="C0C0C0"/>
                </a:outerShdw>
              </a:effectLst>
              <a:latin typeface="Tahoma" pitchFamily="34" charset="0"/>
            </a:endParaRPr>
          </a:p>
        </p:txBody>
      </p:sp>
      <p:sp>
        <p:nvSpPr>
          <p:cNvPr id="7" name="Title 1"/>
          <p:cNvSpPr txBox="1">
            <a:spLocks/>
          </p:cNvSpPr>
          <p:nvPr/>
        </p:nvSpPr>
        <p:spPr bwMode="auto">
          <a:xfrm>
            <a:off x="152400" y="304800"/>
            <a:ext cx="8839200" cy="639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r" rtl="0" eaLnBrk="1" fontAlgn="base" hangingPunct="1">
              <a:spcBef>
                <a:spcPct val="0"/>
              </a:spcBef>
              <a:spcAft>
                <a:spcPct val="0"/>
              </a:spcAft>
              <a:defRPr kumimoji="1" sz="2700" b="1">
                <a:solidFill>
                  <a:schemeClr val="tx2"/>
                </a:solidFill>
                <a:latin typeface="+mj-lt"/>
                <a:ea typeface="+mj-ea"/>
                <a:cs typeface="+mj-cs"/>
              </a:defRPr>
            </a:lvl1pPr>
            <a:lvl2pPr algn="r" rtl="0" eaLnBrk="1" fontAlgn="base" hangingPunct="1">
              <a:spcBef>
                <a:spcPct val="0"/>
              </a:spcBef>
              <a:spcAft>
                <a:spcPct val="0"/>
              </a:spcAft>
              <a:defRPr kumimoji="1" sz="2700" b="1">
                <a:solidFill>
                  <a:schemeClr val="tx2"/>
                </a:solidFill>
                <a:latin typeface="Arial" charset="0"/>
                <a:cs typeface="Arial" charset="0"/>
              </a:defRPr>
            </a:lvl2pPr>
            <a:lvl3pPr algn="r" rtl="0" eaLnBrk="1" fontAlgn="base" hangingPunct="1">
              <a:spcBef>
                <a:spcPct val="0"/>
              </a:spcBef>
              <a:spcAft>
                <a:spcPct val="0"/>
              </a:spcAft>
              <a:defRPr kumimoji="1" sz="2700" b="1">
                <a:solidFill>
                  <a:schemeClr val="tx2"/>
                </a:solidFill>
                <a:latin typeface="Arial" charset="0"/>
                <a:cs typeface="Arial" charset="0"/>
              </a:defRPr>
            </a:lvl3pPr>
            <a:lvl4pPr algn="r" rtl="0" eaLnBrk="1" fontAlgn="base" hangingPunct="1">
              <a:spcBef>
                <a:spcPct val="0"/>
              </a:spcBef>
              <a:spcAft>
                <a:spcPct val="0"/>
              </a:spcAft>
              <a:defRPr kumimoji="1" sz="2700" b="1">
                <a:solidFill>
                  <a:schemeClr val="tx2"/>
                </a:solidFill>
                <a:latin typeface="Arial" charset="0"/>
                <a:cs typeface="Arial" charset="0"/>
              </a:defRPr>
            </a:lvl4pPr>
            <a:lvl5pPr algn="r" rtl="0" eaLnBrk="1" fontAlgn="base" hangingPunct="1">
              <a:spcBef>
                <a:spcPct val="0"/>
              </a:spcBef>
              <a:spcAft>
                <a:spcPct val="0"/>
              </a:spcAft>
              <a:defRPr kumimoji="1" sz="2700" b="1">
                <a:solidFill>
                  <a:schemeClr val="tx2"/>
                </a:solidFill>
                <a:latin typeface="Arial" charset="0"/>
                <a:cs typeface="Arial" charset="0"/>
              </a:defRPr>
            </a:lvl5pPr>
            <a:lvl6pPr marL="457200" algn="r" rtl="0" eaLnBrk="1" fontAlgn="base" hangingPunct="1">
              <a:spcBef>
                <a:spcPct val="0"/>
              </a:spcBef>
              <a:spcAft>
                <a:spcPct val="0"/>
              </a:spcAft>
              <a:defRPr kumimoji="1" sz="2700" b="1">
                <a:solidFill>
                  <a:schemeClr val="tx2"/>
                </a:solidFill>
                <a:latin typeface="Arial" charset="0"/>
                <a:cs typeface="Arial" charset="0"/>
              </a:defRPr>
            </a:lvl6pPr>
            <a:lvl7pPr marL="914400" algn="r" rtl="0" eaLnBrk="1" fontAlgn="base" hangingPunct="1">
              <a:spcBef>
                <a:spcPct val="0"/>
              </a:spcBef>
              <a:spcAft>
                <a:spcPct val="0"/>
              </a:spcAft>
              <a:defRPr kumimoji="1" sz="2700" b="1">
                <a:solidFill>
                  <a:schemeClr val="tx2"/>
                </a:solidFill>
                <a:latin typeface="Arial" charset="0"/>
                <a:cs typeface="Arial" charset="0"/>
              </a:defRPr>
            </a:lvl7pPr>
            <a:lvl8pPr marL="1371600" algn="r" rtl="0" eaLnBrk="1" fontAlgn="base" hangingPunct="1">
              <a:spcBef>
                <a:spcPct val="0"/>
              </a:spcBef>
              <a:spcAft>
                <a:spcPct val="0"/>
              </a:spcAft>
              <a:defRPr kumimoji="1" sz="2700" b="1">
                <a:solidFill>
                  <a:schemeClr val="tx2"/>
                </a:solidFill>
                <a:latin typeface="Arial" charset="0"/>
                <a:cs typeface="Arial" charset="0"/>
              </a:defRPr>
            </a:lvl8pPr>
            <a:lvl9pPr marL="1828800" algn="r" rtl="0" eaLnBrk="1" fontAlgn="base" hangingPunct="1">
              <a:spcBef>
                <a:spcPct val="0"/>
              </a:spcBef>
              <a:spcAft>
                <a:spcPct val="0"/>
              </a:spcAft>
              <a:defRPr kumimoji="1" sz="2700" b="1">
                <a:solidFill>
                  <a:schemeClr val="tx2"/>
                </a:solidFill>
                <a:latin typeface="Arial" charset="0"/>
                <a:cs typeface="Arial" charset="0"/>
              </a:defRPr>
            </a:lvl9pPr>
          </a:lstStyle>
          <a:p>
            <a:pPr>
              <a:defRPr/>
            </a:pPr>
            <a:r>
              <a:rPr lang="en-US" altLang="en-US" sz="3200" dirty="0" smtClean="0"/>
              <a:t>Example - Create Test case on TestLink tool</a:t>
            </a:r>
            <a:endParaRPr lang="vi-VN" altLang="en-US" sz="3200" kern="0" dirty="0" smtClean="0"/>
          </a:p>
        </p:txBody>
      </p:sp>
      <p:pic>
        <p:nvPicPr>
          <p:cNvPr id="38918" name="Picture 2" descr="C:\Users\BaoVQ\AppData\Local\Temp\SNAGHTML2b4b353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3108325"/>
            <a:ext cx="7124700" cy="3684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3"/>
          <p:cNvSpPr>
            <a:spLocks noGrp="1" noChangeArrowheads="1"/>
          </p:cNvSpPr>
          <p:nvPr>
            <p:ph idx="1"/>
          </p:nvPr>
        </p:nvSpPr>
        <p:spPr>
          <a:xfrm>
            <a:off x="457200" y="1447800"/>
            <a:ext cx="8153400" cy="1295400"/>
          </a:xfrm>
        </p:spPr>
        <p:txBody>
          <a:bodyPr/>
          <a:lstStyle/>
          <a:p>
            <a:pPr marL="514350" indent="-514350" eaLnBrk="1" hangingPunct="1">
              <a:buFontTx/>
              <a:buAutoNum type="alphaUcPeriod"/>
            </a:pPr>
            <a:r>
              <a:rPr lang="en-US" altLang="en-US" sz="2400" dirty="0" smtClean="0"/>
              <a:t>Create a Test suite</a:t>
            </a:r>
          </a:p>
          <a:p>
            <a:pPr marL="514350" indent="-514350" eaLnBrk="1" hangingPunct="1">
              <a:buFontTx/>
              <a:buAutoNum type="arabicParenR" startAt="2"/>
            </a:pPr>
            <a:r>
              <a:rPr lang="en-US" altLang="en-US" sz="2400" dirty="0" smtClean="0"/>
              <a:t>Click [Create] button -&gt; input detail information for Test suite, example as below</a:t>
            </a:r>
          </a:p>
        </p:txBody>
      </p:sp>
      <p:sp>
        <p:nvSpPr>
          <p:cNvPr id="4" name="Title 1"/>
          <p:cNvSpPr txBox="1">
            <a:spLocks/>
          </p:cNvSpPr>
          <p:nvPr/>
        </p:nvSpPr>
        <p:spPr>
          <a:xfrm>
            <a:off x="152400" y="152400"/>
            <a:ext cx="7543800" cy="685800"/>
          </a:xfrm>
          <a:prstGeom prst="rect">
            <a:avLst/>
          </a:prstGeom>
        </p:spPr>
        <p:txBody>
          <a:bodyP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eaLnBrk="0" fontAlgn="base" hangingPunct="0">
              <a:spcBef>
                <a:spcPct val="0"/>
              </a:spcBef>
              <a:spcAft>
                <a:spcPct val="0"/>
              </a:spcAft>
              <a:defRPr kumimoji="1" sz="2400">
                <a:solidFill>
                  <a:schemeClr val="tx1"/>
                </a:solidFill>
                <a:latin typeface="Times New Roman" pitchFamily="18" charset="0"/>
              </a:defRPr>
            </a:lvl6pPr>
            <a:lvl7pPr marL="2971800" indent="-228600" eaLnBrk="0" fontAlgn="base" hangingPunct="0">
              <a:spcBef>
                <a:spcPct val="0"/>
              </a:spcBef>
              <a:spcAft>
                <a:spcPct val="0"/>
              </a:spcAft>
              <a:defRPr kumimoji="1" sz="2400">
                <a:solidFill>
                  <a:schemeClr val="tx1"/>
                </a:solidFill>
                <a:latin typeface="Times New Roman" pitchFamily="18" charset="0"/>
              </a:defRPr>
            </a:lvl7pPr>
            <a:lvl8pPr marL="3429000" indent="-228600" eaLnBrk="0" fontAlgn="base" hangingPunct="0">
              <a:spcBef>
                <a:spcPct val="0"/>
              </a:spcBef>
              <a:spcAft>
                <a:spcPct val="0"/>
              </a:spcAft>
              <a:defRPr kumimoji="1" sz="2400">
                <a:solidFill>
                  <a:schemeClr val="tx1"/>
                </a:solidFill>
                <a:latin typeface="Times New Roman" pitchFamily="18" charset="0"/>
              </a:defRPr>
            </a:lvl8pPr>
            <a:lvl9pPr marL="3886200" indent="-228600" eaLnBrk="0" fontAlgn="base" hangingPunct="0">
              <a:spcBef>
                <a:spcPct val="0"/>
              </a:spcBef>
              <a:spcAft>
                <a:spcPct val="0"/>
              </a:spcAft>
              <a:defRPr kumimoji="1" sz="2400">
                <a:solidFill>
                  <a:schemeClr val="tx1"/>
                </a:solidFill>
                <a:latin typeface="Times New Roman" pitchFamily="18" charset="0"/>
              </a:defRPr>
            </a:lvl9pPr>
          </a:lstStyle>
          <a:p>
            <a:pPr algn="r">
              <a:defRPr/>
            </a:pPr>
            <a:endParaRPr kumimoji="0" lang="en-US" altLang="en-US" sz="2800" b="1" dirty="0" smtClean="0">
              <a:solidFill>
                <a:srgbClr val="DC0081"/>
              </a:solidFill>
              <a:effectLst>
                <a:outerShdw blurRad="38100" dist="38100" dir="2700000" algn="tl">
                  <a:srgbClr val="C0C0C0"/>
                </a:outerShdw>
              </a:effectLst>
              <a:latin typeface="Tahoma" pitchFamily="34" charset="0"/>
            </a:endParaRPr>
          </a:p>
        </p:txBody>
      </p:sp>
      <p:sp>
        <p:nvSpPr>
          <p:cNvPr id="7" name="Title 1"/>
          <p:cNvSpPr txBox="1">
            <a:spLocks/>
          </p:cNvSpPr>
          <p:nvPr/>
        </p:nvSpPr>
        <p:spPr bwMode="auto">
          <a:xfrm>
            <a:off x="152400" y="304800"/>
            <a:ext cx="8839200" cy="639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r" rtl="0" eaLnBrk="1" fontAlgn="base" hangingPunct="1">
              <a:spcBef>
                <a:spcPct val="0"/>
              </a:spcBef>
              <a:spcAft>
                <a:spcPct val="0"/>
              </a:spcAft>
              <a:defRPr kumimoji="1" sz="2700" b="1">
                <a:solidFill>
                  <a:schemeClr val="tx2"/>
                </a:solidFill>
                <a:latin typeface="+mj-lt"/>
                <a:ea typeface="+mj-ea"/>
                <a:cs typeface="+mj-cs"/>
              </a:defRPr>
            </a:lvl1pPr>
            <a:lvl2pPr algn="r" rtl="0" eaLnBrk="1" fontAlgn="base" hangingPunct="1">
              <a:spcBef>
                <a:spcPct val="0"/>
              </a:spcBef>
              <a:spcAft>
                <a:spcPct val="0"/>
              </a:spcAft>
              <a:defRPr kumimoji="1" sz="2700" b="1">
                <a:solidFill>
                  <a:schemeClr val="tx2"/>
                </a:solidFill>
                <a:latin typeface="Arial" charset="0"/>
                <a:cs typeface="Arial" charset="0"/>
              </a:defRPr>
            </a:lvl2pPr>
            <a:lvl3pPr algn="r" rtl="0" eaLnBrk="1" fontAlgn="base" hangingPunct="1">
              <a:spcBef>
                <a:spcPct val="0"/>
              </a:spcBef>
              <a:spcAft>
                <a:spcPct val="0"/>
              </a:spcAft>
              <a:defRPr kumimoji="1" sz="2700" b="1">
                <a:solidFill>
                  <a:schemeClr val="tx2"/>
                </a:solidFill>
                <a:latin typeface="Arial" charset="0"/>
                <a:cs typeface="Arial" charset="0"/>
              </a:defRPr>
            </a:lvl3pPr>
            <a:lvl4pPr algn="r" rtl="0" eaLnBrk="1" fontAlgn="base" hangingPunct="1">
              <a:spcBef>
                <a:spcPct val="0"/>
              </a:spcBef>
              <a:spcAft>
                <a:spcPct val="0"/>
              </a:spcAft>
              <a:defRPr kumimoji="1" sz="2700" b="1">
                <a:solidFill>
                  <a:schemeClr val="tx2"/>
                </a:solidFill>
                <a:latin typeface="Arial" charset="0"/>
                <a:cs typeface="Arial" charset="0"/>
              </a:defRPr>
            </a:lvl4pPr>
            <a:lvl5pPr algn="r" rtl="0" eaLnBrk="1" fontAlgn="base" hangingPunct="1">
              <a:spcBef>
                <a:spcPct val="0"/>
              </a:spcBef>
              <a:spcAft>
                <a:spcPct val="0"/>
              </a:spcAft>
              <a:defRPr kumimoji="1" sz="2700" b="1">
                <a:solidFill>
                  <a:schemeClr val="tx2"/>
                </a:solidFill>
                <a:latin typeface="Arial" charset="0"/>
                <a:cs typeface="Arial" charset="0"/>
              </a:defRPr>
            </a:lvl5pPr>
            <a:lvl6pPr marL="457200" algn="r" rtl="0" eaLnBrk="1" fontAlgn="base" hangingPunct="1">
              <a:spcBef>
                <a:spcPct val="0"/>
              </a:spcBef>
              <a:spcAft>
                <a:spcPct val="0"/>
              </a:spcAft>
              <a:defRPr kumimoji="1" sz="2700" b="1">
                <a:solidFill>
                  <a:schemeClr val="tx2"/>
                </a:solidFill>
                <a:latin typeface="Arial" charset="0"/>
                <a:cs typeface="Arial" charset="0"/>
              </a:defRPr>
            </a:lvl6pPr>
            <a:lvl7pPr marL="914400" algn="r" rtl="0" eaLnBrk="1" fontAlgn="base" hangingPunct="1">
              <a:spcBef>
                <a:spcPct val="0"/>
              </a:spcBef>
              <a:spcAft>
                <a:spcPct val="0"/>
              </a:spcAft>
              <a:defRPr kumimoji="1" sz="2700" b="1">
                <a:solidFill>
                  <a:schemeClr val="tx2"/>
                </a:solidFill>
                <a:latin typeface="Arial" charset="0"/>
                <a:cs typeface="Arial" charset="0"/>
              </a:defRPr>
            </a:lvl7pPr>
            <a:lvl8pPr marL="1371600" algn="r" rtl="0" eaLnBrk="1" fontAlgn="base" hangingPunct="1">
              <a:spcBef>
                <a:spcPct val="0"/>
              </a:spcBef>
              <a:spcAft>
                <a:spcPct val="0"/>
              </a:spcAft>
              <a:defRPr kumimoji="1" sz="2700" b="1">
                <a:solidFill>
                  <a:schemeClr val="tx2"/>
                </a:solidFill>
                <a:latin typeface="Arial" charset="0"/>
                <a:cs typeface="Arial" charset="0"/>
              </a:defRPr>
            </a:lvl8pPr>
            <a:lvl9pPr marL="1828800" algn="r" rtl="0" eaLnBrk="1" fontAlgn="base" hangingPunct="1">
              <a:spcBef>
                <a:spcPct val="0"/>
              </a:spcBef>
              <a:spcAft>
                <a:spcPct val="0"/>
              </a:spcAft>
              <a:defRPr kumimoji="1" sz="2700" b="1">
                <a:solidFill>
                  <a:schemeClr val="tx2"/>
                </a:solidFill>
                <a:latin typeface="Arial" charset="0"/>
                <a:cs typeface="Arial" charset="0"/>
              </a:defRPr>
            </a:lvl9pPr>
          </a:lstStyle>
          <a:p>
            <a:pPr>
              <a:defRPr/>
            </a:pPr>
            <a:r>
              <a:rPr lang="en-US" altLang="en-US" sz="3200" dirty="0" smtClean="0"/>
              <a:t>Example - Create Test case on TestLink tool</a:t>
            </a:r>
            <a:endParaRPr lang="vi-VN" altLang="en-US" sz="3200" kern="0" dirty="0" smtClean="0"/>
          </a:p>
        </p:txBody>
      </p:sp>
      <p:pic>
        <p:nvPicPr>
          <p:cNvPr id="39942" name="Picture 7" descr="D:\Screen shot\ScreenShot015.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2743200"/>
            <a:ext cx="6731000" cy="399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3"/>
          <p:cNvSpPr>
            <a:spLocks noGrp="1" noChangeArrowheads="1"/>
          </p:cNvSpPr>
          <p:nvPr>
            <p:ph idx="1"/>
          </p:nvPr>
        </p:nvSpPr>
        <p:spPr>
          <a:xfrm>
            <a:off x="457200" y="1447800"/>
            <a:ext cx="8153400" cy="1295400"/>
          </a:xfrm>
        </p:spPr>
        <p:txBody>
          <a:bodyPr/>
          <a:lstStyle/>
          <a:p>
            <a:pPr marL="514350" indent="-514350" eaLnBrk="1" hangingPunct="1">
              <a:buFontTx/>
              <a:buAutoNum type="alphaUcPeriod"/>
            </a:pPr>
            <a:r>
              <a:rPr lang="en-US" altLang="en-US" sz="2400" dirty="0" smtClean="0"/>
              <a:t>Create a Test suite</a:t>
            </a:r>
          </a:p>
          <a:p>
            <a:pPr marL="514350" indent="-514350" eaLnBrk="1" hangingPunct="1">
              <a:buFontTx/>
              <a:buAutoNum type="arabicParenR" startAt="3"/>
            </a:pPr>
            <a:r>
              <a:rPr lang="en-US" altLang="en-US" sz="2400" dirty="0" smtClean="0"/>
              <a:t>Click [Create Test Suite] button to finish work</a:t>
            </a:r>
          </a:p>
          <a:p>
            <a:pPr marL="514350" indent="-514350" eaLnBrk="1" hangingPunct="1">
              <a:buFontTx/>
              <a:buNone/>
            </a:pPr>
            <a:r>
              <a:rPr lang="en-US" altLang="en-US" sz="2400" dirty="0" smtClean="0"/>
              <a:t>-&gt; A new Test suite is created</a:t>
            </a:r>
          </a:p>
        </p:txBody>
      </p:sp>
      <p:sp>
        <p:nvSpPr>
          <p:cNvPr id="4" name="Title 1"/>
          <p:cNvSpPr txBox="1">
            <a:spLocks/>
          </p:cNvSpPr>
          <p:nvPr/>
        </p:nvSpPr>
        <p:spPr>
          <a:xfrm>
            <a:off x="152400" y="152400"/>
            <a:ext cx="7543800" cy="685800"/>
          </a:xfrm>
          <a:prstGeom prst="rect">
            <a:avLst/>
          </a:prstGeom>
        </p:spPr>
        <p:txBody>
          <a:bodyP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eaLnBrk="0" fontAlgn="base" hangingPunct="0">
              <a:spcBef>
                <a:spcPct val="0"/>
              </a:spcBef>
              <a:spcAft>
                <a:spcPct val="0"/>
              </a:spcAft>
              <a:defRPr kumimoji="1" sz="2400">
                <a:solidFill>
                  <a:schemeClr val="tx1"/>
                </a:solidFill>
                <a:latin typeface="Times New Roman" pitchFamily="18" charset="0"/>
              </a:defRPr>
            </a:lvl6pPr>
            <a:lvl7pPr marL="2971800" indent="-228600" eaLnBrk="0" fontAlgn="base" hangingPunct="0">
              <a:spcBef>
                <a:spcPct val="0"/>
              </a:spcBef>
              <a:spcAft>
                <a:spcPct val="0"/>
              </a:spcAft>
              <a:defRPr kumimoji="1" sz="2400">
                <a:solidFill>
                  <a:schemeClr val="tx1"/>
                </a:solidFill>
                <a:latin typeface="Times New Roman" pitchFamily="18" charset="0"/>
              </a:defRPr>
            </a:lvl7pPr>
            <a:lvl8pPr marL="3429000" indent="-228600" eaLnBrk="0" fontAlgn="base" hangingPunct="0">
              <a:spcBef>
                <a:spcPct val="0"/>
              </a:spcBef>
              <a:spcAft>
                <a:spcPct val="0"/>
              </a:spcAft>
              <a:defRPr kumimoji="1" sz="2400">
                <a:solidFill>
                  <a:schemeClr val="tx1"/>
                </a:solidFill>
                <a:latin typeface="Times New Roman" pitchFamily="18" charset="0"/>
              </a:defRPr>
            </a:lvl8pPr>
            <a:lvl9pPr marL="3886200" indent="-228600" eaLnBrk="0" fontAlgn="base" hangingPunct="0">
              <a:spcBef>
                <a:spcPct val="0"/>
              </a:spcBef>
              <a:spcAft>
                <a:spcPct val="0"/>
              </a:spcAft>
              <a:defRPr kumimoji="1" sz="2400">
                <a:solidFill>
                  <a:schemeClr val="tx1"/>
                </a:solidFill>
                <a:latin typeface="Times New Roman" pitchFamily="18" charset="0"/>
              </a:defRPr>
            </a:lvl9pPr>
          </a:lstStyle>
          <a:p>
            <a:pPr algn="r">
              <a:defRPr/>
            </a:pPr>
            <a:endParaRPr kumimoji="0" lang="en-US" altLang="en-US" sz="2800" b="1" dirty="0" smtClean="0">
              <a:solidFill>
                <a:srgbClr val="DC0081"/>
              </a:solidFill>
              <a:effectLst>
                <a:outerShdw blurRad="38100" dist="38100" dir="2700000" algn="tl">
                  <a:srgbClr val="C0C0C0"/>
                </a:outerShdw>
              </a:effectLst>
              <a:latin typeface="Tahoma" pitchFamily="34" charset="0"/>
            </a:endParaRPr>
          </a:p>
        </p:txBody>
      </p:sp>
      <p:sp>
        <p:nvSpPr>
          <p:cNvPr id="7" name="Title 1"/>
          <p:cNvSpPr txBox="1">
            <a:spLocks/>
          </p:cNvSpPr>
          <p:nvPr/>
        </p:nvSpPr>
        <p:spPr bwMode="auto">
          <a:xfrm>
            <a:off x="152400" y="304800"/>
            <a:ext cx="8839200" cy="639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r" rtl="0" eaLnBrk="1" fontAlgn="base" hangingPunct="1">
              <a:spcBef>
                <a:spcPct val="0"/>
              </a:spcBef>
              <a:spcAft>
                <a:spcPct val="0"/>
              </a:spcAft>
              <a:defRPr kumimoji="1" sz="2700" b="1">
                <a:solidFill>
                  <a:schemeClr val="tx2"/>
                </a:solidFill>
                <a:latin typeface="+mj-lt"/>
                <a:ea typeface="+mj-ea"/>
                <a:cs typeface="+mj-cs"/>
              </a:defRPr>
            </a:lvl1pPr>
            <a:lvl2pPr algn="r" rtl="0" eaLnBrk="1" fontAlgn="base" hangingPunct="1">
              <a:spcBef>
                <a:spcPct val="0"/>
              </a:spcBef>
              <a:spcAft>
                <a:spcPct val="0"/>
              </a:spcAft>
              <a:defRPr kumimoji="1" sz="2700" b="1">
                <a:solidFill>
                  <a:schemeClr val="tx2"/>
                </a:solidFill>
                <a:latin typeface="Arial" charset="0"/>
                <a:cs typeface="Arial" charset="0"/>
              </a:defRPr>
            </a:lvl2pPr>
            <a:lvl3pPr algn="r" rtl="0" eaLnBrk="1" fontAlgn="base" hangingPunct="1">
              <a:spcBef>
                <a:spcPct val="0"/>
              </a:spcBef>
              <a:spcAft>
                <a:spcPct val="0"/>
              </a:spcAft>
              <a:defRPr kumimoji="1" sz="2700" b="1">
                <a:solidFill>
                  <a:schemeClr val="tx2"/>
                </a:solidFill>
                <a:latin typeface="Arial" charset="0"/>
                <a:cs typeface="Arial" charset="0"/>
              </a:defRPr>
            </a:lvl3pPr>
            <a:lvl4pPr algn="r" rtl="0" eaLnBrk="1" fontAlgn="base" hangingPunct="1">
              <a:spcBef>
                <a:spcPct val="0"/>
              </a:spcBef>
              <a:spcAft>
                <a:spcPct val="0"/>
              </a:spcAft>
              <a:defRPr kumimoji="1" sz="2700" b="1">
                <a:solidFill>
                  <a:schemeClr val="tx2"/>
                </a:solidFill>
                <a:latin typeface="Arial" charset="0"/>
                <a:cs typeface="Arial" charset="0"/>
              </a:defRPr>
            </a:lvl4pPr>
            <a:lvl5pPr algn="r" rtl="0" eaLnBrk="1" fontAlgn="base" hangingPunct="1">
              <a:spcBef>
                <a:spcPct val="0"/>
              </a:spcBef>
              <a:spcAft>
                <a:spcPct val="0"/>
              </a:spcAft>
              <a:defRPr kumimoji="1" sz="2700" b="1">
                <a:solidFill>
                  <a:schemeClr val="tx2"/>
                </a:solidFill>
                <a:latin typeface="Arial" charset="0"/>
                <a:cs typeface="Arial" charset="0"/>
              </a:defRPr>
            </a:lvl5pPr>
            <a:lvl6pPr marL="457200" algn="r" rtl="0" eaLnBrk="1" fontAlgn="base" hangingPunct="1">
              <a:spcBef>
                <a:spcPct val="0"/>
              </a:spcBef>
              <a:spcAft>
                <a:spcPct val="0"/>
              </a:spcAft>
              <a:defRPr kumimoji="1" sz="2700" b="1">
                <a:solidFill>
                  <a:schemeClr val="tx2"/>
                </a:solidFill>
                <a:latin typeface="Arial" charset="0"/>
                <a:cs typeface="Arial" charset="0"/>
              </a:defRPr>
            </a:lvl6pPr>
            <a:lvl7pPr marL="914400" algn="r" rtl="0" eaLnBrk="1" fontAlgn="base" hangingPunct="1">
              <a:spcBef>
                <a:spcPct val="0"/>
              </a:spcBef>
              <a:spcAft>
                <a:spcPct val="0"/>
              </a:spcAft>
              <a:defRPr kumimoji="1" sz="2700" b="1">
                <a:solidFill>
                  <a:schemeClr val="tx2"/>
                </a:solidFill>
                <a:latin typeface="Arial" charset="0"/>
                <a:cs typeface="Arial" charset="0"/>
              </a:defRPr>
            </a:lvl7pPr>
            <a:lvl8pPr marL="1371600" algn="r" rtl="0" eaLnBrk="1" fontAlgn="base" hangingPunct="1">
              <a:spcBef>
                <a:spcPct val="0"/>
              </a:spcBef>
              <a:spcAft>
                <a:spcPct val="0"/>
              </a:spcAft>
              <a:defRPr kumimoji="1" sz="2700" b="1">
                <a:solidFill>
                  <a:schemeClr val="tx2"/>
                </a:solidFill>
                <a:latin typeface="Arial" charset="0"/>
                <a:cs typeface="Arial" charset="0"/>
              </a:defRPr>
            </a:lvl8pPr>
            <a:lvl9pPr marL="1828800" algn="r" rtl="0" eaLnBrk="1" fontAlgn="base" hangingPunct="1">
              <a:spcBef>
                <a:spcPct val="0"/>
              </a:spcBef>
              <a:spcAft>
                <a:spcPct val="0"/>
              </a:spcAft>
              <a:defRPr kumimoji="1" sz="2700" b="1">
                <a:solidFill>
                  <a:schemeClr val="tx2"/>
                </a:solidFill>
                <a:latin typeface="Arial" charset="0"/>
                <a:cs typeface="Arial" charset="0"/>
              </a:defRPr>
            </a:lvl9pPr>
          </a:lstStyle>
          <a:p>
            <a:pPr>
              <a:defRPr/>
            </a:pPr>
            <a:r>
              <a:rPr lang="en-US" altLang="en-US" sz="3200" dirty="0" smtClean="0"/>
              <a:t>Example - Create Test case on TestLink tool</a:t>
            </a:r>
            <a:endParaRPr lang="vi-VN" altLang="en-US" sz="3200" kern="0" dirty="0" smtClean="0"/>
          </a:p>
        </p:txBody>
      </p:sp>
      <p:pic>
        <p:nvPicPr>
          <p:cNvPr id="40966" name="Picture 2" descr="C:\Users\BaoVQ\AppData\Local\Temp\SNAGHTML2b4a353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2743200"/>
            <a:ext cx="6146800" cy="407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3"/>
          <p:cNvSpPr>
            <a:spLocks noGrp="1" noChangeArrowheads="1"/>
          </p:cNvSpPr>
          <p:nvPr>
            <p:ph idx="1"/>
          </p:nvPr>
        </p:nvSpPr>
        <p:spPr>
          <a:xfrm>
            <a:off x="457200" y="1447800"/>
            <a:ext cx="8153400" cy="4648200"/>
          </a:xfrm>
        </p:spPr>
        <p:txBody>
          <a:bodyPr/>
          <a:lstStyle/>
          <a:p>
            <a:pPr marL="514350" indent="-514350" eaLnBrk="1" hangingPunct="1">
              <a:buFontTx/>
              <a:buAutoNum type="alphaUcPeriod" startAt="2"/>
            </a:pPr>
            <a:r>
              <a:rPr lang="en-US" altLang="en-US" sz="2400" dirty="0" smtClean="0"/>
              <a:t>Create a Test case</a:t>
            </a:r>
          </a:p>
          <a:p>
            <a:pPr marL="514350" indent="-514350" eaLnBrk="1" hangingPunct="1">
              <a:buFontTx/>
              <a:buAutoNum type="arabicParenR"/>
            </a:pPr>
            <a:r>
              <a:rPr lang="en-US" altLang="en-US" sz="2400" dirty="0" smtClean="0"/>
              <a:t>Access [Test Specification] -&gt; select Test suite in the left menu, example [Smoke Test] test suite</a:t>
            </a:r>
          </a:p>
          <a:p>
            <a:pPr marL="514350" indent="-514350" eaLnBrk="1" hangingPunct="1">
              <a:buFontTx/>
              <a:buAutoNum type="arabicParenR"/>
            </a:pPr>
            <a:r>
              <a:rPr lang="en-US" altLang="en-US" sz="2400" dirty="0" smtClean="0"/>
              <a:t>Click [Create] button in the right menu</a:t>
            </a:r>
          </a:p>
          <a:p>
            <a:pPr marL="514350" indent="-514350" eaLnBrk="1" hangingPunct="1">
              <a:buFontTx/>
              <a:buNone/>
            </a:pPr>
            <a:r>
              <a:rPr lang="en-US" altLang="en-US" sz="2400" dirty="0" smtClean="0"/>
              <a:t>-&gt; </a:t>
            </a:r>
            <a:r>
              <a:rPr lang="en-US" altLang="ja-JP" sz="2400" dirty="0" smtClean="0">
                <a:ea typeface="ＭＳ Ｐゴシック" pitchFamily="50" charset="-128"/>
              </a:rPr>
              <a:t>a screen for adding test case is displayed as below</a:t>
            </a:r>
            <a:endParaRPr lang="en-US" altLang="en-US" sz="2400" dirty="0" smtClean="0"/>
          </a:p>
          <a:p>
            <a:pPr marL="514350" indent="-514350" eaLnBrk="1" hangingPunct="1">
              <a:buFontTx/>
              <a:buAutoNum type="arabicParenR" startAt="3"/>
            </a:pPr>
            <a:r>
              <a:rPr lang="en-US" altLang="en-US" sz="2400" dirty="0" smtClean="0"/>
              <a:t>Input detail information for Test case, example as below</a:t>
            </a:r>
          </a:p>
        </p:txBody>
      </p:sp>
      <p:sp>
        <p:nvSpPr>
          <p:cNvPr id="4" name="Title 1"/>
          <p:cNvSpPr txBox="1">
            <a:spLocks/>
          </p:cNvSpPr>
          <p:nvPr/>
        </p:nvSpPr>
        <p:spPr>
          <a:xfrm>
            <a:off x="152400" y="152400"/>
            <a:ext cx="7543800" cy="685800"/>
          </a:xfrm>
          <a:prstGeom prst="rect">
            <a:avLst/>
          </a:prstGeom>
        </p:spPr>
        <p:txBody>
          <a:bodyP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eaLnBrk="0" fontAlgn="base" hangingPunct="0">
              <a:spcBef>
                <a:spcPct val="0"/>
              </a:spcBef>
              <a:spcAft>
                <a:spcPct val="0"/>
              </a:spcAft>
              <a:defRPr kumimoji="1" sz="2400">
                <a:solidFill>
                  <a:schemeClr val="tx1"/>
                </a:solidFill>
                <a:latin typeface="Times New Roman" pitchFamily="18" charset="0"/>
              </a:defRPr>
            </a:lvl6pPr>
            <a:lvl7pPr marL="2971800" indent="-228600" eaLnBrk="0" fontAlgn="base" hangingPunct="0">
              <a:spcBef>
                <a:spcPct val="0"/>
              </a:spcBef>
              <a:spcAft>
                <a:spcPct val="0"/>
              </a:spcAft>
              <a:defRPr kumimoji="1" sz="2400">
                <a:solidFill>
                  <a:schemeClr val="tx1"/>
                </a:solidFill>
                <a:latin typeface="Times New Roman" pitchFamily="18" charset="0"/>
              </a:defRPr>
            </a:lvl7pPr>
            <a:lvl8pPr marL="3429000" indent="-228600" eaLnBrk="0" fontAlgn="base" hangingPunct="0">
              <a:spcBef>
                <a:spcPct val="0"/>
              </a:spcBef>
              <a:spcAft>
                <a:spcPct val="0"/>
              </a:spcAft>
              <a:defRPr kumimoji="1" sz="2400">
                <a:solidFill>
                  <a:schemeClr val="tx1"/>
                </a:solidFill>
                <a:latin typeface="Times New Roman" pitchFamily="18" charset="0"/>
              </a:defRPr>
            </a:lvl8pPr>
            <a:lvl9pPr marL="3886200" indent="-228600" eaLnBrk="0" fontAlgn="base" hangingPunct="0">
              <a:spcBef>
                <a:spcPct val="0"/>
              </a:spcBef>
              <a:spcAft>
                <a:spcPct val="0"/>
              </a:spcAft>
              <a:defRPr kumimoji="1" sz="2400">
                <a:solidFill>
                  <a:schemeClr val="tx1"/>
                </a:solidFill>
                <a:latin typeface="Times New Roman" pitchFamily="18" charset="0"/>
              </a:defRPr>
            </a:lvl9pPr>
          </a:lstStyle>
          <a:p>
            <a:pPr algn="r">
              <a:defRPr/>
            </a:pPr>
            <a:endParaRPr kumimoji="0" lang="en-US" altLang="en-US" sz="2800" b="1" dirty="0" smtClean="0">
              <a:solidFill>
                <a:srgbClr val="DC0081"/>
              </a:solidFill>
              <a:effectLst>
                <a:outerShdw blurRad="38100" dist="38100" dir="2700000" algn="tl">
                  <a:srgbClr val="C0C0C0"/>
                </a:outerShdw>
              </a:effectLst>
              <a:latin typeface="Tahoma" pitchFamily="34" charset="0"/>
            </a:endParaRPr>
          </a:p>
        </p:txBody>
      </p:sp>
      <p:sp>
        <p:nvSpPr>
          <p:cNvPr id="7" name="Title 1"/>
          <p:cNvSpPr txBox="1">
            <a:spLocks/>
          </p:cNvSpPr>
          <p:nvPr/>
        </p:nvSpPr>
        <p:spPr bwMode="auto">
          <a:xfrm>
            <a:off x="152400" y="304800"/>
            <a:ext cx="8839200" cy="639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r" rtl="0" eaLnBrk="1" fontAlgn="base" hangingPunct="1">
              <a:spcBef>
                <a:spcPct val="0"/>
              </a:spcBef>
              <a:spcAft>
                <a:spcPct val="0"/>
              </a:spcAft>
              <a:defRPr kumimoji="1" sz="2700" b="1">
                <a:solidFill>
                  <a:schemeClr val="tx2"/>
                </a:solidFill>
                <a:latin typeface="+mj-lt"/>
                <a:ea typeface="+mj-ea"/>
                <a:cs typeface="+mj-cs"/>
              </a:defRPr>
            </a:lvl1pPr>
            <a:lvl2pPr algn="r" rtl="0" eaLnBrk="1" fontAlgn="base" hangingPunct="1">
              <a:spcBef>
                <a:spcPct val="0"/>
              </a:spcBef>
              <a:spcAft>
                <a:spcPct val="0"/>
              </a:spcAft>
              <a:defRPr kumimoji="1" sz="2700" b="1">
                <a:solidFill>
                  <a:schemeClr val="tx2"/>
                </a:solidFill>
                <a:latin typeface="Arial" charset="0"/>
                <a:cs typeface="Arial" charset="0"/>
              </a:defRPr>
            </a:lvl2pPr>
            <a:lvl3pPr algn="r" rtl="0" eaLnBrk="1" fontAlgn="base" hangingPunct="1">
              <a:spcBef>
                <a:spcPct val="0"/>
              </a:spcBef>
              <a:spcAft>
                <a:spcPct val="0"/>
              </a:spcAft>
              <a:defRPr kumimoji="1" sz="2700" b="1">
                <a:solidFill>
                  <a:schemeClr val="tx2"/>
                </a:solidFill>
                <a:latin typeface="Arial" charset="0"/>
                <a:cs typeface="Arial" charset="0"/>
              </a:defRPr>
            </a:lvl3pPr>
            <a:lvl4pPr algn="r" rtl="0" eaLnBrk="1" fontAlgn="base" hangingPunct="1">
              <a:spcBef>
                <a:spcPct val="0"/>
              </a:spcBef>
              <a:spcAft>
                <a:spcPct val="0"/>
              </a:spcAft>
              <a:defRPr kumimoji="1" sz="2700" b="1">
                <a:solidFill>
                  <a:schemeClr val="tx2"/>
                </a:solidFill>
                <a:latin typeface="Arial" charset="0"/>
                <a:cs typeface="Arial" charset="0"/>
              </a:defRPr>
            </a:lvl4pPr>
            <a:lvl5pPr algn="r" rtl="0" eaLnBrk="1" fontAlgn="base" hangingPunct="1">
              <a:spcBef>
                <a:spcPct val="0"/>
              </a:spcBef>
              <a:spcAft>
                <a:spcPct val="0"/>
              </a:spcAft>
              <a:defRPr kumimoji="1" sz="2700" b="1">
                <a:solidFill>
                  <a:schemeClr val="tx2"/>
                </a:solidFill>
                <a:latin typeface="Arial" charset="0"/>
                <a:cs typeface="Arial" charset="0"/>
              </a:defRPr>
            </a:lvl5pPr>
            <a:lvl6pPr marL="457200" algn="r" rtl="0" eaLnBrk="1" fontAlgn="base" hangingPunct="1">
              <a:spcBef>
                <a:spcPct val="0"/>
              </a:spcBef>
              <a:spcAft>
                <a:spcPct val="0"/>
              </a:spcAft>
              <a:defRPr kumimoji="1" sz="2700" b="1">
                <a:solidFill>
                  <a:schemeClr val="tx2"/>
                </a:solidFill>
                <a:latin typeface="Arial" charset="0"/>
                <a:cs typeface="Arial" charset="0"/>
              </a:defRPr>
            </a:lvl6pPr>
            <a:lvl7pPr marL="914400" algn="r" rtl="0" eaLnBrk="1" fontAlgn="base" hangingPunct="1">
              <a:spcBef>
                <a:spcPct val="0"/>
              </a:spcBef>
              <a:spcAft>
                <a:spcPct val="0"/>
              </a:spcAft>
              <a:defRPr kumimoji="1" sz="2700" b="1">
                <a:solidFill>
                  <a:schemeClr val="tx2"/>
                </a:solidFill>
                <a:latin typeface="Arial" charset="0"/>
                <a:cs typeface="Arial" charset="0"/>
              </a:defRPr>
            </a:lvl7pPr>
            <a:lvl8pPr marL="1371600" algn="r" rtl="0" eaLnBrk="1" fontAlgn="base" hangingPunct="1">
              <a:spcBef>
                <a:spcPct val="0"/>
              </a:spcBef>
              <a:spcAft>
                <a:spcPct val="0"/>
              </a:spcAft>
              <a:defRPr kumimoji="1" sz="2700" b="1">
                <a:solidFill>
                  <a:schemeClr val="tx2"/>
                </a:solidFill>
                <a:latin typeface="Arial" charset="0"/>
                <a:cs typeface="Arial" charset="0"/>
              </a:defRPr>
            </a:lvl8pPr>
            <a:lvl9pPr marL="1828800" algn="r" rtl="0" eaLnBrk="1" fontAlgn="base" hangingPunct="1">
              <a:spcBef>
                <a:spcPct val="0"/>
              </a:spcBef>
              <a:spcAft>
                <a:spcPct val="0"/>
              </a:spcAft>
              <a:defRPr kumimoji="1" sz="2700" b="1">
                <a:solidFill>
                  <a:schemeClr val="tx2"/>
                </a:solidFill>
                <a:latin typeface="Arial" charset="0"/>
                <a:cs typeface="Arial" charset="0"/>
              </a:defRPr>
            </a:lvl9pPr>
          </a:lstStyle>
          <a:p>
            <a:pPr>
              <a:defRPr/>
            </a:pPr>
            <a:r>
              <a:rPr lang="en-US" altLang="en-US" sz="3200" dirty="0" smtClean="0"/>
              <a:t>Example - Create Test case on TestLink tool</a:t>
            </a:r>
            <a:endParaRPr lang="vi-VN" altLang="en-US" sz="3200" kern="0" dirty="0" smtClean="0"/>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52400" y="152400"/>
            <a:ext cx="7543800" cy="685800"/>
          </a:xfrm>
          <a:prstGeom prst="rect">
            <a:avLst/>
          </a:prstGeom>
        </p:spPr>
        <p:txBody>
          <a:bodyP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eaLnBrk="0" fontAlgn="base" hangingPunct="0">
              <a:spcBef>
                <a:spcPct val="0"/>
              </a:spcBef>
              <a:spcAft>
                <a:spcPct val="0"/>
              </a:spcAft>
              <a:defRPr kumimoji="1" sz="2400">
                <a:solidFill>
                  <a:schemeClr val="tx1"/>
                </a:solidFill>
                <a:latin typeface="Times New Roman" pitchFamily="18" charset="0"/>
              </a:defRPr>
            </a:lvl6pPr>
            <a:lvl7pPr marL="2971800" indent="-228600" eaLnBrk="0" fontAlgn="base" hangingPunct="0">
              <a:spcBef>
                <a:spcPct val="0"/>
              </a:spcBef>
              <a:spcAft>
                <a:spcPct val="0"/>
              </a:spcAft>
              <a:defRPr kumimoji="1" sz="2400">
                <a:solidFill>
                  <a:schemeClr val="tx1"/>
                </a:solidFill>
                <a:latin typeface="Times New Roman" pitchFamily="18" charset="0"/>
              </a:defRPr>
            </a:lvl7pPr>
            <a:lvl8pPr marL="3429000" indent="-228600" eaLnBrk="0" fontAlgn="base" hangingPunct="0">
              <a:spcBef>
                <a:spcPct val="0"/>
              </a:spcBef>
              <a:spcAft>
                <a:spcPct val="0"/>
              </a:spcAft>
              <a:defRPr kumimoji="1" sz="2400">
                <a:solidFill>
                  <a:schemeClr val="tx1"/>
                </a:solidFill>
                <a:latin typeface="Times New Roman" pitchFamily="18" charset="0"/>
              </a:defRPr>
            </a:lvl8pPr>
            <a:lvl9pPr marL="3886200" indent="-228600" eaLnBrk="0" fontAlgn="base" hangingPunct="0">
              <a:spcBef>
                <a:spcPct val="0"/>
              </a:spcBef>
              <a:spcAft>
                <a:spcPct val="0"/>
              </a:spcAft>
              <a:defRPr kumimoji="1" sz="2400">
                <a:solidFill>
                  <a:schemeClr val="tx1"/>
                </a:solidFill>
                <a:latin typeface="Times New Roman" pitchFamily="18" charset="0"/>
              </a:defRPr>
            </a:lvl9pPr>
          </a:lstStyle>
          <a:p>
            <a:pPr algn="r">
              <a:defRPr/>
            </a:pPr>
            <a:endParaRPr kumimoji="0" lang="en-US" altLang="en-US" sz="2800" b="1" dirty="0" smtClean="0">
              <a:solidFill>
                <a:srgbClr val="DC0081"/>
              </a:solidFill>
              <a:effectLst>
                <a:outerShdw blurRad="38100" dist="38100" dir="2700000" algn="tl">
                  <a:srgbClr val="C0C0C0"/>
                </a:outerShdw>
              </a:effectLst>
              <a:latin typeface="Tahoma" pitchFamily="34" charset="0"/>
            </a:endParaRPr>
          </a:p>
        </p:txBody>
      </p:sp>
      <p:sp>
        <p:nvSpPr>
          <p:cNvPr id="7" name="Title 1"/>
          <p:cNvSpPr txBox="1">
            <a:spLocks/>
          </p:cNvSpPr>
          <p:nvPr/>
        </p:nvSpPr>
        <p:spPr bwMode="auto">
          <a:xfrm>
            <a:off x="152400" y="304800"/>
            <a:ext cx="8839200" cy="639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r" rtl="0" eaLnBrk="1" fontAlgn="base" hangingPunct="1">
              <a:spcBef>
                <a:spcPct val="0"/>
              </a:spcBef>
              <a:spcAft>
                <a:spcPct val="0"/>
              </a:spcAft>
              <a:defRPr kumimoji="1" sz="2700" b="1">
                <a:solidFill>
                  <a:schemeClr val="tx2"/>
                </a:solidFill>
                <a:latin typeface="+mj-lt"/>
                <a:ea typeface="+mj-ea"/>
                <a:cs typeface="+mj-cs"/>
              </a:defRPr>
            </a:lvl1pPr>
            <a:lvl2pPr algn="r" rtl="0" eaLnBrk="1" fontAlgn="base" hangingPunct="1">
              <a:spcBef>
                <a:spcPct val="0"/>
              </a:spcBef>
              <a:spcAft>
                <a:spcPct val="0"/>
              </a:spcAft>
              <a:defRPr kumimoji="1" sz="2700" b="1">
                <a:solidFill>
                  <a:schemeClr val="tx2"/>
                </a:solidFill>
                <a:latin typeface="Arial" charset="0"/>
                <a:cs typeface="Arial" charset="0"/>
              </a:defRPr>
            </a:lvl2pPr>
            <a:lvl3pPr algn="r" rtl="0" eaLnBrk="1" fontAlgn="base" hangingPunct="1">
              <a:spcBef>
                <a:spcPct val="0"/>
              </a:spcBef>
              <a:spcAft>
                <a:spcPct val="0"/>
              </a:spcAft>
              <a:defRPr kumimoji="1" sz="2700" b="1">
                <a:solidFill>
                  <a:schemeClr val="tx2"/>
                </a:solidFill>
                <a:latin typeface="Arial" charset="0"/>
                <a:cs typeface="Arial" charset="0"/>
              </a:defRPr>
            </a:lvl3pPr>
            <a:lvl4pPr algn="r" rtl="0" eaLnBrk="1" fontAlgn="base" hangingPunct="1">
              <a:spcBef>
                <a:spcPct val="0"/>
              </a:spcBef>
              <a:spcAft>
                <a:spcPct val="0"/>
              </a:spcAft>
              <a:defRPr kumimoji="1" sz="2700" b="1">
                <a:solidFill>
                  <a:schemeClr val="tx2"/>
                </a:solidFill>
                <a:latin typeface="Arial" charset="0"/>
                <a:cs typeface="Arial" charset="0"/>
              </a:defRPr>
            </a:lvl4pPr>
            <a:lvl5pPr algn="r" rtl="0" eaLnBrk="1" fontAlgn="base" hangingPunct="1">
              <a:spcBef>
                <a:spcPct val="0"/>
              </a:spcBef>
              <a:spcAft>
                <a:spcPct val="0"/>
              </a:spcAft>
              <a:defRPr kumimoji="1" sz="2700" b="1">
                <a:solidFill>
                  <a:schemeClr val="tx2"/>
                </a:solidFill>
                <a:latin typeface="Arial" charset="0"/>
                <a:cs typeface="Arial" charset="0"/>
              </a:defRPr>
            </a:lvl5pPr>
            <a:lvl6pPr marL="457200" algn="r" rtl="0" eaLnBrk="1" fontAlgn="base" hangingPunct="1">
              <a:spcBef>
                <a:spcPct val="0"/>
              </a:spcBef>
              <a:spcAft>
                <a:spcPct val="0"/>
              </a:spcAft>
              <a:defRPr kumimoji="1" sz="2700" b="1">
                <a:solidFill>
                  <a:schemeClr val="tx2"/>
                </a:solidFill>
                <a:latin typeface="Arial" charset="0"/>
                <a:cs typeface="Arial" charset="0"/>
              </a:defRPr>
            </a:lvl6pPr>
            <a:lvl7pPr marL="914400" algn="r" rtl="0" eaLnBrk="1" fontAlgn="base" hangingPunct="1">
              <a:spcBef>
                <a:spcPct val="0"/>
              </a:spcBef>
              <a:spcAft>
                <a:spcPct val="0"/>
              </a:spcAft>
              <a:defRPr kumimoji="1" sz="2700" b="1">
                <a:solidFill>
                  <a:schemeClr val="tx2"/>
                </a:solidFill>
                <a:latin typeface="Arial" charset="0"/>
                <a:cs typeface="Arial" charset="0"/>
              </a:defRPr>
            </a:lvl7pPr>
            <a:lvl8pPr marL="1371600" algn="r" rtl="0" eaLnBrk="1" fontAlgn="base" hangingPunct="1">
              <a:spcBef>
                <a:spcPct val="0"/>
              </a:spcBef>
              <a:spcAft>
                <a:spcPct val="0"/>
              </a:spcAft>
              <a:defRPr kumimoji="1" sz="2700" b="1">
                <a:solidFill>
                  <a:schemeClr val="tx2"/>
                </a:solidFill>
                <a:latin typeface="Arial" charset="0"/>
                <a:cs typeface="Arial" charset="0"/>
              </a:defRPr>
            </a:lvl8pPr>
            <a:lvl9pPr marL="1828800" algn="r" rtl="0" eaLnBrk="1" fontAlgn="base" hangingPunct="1">
              <a:spcBef>
                <a:spcPct val="0"/>
              </a:spcBef>
              <a:spcAft>
                <a:spcPct val="0"/>
              </a:spcAft>
              <a:defRPr kumimoji="1" sz="2700" b="1">
                <a:solidFill>
                  <a:schemeClr val="tx2"/>
                </a:solidFill>
                <a:latin typeface="Arial" charset="0"/>
                <a:cs typeface="Arial" charset="0"/>
              </a:defRPr>
            </a:lvl9pPr>
          </a:lstStyle>
          <a:p>
            <a:pPr>
              <a:defRPr/>
            </a:pPr>
            <a:r>
              <a:rPr lang="en-US" altLang="en-US" sz="3200" dirty="0" smtClean="0"/>
              <a:t>Example - Create Test case on TestLink tool</a:t>
            </a:r>
            <a:endParaRPr lang="vi-VN" altLang="en-US" sz="3200" kern="0" dirty="0" smtClean="0"/>
          </a:p>
        </p:txBody>
      </p:sp>
      <p:pic>
        <p:nvPicPr>
          <p:cNvPr id="43013" name="Picture 7" descr="D:\Screen shot\ScreenShot014.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1176338"/>
            <a:ext cx="5449888" cy="5605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3"/>
          <p:cNvSpPr>
            <a:spLocks noGrp="1" noChangeArrowheads="1"/>
          </p:cNvSpPr>
          <p:nvPr>
            <p:ph idx="1"/>
          </p:nvPr>
        </p:nvSpPr>
        <p:spPr>
          <a:xfrm>
            <a:off x="457200" y="1447800"/>
            <a:ext cx="8153400" cy="1295400"/>
          </a:xfrm>
        </p:spPr>
        <p:txBody>
          <a:bodyPr/>
          <a:lstStyle/>
          <a:p>
            <a:pPr marL="514350" indent="-514350" eaLnBrk="1" hangingPunct="1">
              <a:buFontTx/>
              <a:buAutoNum type="alphaUcPeriod" startAt="2"/>
            </a:pPr>
            <a:r>
              <a:rPr lang="en-US" altLang="en-US" sz="2400" dirty="0" smtClean="0"/>
              <a:t>Create a Test case</a:t>
            </a:r>
          </a:p>
          <a:p>
            <a:pPr marL="514350" indent="-514350" eaLnBrk="1" hangingPunct="1">
              <a:buFontTx/>
              <a:buAutoNum type="arabicParenR" startAt="4"/>
            </a:pPr>
            <a:r>
              <a:rPr lang="en-US" altLang="en-US" sz="2400" dirty="0" smtClean="0"/>
              <a:t>Click [Create] button again to finish work</a:t>
            </a:r>
          </a:p>
          <a:p>
            <a:pPr marL="514350" indent="-514350" eaLnBrk="1" hangingPunct="1">
              <a:buFontTx/>
              <a:buNone/>
            </a:pPr>
            <a:r>
              <a:rPr lang="en-US" altLang="en-US" sz="2400" dirty="0" smtClean="0"/>
              <a:t>-&gt; A new Test case is created</a:t>
            </a:r>
          </a:p>
        </p:txBody>
      </p:sp>
      <p:sp>
        <p:nvSpPr>
          <p:cNvPr id="4" name="Title 1"/>
          <p:cNvSpPr txBox="1">
            <a:spLocks/>
          </p:cNvSpPr>
          <p:nvPr/>
        </p:nvSpPr>
        <p:spPr>
          <a:xfrm>
            <a:off x="152400" y="152400"/>
            <a:ext cx="7543800" cy="685800"/>
          </a:xfrm>
          <a:prstGeom prst="rect">
            <a:avLst/>
          </a:prstGeom>
        </p:spPr>
        <p:txBody>
          <a:bodyP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eaLnBrk="0" fontAlgn="base" hangingPunct="0">
              <a:spcBef>
                <a:spcPct val="0"/>
              </a:spcBef>
              <a:spcAft>
                <a:spcPct val="0"/>
              </a:spcAft>
              <a:defRPr kumimoji="1" sz="2400">
                <a:solidFill>
                  <a:schemeClr val="tx1"/>
                </a:solidFill>
                <a:latin typeface="Times New Roman" pitchFamily="18" charset="0"/>
              </a:defRPr>
            </a:lvl6pPr>
            <a:lvl7pPr marL="2971800" indent="-228600" eaLnBrk="0" fontAlgn="base" hangingPunct="0">
              <a:spcBef>
                <a:spcPct val="0"/>
              </a:spcBef>
              <a:spcAft>
                <a:spcPct val="0"/>
              </a:spcAft>
              <a:defRPr kumimoji="1" sz="2400">
                <a:solidFill>
                  <a:schemeClr val="tx1"/>
                </a:solidFill>
                <a:latin typeface="Times New Roman" pitchFamily="18" charset="0"/>
              </a:defRPr>
            </a:lvl7pPr>
            <a:lvl8pPr marL="3429000" indent="-228600" eaLnBrk="0" fontAlgn="base" hangingPunct="0">
              <a:spcBef>
                <a:spcPct val="0"/>
              </a:spcBef>
              <a:spcAft>
                <a:spcPct val="0"/>
              </a:spcAft>
              <a:defRPr kumimoji="1" sz="2400">
                <a:solidFill>
                  <a:schemeClr val="tx1"/>
                </a:solidFill>
                <a:latin typeface="Times New Roman" pitchFamily="18" charset="0"/>
              </a:defRPr>
            </a:lvl8pPr>
            <a:lvl9pPr marL="3886200" indent="-228600" eaLnBrk="0" fontAlgn="base" hangingPunct="0">
              <a:spcBef>
                <a:spcPct val="0"/>
              </a:spcBef>
              <a:spcAft>
                <a:spcPct val="0"/>
              </a:spcAft>
              <a:defRPr kumimoji="1" sz="2400">
                <a:solidFill>
                  <a:schemeClr val="tx1"/>
                </a:solidFill>
                <a:latin typeface="Times New Roman" pitchFamily="18" charset="0"/>
              </a:defRPr>
            </a:lvl9pPr>
          </a:lstStyle>
          <a:p>
            <a:pPr algn="r">
              <a:defRPr/>
            </a:pPr>
            <a:endParaRPr kumimoji="0" lang="en-US" altLang="en-US" sz="2800" b="1" dirty="0" smtClean="0">
              <a:solidFill>
                <a:srgbClr val="DC0081"/>
              </a:solidFill>
              <a:effectLst>
                <a:outerShdw blurRad="38100" dist="38100" dir="2700000" algn="tl">
                  <a:srgbClr val="C0C0C0"/>
                </a:outerShdw>
              </a:effectLst>
              <a:latin typeface="Tahoma" pitchFamily="34" charset="0"/>
            </a:endParaRPr>
          </a:p>
        </p:txBody>
      </p:sp>
      <p:sp>
        <p:nvSpPr>
          <p:cNvPr id="7" name="Title 1"/>
          <p:cNvSpPr txBox="1">
            <a:spLocks/>
          </p:cNvSpPr>
          <p:nvPr/>
        </p:nvSpPr>
        <p:spPr bwMode="auto">
          <a:xfrm>
            <a:off x="152400" y="304800"/>
            <a:ext cx="8839200" cy="639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r" rtl="0" eaLnBrk="1" fontAlgn="base" hangingPunct="1">
              <a:spcBef>
                <a:spcPct val="0"/>
              </a:spcBef>
              <a:spcAft>
                <a:spcPct val="0"/>
              </a:spcAft>
              <a:defRPr kumimoji="1" sz="2700" b="1">
                <a:solidFill>
                  <a:schemeClr val="tx2"/>
                </a:solidFill>
                <a:latin typeface="+mj-lt"/>
                <a:ea typeface="+mj-ea"/>
                <a:cs typeface="+mj-cs"/>
              </a:defRPr>
            </a:lvl1pPr>
            <a:lvl2pPr algn="r" rtl="0" eaLnBrk="1" fontAlgn="base" hangingPunct="1">
              <a:spcBef>
                <a:spcPct val="0"/>
              </a:spcBef>
              <a:spcAft>
                <a:spcPct val="0"/>
              </a:spcAft>
              <a:defRPr kumimoji="1" sz="2700" b="1">
                <a:solidFill>
                  <a:schemeClr val="tx2"/>
                </a:solidFill>
                <a:latin typeface="Arial" charset="0"/>
                <a:cs typeface="Arial" charset="0"/>
              </a:defRPr>
            </a:lvl2pPr>
            <a:lvl3pPr algn="r" rtl="0" eaLnBrk="1" fontAlgn="base" hangingPunct="1">
              <a:spcBef>
                <a:spcPct val="0"/>
              </a:spcBef>
              <a:spcAft>
                <a:spcPct val="0"/>
              </a:spcAft>
              <a:defRPr kumimoji="1" sz="2700" b="1">
                <a:solidFill>
                  <a:schemeClr val="tx2"/>
                </a:solidFill>
                <a:latin typeface="Arial" charset="0"/>
                <a:cs typeface="Arial" charset="0"/>
              </a:defRPr>
            </a:lvl3pPr>
            <a:lvl4pPr algn="r" rtl="0" eaLnBrk="1" fontAlgn="base" hangingPunct="1">
              <a:spcBef>
                <a:spcPct val="0"/>
              </a:spcBef>
              <a:spcAft>
                <a:spcPct val="0"/>
              </a:spcAft>
              <a:defRPr kumimoji="1" sz="2700" b="1">
                <a:solidFill>
                  <a:schemeClr val="tx2"/>
                </a:solidFill>
                <a:latin typeface="Arial" charset="0"/>
                <a:cs typeface="Arial" charset="0"/>
              </a:defRPr>
            </a:lvl4pPr>
            <a:lvl5pPr algn="r" rtl="0" eaLnBrk="1" fontAlgn="base" hangingPunct="1">
              <a:spcBef>
                <a:spcPct val="0"/>
              </a:spcBef>
              <a:spcAft>
                <a:spcPct val="0"/>
              </a:spcAft>
              <a:defRPr kumimoji="1" sz="2700" b="1">
                <a:solidFill>
                  <a:schemeClr val="tx2"/>
                </a:solidFill>
                <a:latin typeface="Arial" charset="0"/>
                <a:cs typeface="Arial" charset="0"/>
              </a:defRPr>
            </a:lvl5pPr>
            <a:lvl6pPr marL="457200" algn="r" rtl="0" eaLnBrk="1" fontAlgn="base" hangingPunct="1">
              <a:spcBef>
                <a:spcPct val="0"/>
              </a:spcBef>
              <a:spcAft>
                <a:spcPct val="0"/>
              </a:spcAft>
              <a:defRPr kumimoji="1" sz="2700" b="1">
                <a:solidFill>
                  <a:schemeClr val="tx2"/>
                </a:solidFill>
                <a:latin typeface="Arial" charset="0"/>
                <a:cs typeface="Arial" charset="0"/>
              </a:defRPr>
            </a:lvl6pPr>
            <a:lvl7pPr marL="914400" algn="r" rtl="0" eaLnBrk="1" fontAlgn="base" hangingPunct="1">
              <a:spcBef>
                <a:spcPct val="0"/>
              </a:spcBef>
              <a:spcAft>
                <a:spcPct val="0"/>
              </a:spcAft>
              <a:defRPr kumimoji="1" sz="2700" b="1">
                <a:solidFill>
                  <a:schemeClr val="tx2"/>
                </a:solidFill>
                <a:latin typeface="Arial" charset="0"/>
                <a:cs typeface="Arial" charset="0"/>
              </a:defRPr>
            </a:lvl7pPr>
            <a:lvl8pPr marL="1371600" algn="r" rtl="0" eaLnBrk="1" fontAlgn="base" hangingPunct="1">
              <a:spcBef>
                <a:spcPct val="0"/>
              </a:spcBef>
              <a:spcAft>
                <a:spcPct val="0"/>
              </a:spcAft>
              <a:defRPr kumimoji="1" sz="2700" b="1">
                <a:solidFill>
                  <a:schemeClr val="tx2"/>
                </a:solidFill>
                <a:latin typeface="Arial" charset="0"/>
                <a:cs typeface="Arial" charset="0"/>
              </a:defRPr>
            </a:lvl8pPr>
            <a:lvl9pPr marL="1828800" algn="r" rtl="0" eaLnBrk="1" fontAlgn="base" hangingPunct="1">
              <a:spcBef>
                <a:spcPct val="0"/>
              </a:spcBef>
              <a:spcAft>
                <a:spcPct val="0"/>
              </a:spcAft>
              <a:defRPr kumimoji="1" sz="2700" b="1">
                <a:solidFill>
                  <a:schemeClr val="tx2"/>
                </a:solidFill>
                <a:latin typeface="Arial" charset="0"/>
                <a:cs typeface="Arial" charset="0"/>
              </a:defRPr>
            </a:lvl9pPr>
          </a:lstStyle>
          <a:p>
            <a:pPr>
              <a:defRPr/>
            </a:pPr>
            <a:r>
              <a:rPr lang="en-US" altLang="en-US" sz="3200" dirty="0" smtClean="0"/>
              <a:t>Example - Create Test case on TestLink tool</a:t>
            </a:r>
            <a:endParaRPr lang="vi-VN" altLang="en-US" sz="3200" kern="0" dirty="0" smtClean="0"/>
          </a:p>
        </p:txBody>
      </p:sp>
      <p:pic>
        <p:nvPicPr>
          <p:cNvPr id="44038" name="Picture 7" descr="D:\Screen shot\ScreenShot016.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9400" y="2895600"/>
            <a:ext cx="41148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ChangeArrowheads="1"/>
          </p:cNvSpPr>
          <p:nvPr/>
        </p:nvSpPr>
        <p:spPr bwMode="auto">
          <a:xfrm>
            <a:off x="457200" y="1371600"/>
            <a:ext cx="8458200"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469900" indent="-469900">
              <a:spcBef>
                <a:spcPct val="20000"/>
              </a:spcBef>
              <a:buChar char="•"/>
              <a:defRPr kumimoji="1" sz="2500">
                <a:solidFill>
                  <a:schemeClr val="tx1"/>
                </a:solidFill>
                <a:latin typeface="Arial" pitchFamily="34" charset="0"/>
                <a:cs typeface="Arial" pitchFamily="34" charset="0"/>
              </a:defRPr>
            </a:lvl1pPr>
            <a:lvl2pPr marL="742950" indent="-285750">
              <a:spcBef>
                <a:spcPct val="20000"/>
              </a:spcBef>
              <a:buChar char="–"/>
              <a:defRPr kumimoji="1" sz="2000">
                <a:solidFill>
                  <a:schemeClr val="tx1"/>
                </a:solidFill>
                <a:latin typeface="Arial" pitchFamily="34" charset="0"/>
                <a:cs typeface="Arial" pitchFamily="34" charset="0"/>
              </a:defRPr>
            </a:lvl2pPr>
            <a:lvl3pPr marL="1377950" indent="-355600">
              <a:spcBef>
                <a:spcPct val="20000"/>
              </a:spcBef>
              <a:buChar char="•"/>
              <a:defRPr kumimoji="1" sz="2000">
                <a:solidFill>
                  <a:schemeClr val="tx1"/>
                </a:solidFill>
                <a:latin typeface="Arial" pitchFamily="34" charset="0"/>
                <a:cs typeface="Arial" pitchFamily="34" charset="0"/>
              </a:defRPr>
            </a:lvl3pPr>
            <a:lvl4pPr marL="1600200" indent="-228600">
              <a:spcBef>
                <a:spcPct val="20000"/>
              </a:spcBef>
              <a:buChar char="–"/>
              <a:defRPr kumimoji="1" sz="2000">
                <a:solidFill>
                  <a:schemeClr val="tx1"/>
                </a:solidFill>
                <a:latin typeface="Arial" pitchFamily="34" charset="0"/>
                <a:cs typeface="Arial" pitchFamily="34" charset="0"/>
              </a:defRPr>
            </a:lvl4pPr>
            <a:lvl5pPr marL="2057400" indent="-228600">
              <a:spcBef>
                <a:spcPct val="20000"/>
              </a:spcBef>
              <a:buChar char="»"/>
              <a:defRPr kumimoji="1" sz="1500">
                <a:solidFill>
                  <a:schemeClr val="tx1"/>
                </a:solidFill>
                <a:latin typeface="Arial" pitchFamily="34" charset="0"/>
                <a:cs typeface="Arial" pitchFamily="34" charset="0"/>
              </a:defRPr>
            </a:lvl5pPr>
            <a:lvl6pPr marL="2514600" indent="-228600" fontAlgn="base">
              <a:spcBef>
                <a:spcPct val="20000"/>
              </a:spcBef>
              <a:spcAft>
                <a:spcPct val="0"/>
              </a:spcAft>
              <a:buChar char="»"/>
              <a:defRPr kumimoji="1" sz="1500">
                <a:solidFill>
                  <a:schemeClr val="tx1"/>
                </a:solidFill>
                <a:latin typeface="Arial" pitchFamily="34" charset="0"/>
                <a:cs typeface="Arial" pitchFamily="34" charset="0"/>
              </a:defRPr>
            </a:lvl6pPr>
            <a:lvl7pPr marL="2971800" indent="-228600" fontAlgn="base">
              <a:spcBef>
                <a:spcPct val="20000"/>
              </a:spcBef>
              <a:spcAft>
                <a:spcPct val="0"/>
              </a:spcAft>
              <a:buChar char="»"/>
              <a:defRPr kumimoji="1" sz="1500">
                <a:solidFill>
                  <a:schemeClr val="tx1"/>
                </a:solidFill>
                <a:latin typeface="Arial" pitchFamily="34" charset="0"/>
                <a:cs typeface="Arial" pitchFamily="34" charset="0"/>
              </a:defRPr>
            </a:lvl7pPr>
            <a:lvl8pPr marL="3429000" indent="-228600" fontAlgn="base">
              <a:spcBef>
                <a:spcPct val="20000"/>
              </a:spcBef>
              <a:spcAft>
                <a:spcPct val="0"/>
              </a:spcAft>
              <a:buChar char="»"/>
              <a:defRPr kumimoji="1" sz="1500">
                <a:solidFill>
                  <a:schemeClr val="tx1"/>
                </a:solidFill>
                <a:latin typeface="Arial" pitchFamily="34" charset="0"/>
                <a:cs typeface="Arial" pitchFamily="34" charset="0"/>
              </a:defRPr>
            </a:lvl8pPr>
            <a:lvl9pPr marL="3886200" indent="-228600" fontAlgn="base">
              <a:spcBef>
                <a:spcPct val="20000"/>
              </a:spcBef>
              <a:spcAft>
                <a:spcPct val="0"/>
              </a:spcAft>
              <a:buChar char="»"/>
              <a:defRPr kumimoji="1" sz="1500">
                <a:solidFill>
                  <a:schemeClr val="tx1"/>
                </a:solidFill>
                <a:latin typeface="Arial" pitchFamily="34" charset="0"/>
                <a:cs typeface="Arial" pitchFamily="34" charset="0"/>
              </a:defRPr>
            </a:lvl9pPr>
          </a:lstStyle>
          <a:p>
            <a:pPr>
              <a:spcBef>
                <a:spcPct val="0"/>
              </a:spcBef>
              <a:buClr>
                <a:schemeClr val="tx1"/>
              </a:buClr>
              <a:buSzPct val="62000"/>
              <a:buFont typeface="Wingdings" pitchFamily="2" charset="2"/>
              <a:buChar char="Ø"/>
              <a:defRPr/>
            </a:pPr>
            <a:r>
              <a:rPr lang="en-US" altLang="ja-JP" sz="2400" b="1" dirty="0" smtClean="0">
                <a:latin typeface="+mn-lt"/>
                <a:ea typeface="ＭＳ Ｐゴシック" pitchFamily="50" charset="-128"/>
              </a:rPr>
              <a:t>Duration: </a:t>
            </a:r>
            <a:r>
              <a:rPr lang="en-US" altLang="ja-JP" sz="2400" i="1" dirty="0" smtClean="0">
                <a:latin typeface="+mn-lt"/>
                <a:ea typeface="ＭＳ Ｐゴシック" pitchFamily="50" charset="-128"/>
              </a:rPr>
              <a:t>2 Hours</a:t>
            </a:r>
          </a:p>
          <a:p>
            <a:pPr>
              <a:spcBef>
                <a:spcPct val="0"/>
              </a:spcBef>
              <a:buClr>
                <a:schemeClr val="tx1"/>
              </a:buClr>
              <a:buSzPct val="62000"/>
              <a:buFont typeface="Wingdings" pitchFamily="2" charset="2"/>
              <a:buChar char="Ø"/>
              <a:defRPr/>
            </a:pPr>
            <a:r>
              <a:rPr lang="en-US" altLang="ja-JP" sz="2400" b="1" dirty="0" smtClean="0">
                <a:latin typeface="+mn-lt"/>
                <a:ea typeface="ＭＳ Ｐゴシック" pitchFamily="50" charset="-128"/>
              </a:rPr>
              <a:t>Audience: </a:t>
            </a:r>
            <a:r>
              <a:rPr lang="en-US" altLang="ja-JP" sz="2400" i="1" dirty="0" smtClean="0">
                <a:latin typeface="+mn-lt"/>
                <a:ea typeface="ＭＳ Ｐゴシック" pitchFamily="50" charset="-128"/>
              </a:rPr>
              <a:t>Testers</a:t>
            </a:r>
          </a:p>
          <a:p>
            <a:pPr>
              <a:spcBef>
                <a:spcPct val="0"/>
              </a:spcBef>
              <a:buClr>
                <a:schemeClr val="tx1"/>
              </a:buClr>
              <a:buSzPct val="62000"/>
              <a:buFont typeface="Wingdings" pitchFamily="2" charset="2"/>
              <a:buChar char="Ø"/>
              <a:defRPr/>
            </a:pPr>
            <a:r>
              <a:rPr lang="en-US" altLang="ja-JP" sz="2400" b="1" dirty="0" smtClean="0">
                <a:latin typeface="+mn-lt"/>
                <a:ea typeface="ＭＳ Ｐゴシック" pitchFamily="50" charset="-128"/>
              </a:rPr>
              <a:t>Content:</a:t>
            </a:r>
          </a:p>
          <a:p>
            <a:pPr lvl="2">
              <a:spcBef>
                <a:spcPct val="0"/>
              </a:spcBef>
              <a:buClr>
                <a:srgbClr val="0000FF"/>
              </a:buClr>
              <a:buSzPct val="80000"/>
              <a:buFont typeface="Wingdings" pitchFamily="2" charset="2"/>
              <a:buAutoNum type="arabicPeriod"/>
              <a:defRPr/>
            </a:pPr>
            <a:r>
              <a:rPr lang="en-US" altLang="ja-JP" sz="2400" dirty="0" smtClean="0">
                <a:solidFill>
                  <a:srgbClr val="0000FF"/>
                </a:solidFill>
                <a:latin typeface="+mn-lt"/>
                <a:ea typeface="ＭＳ Ｐゴシック" pitchFamily="50" charset="-128"/>
              </a:rPr>
              <a:t>Test case concepts</a:t>
            </a:r>
          </a:p>
          <a:p>
            <a:pPr lvl="2">
              <a:spcBef>
                <a:spcPct val="0"/>
              </a:spcBef>
              <a:buClr>
                <a:srgbClr val="0000FF"/>
              </a:buClr>
              <a:buSzPct val="80000"/>
              <a:buFont typeface="Wingdings" pitchFamily="2" charset="2"/>
              <a:buAutoNum type="arabicPeriod"/>
              <a:defRPr/>
            </a:pPr>
            <a:r>
              <a:rPr lang="en-US" altLang="ja-JP" sz="2400" dirty="0" smtClean="0">
                <a:solidFill>
                  <a:srgbClr val="0000FF"/>
                </a:solidFill>
                <a:latin typeface="+mn-lt"/>
                <a:ea typeface="ＭＳ Ｐゴシック" pitchFamily="50" charset="-128"/>
              </a:rPr>
              <a:t>Test case guideline</a:t>
            </a:r>
          </a:p>
          <a:p>
            <a:pPr lvl="2">
              <a:spcBef>
                <a:spcPct val="0"/>
              </a:spcBef>
              <a:buClr>
                <a:srgbClr val="0000FF"/>
              </a:buClr>
              <a:buSzPct val="80000"/>
              <a:buFont typeface="Wingdings" pitchFamily="2" charset="2"/>
              <a:buAutoNum type="arabicPeriod"/>
              <a:defRPr/>
            </a:pPr>
            <a:r>
              <a:rPr lang="en-US" altLang="ja-JP" sz="2400" dirty="0" smtClean="0">
                <a:solidFill>
                  <a:srgbClr val="0000FF"/>
                </a:solidFill>
                <a:latin typeface="+mn-lt"/>
                <a:ea typeface="ＭＳ Ｐゴシック" pitchFamily="50" charset="-128"/>
              </a:rPr>
              <a:t>Test case review checklist</a:t>
            </a:r>
          </a:p>
          <a:p>
            <a:pPr lvl="2">
              <a:spcBef>
                <a:spcPct val="0"/>
              </a:spcBef>
              <a:buClr>
                <a:srgbClr val="0000FF"/>
              </a:buClr>
              <a:buSzPct val="80000"/>
              <a:buFont typeface="Wingdings" pitchFamily="2" charset="2"/>
              <a:buAutoNum type="arabicPeriod"/>
              <a:defRPr/>
            </a:pPr>
            <a:r>
              <a:rPr lang="en-US" altLang="ja-JP" sz="2400" dirty="0" smtClean="0">
                <a:solidFill>
                  <a:srgbClr val="0000FF"/>
                </a:solidFill>
                <a:latin typeface="+mn-lt"/>
                <a:ea typeface="ＭＳ Ｐゴシック" pitchFamily="50" charset="-128"/>
              </a:rPr>
              <a:t>Test case management</a:t>
            </a:r>
          </a:p>
          <a:p>
            <a:pPr>
              <a:buClr>
                <a:schemeClr val="tx1"/>
              </a:buClr>
              <a:buSzPct val="62000"/>
              <a:buFont typeface="Monotype Sorts" pitchFamily="2" charset="2"/>
              <a:buChar char="Ä"/>
              <a:defRPr/>
            </a:pPr>
            <a:endParaRPr kumimoji="0" lang="en-US" altLang="en-US" sz="2400" i="1" dirty="0" smtClean="0">
              <a:latin typeface="+mn-lt"/>
            </a:endParaRPr>
          </a:p>
        </p:txBody>
      </p:sp>
      <p:sp>
        <p:nvSpPr>
          <p:cNvPr id="29699" name="Rectangle 9"/>
          <p:cNvSpPr>
            <a:spLocks noChangeArrowheads="1"/>
          </p:cNvSpPr>
          <p:nvPr/>
        </p:nvSpPr>
        <p:spPr bwMode="auto">
          <a:xfrm>
            <a:off x="762000" y="271463"/>
            <a:ext cx="8229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20000"/>
              </a:spcBef>
              <a:buChar char="•"/>
              <a:defRPr kumimoji="1" sz="2500">
                <a:solidFill>
                  <a:schemeClr val="tx1"/>
                </a:solidFill>
                <a:latin typeface="Arial" pitchFamily="34" charset="0"/>
                <a:cs typeface="Arial" pitchFamily="34" charset="0"/>
              </a:defRPr>
            </a:lvl1pPr>
            <a:lvl2pPr marL="742950" indent="-285750">
              <a:spcBef>
                <a:spcPct val="20000"/>
              </a:spcBef>
              <a:buChar char="–"/>
              <a:defRPr kumimoji="1" sz="2000">
                <a:solidFill>
                  <a:schemeClr val="tx1"/>
                </a:solidFill>
                <a:latin typeface="Arial" pitchFamily="34" charset="0"/>
                <a:cs typeface="Arial" pitchFamily="34" charset="0"/>
              </a:defRPr>
            </a:lvl2pPr>
            <a:lvl3pPr marL="1143000" indent="-228600">
              <a:spcBef>
                <a:spcPct val="20000"/>
              </a:spcBef>
              <a:buChar char="•"/>
              <a:defRPr kumimoji="1" sz="2000">
                <a:solidFill>
                  <a:schemeClr val="tx1"/>
                </a:solidFill>
                <a:latin typeface="Arial" pitchFamily="34" charset="0"/>
                <a:cs typeface="Arial" pitchFamily="34" charset="0"/>
              </a:defRPr>
            </a:lvl3pPr>
            <a:lvl4pPr marL="1600200" indent="-228600">
              <a:spcBef>
                <a:spcPct val="20000"/>
              </a:spcBef>
              <a:buChar char="–"/>
              <a:defRPr kumimoji="1" sz="2000">
                <a:solidFill>
                  <a:schemeClr val="tx1"/>
                </a:solidFill>
                <a:latin typeface="Arial" pitchFamily="34" charset="0"/>
                <a:cs typeface="Arial" pitchFamily="34" charset="0"/>
              </a:defRPr>
            </a:lvl4pPr>
            <a:lvl5pPr marL="2057400" indent="-228600">
              <a:spcBef>
                <a:spcPct val="20000"/>
              </a:spcBef>
              <a:buChar char="»"/>
              <a:defRPr kumimoji="1" sz="1500">
                <a:solidFill>
                  <a:schemeClr val="tx1"/>
                </a:solidFill>
                <a:latin typeface="Arial" pitchFamily="34" charset="0"/>
                <a:cs typeface="Arial" pitchFamily="34" charset="0"/>
              </a:defRPr>
            </a:lvl5pPr>
            <a:lvl6pPr marL="2514600" indent="-228600" fontAlgn="base">
              <a:spcBef>
                <a:spcPct val="20000"/>
              </a:spcBef>
              <a:spcAft>
                <a:spcPct val="0"/>
              </a:spcAft>
              <a:buChar char="»"/>
              <a:defRPr kumimoji="1" sz="1500">
                <a:solidFill>
                  <a:schemeClr val="tx1"/>
                </a:solidFill>
                <a:latin typeface="Arial" pitchFamily="34" charset="0"/>
                <a:cs typeface="Arial" pitchFamily="34" charset="0"/>
              </a:defRPr>
            </a:lvl6pPr>
            <a:lvl7pPr marL="2971800" indent="-228600" fontAlgn="base">
              <a:spcBef>
                <a:spcPct val="20000"/>
              </a:spcBef>
              <a:spcAft>
                <a:spcPct val="0"/>
              </a:spcAft>
              <a:buChar char="»"/>
              <a:defRPr kumimoji="1" sz="1500">
                <a:solidFill>
                  <a:schemeClr val="tx1"/>
                </a:solidFill>
                <a:latin typeface="Arial" pitchFamily="34" charset="0"/>
                <a:cs typeface="Arial" pitchFamily="34" charset="0"/>
              </a:defRPr>
            </a:lvl7pPr>
            <a:lvl8pPr marL="3429000" indent="-228600" fontAlgn="base">
              <a:spcBef>
                <a:spcPct val="20000"/>
              </a:spcBef>
              <a:spcAft>
                <a:spcPct val="0"/>
              </a:spcAft>
              <a:buChar char="»"/>
              <a:defRPr kumimoji="1" sz="1500">
                <a:solidFill>
                  <a:schemeClr val="tx1"/>
                </a:solidFill>
                <a:latin typeface="Arial" pitchFamily="34" charset="0"/>
                <a:cs typeface="Arial" pitchFamily="34" charset="0"/>
              </a:defRPr>
            </a:lvl8pPr>
            <a:lvl9pPr marL="3886200" indent="-228600" fontAlgn="base">
              <a:spcBef>
                <a:spcPct val="20000"/>
              </a:spcBef>
              <a:spcAft>
                <a:spcPct val="0"/>
              </a:spcAft>
              <a:buChar char="»"/>
              <a:defRPr kumimoji="1" sz="1500">
                <a:solidFill>
                  <a:schemeClr val="tx1"/>
                </a:solidFill>
                <a:latin typeface="Arial" pitchFamily="34" charset="0"/>
                <a:cs typeface="Arial" pitchFamily="34" charset="0"/>
              </a:defRPr>
            </a:lvl9pPr>
          </a:lstStyle>
          <a:p>
            <a:pPr algn="r" eaLnBrk="1" hangingPunct="1">
              <a:spcBef>
                <a:spcPct val="0"/>
              </a:spcBef>
              <a:buFontTx/>
              <a:buNone/>
              <a:defRPr/>
            </a:pPr>
            <a:r>
              <a:rPr lang="en-US" altLang="ja-JP" sz="3200" b="1" dirty="0" smtClean="0">
                <a:latin typeface="+mj-lt"/>
                <a:ea typeface="ＭＳ Ｐゴシック" pitchFamily="50" charset="-128"/>
              </a:rPr>
              <a:t>Agenda</a:t>
            </a:r>
            <a:endParaRPr kumimoji="0" lang="en-US" altLang="en-US" sz="3200" b="1" dirty="0" smtClean="0">
              <a:latin typeface="+mj-lt"/>
            </a:endParaRPr>
          </a:p>
        </p:txBody>
      </p:sp>
    </p:spTree>
  </p:cSld>
  <p:clrMapOvr>
    <a:masterClrMapping/>
  </p:clrMapOvr>
  <p:transition>
    <p:checker dir="ver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3"/>
          <p:cNvSpPr>
            <a:spLocks noGrp="1" noChangeArrowheads="1"/>
          </p:cNvSpPr>
          <p:nvPr>
            <p:ph idx="1"/>
          </p:nvPr>
        </p:nvSpPr>
        <p:spPr>
          <a:xfrm>
            <a:off x="457200" y="1447800"/>
            <a:ext cx="8153400" cy="4724400"/>
          </a:xfrm>
        </p:spPr>
        <p:txBody>
          <a:bodyPr/>
          <a:lstStyle/>
          <a:p>
            <a:pPr marL="0" indent="0" eaLnBrk="1" hangingPunct="1">
              <a:buFontTx/>
              <a:buNone/>
              <a:defRPr/>
            </a:pPr>
            <a:r>
              <a:rPr lang="en-US" altLang="en-US" sz="2400" b="1" dirty="0" smtClean="0"/>
              <a:t>Some information about Test case need to be managed:</a:t>
            </a:r>
          </a:p>
          <a:p>
            <a:pPr marL="342900" lvl="1" indent="-342900" eaLnBrk="1" hangingPunct="1">
              <a:lnSpc>
                <a:spcPct val="90000"/>
              </a:lnSpc>
              <a:buFont typeface="Arial" pitchFamily="34" charset="0"/>
              <a:buChar char="•"/>
              <a:defRPr/>
            </a:pPr>
            <a:r>
              <a:rPr lang="en-US" altLang="en-US" sz="2400" dirty="0" smtClean="0"/>
              <a:t>Result after executing Test case</a:t>
            </a:r>
          </a:p>
          <a:p>
            <a:pPr marL="342900" lvl="1" indent="-342900" eaLnBrk="1" hangingPunct="1">
              <a:lnSpc>
                <a:spcPct val="90000"/>
              </a:lnSpc>
              <a:buFont typeface="Arial" pitchFamily="34" charset="0"/>
              <a:buChar char="•"/>
              <a:defRPr/>
            </a:pPr>
            <a:r>
              <a:rPr lang="en-US" altLang="en-US" sz="2400" dirty="0" smtClean="0"/>
              <a:t>Number </a:t>
            </a:r>
            <a:r>
              <a:rPr lang="en-US" altLang="en-US" sz="2400" dirty="0"/>
              <a:t>of Test case for a </a:t>
            </a:r>
            <a:r>
              <a:rPr lang="en-US" altLang="en-US" sz="2400" dirty="0" smtClean="0"/>
              <a:t>component </a:t>
            </a:r>
            <a:r>
              <a:rPr lang="en-US" altLang="en-US" sz="2400" dirty="0"/>
              <a:t>or </a:t>
            </a:r>
            <a:r>
              <a:rPr lang="en-US" altLang="en-US" sz="2400" dirty="0" smtClean="0"/>
              <a:t>system</a:t>
            </a:r>
          </a:p>
          <a:p>
            <a:pPr marL="342900" lvl="1" indent="-342900" eaLnBrk="1" hangingPunct="1">
              <a:lnSpc>
                <a:spcPct val="90000"/>
              </a:lnSpc>
              <a:buFont typeface="Arial" pitchFamily="34" charset="0"/>
              <a:buChar char="•"/>
              <a:defRPr/>
            </a:pPr>
            <a:r>
              <a:rPr lang="en-US" altLang="en-US" sz="2400" dirty="0" smtClean="0"/>
              <a:t>Status of Test case (how many Test case is passed, how many Test case is fail,…)</a:t>
            </a:r>
          </a:p>
          <a:p>
            <a:pPr marL="0" lvl="1" indent="0" eaLnBrk="1" hangingPunct="1">
              <a:lnSpc>
                <a:spcPct val="90000"/>
              </a:lnSpc>
              <a:buFontTx/>
              <a:buNone/>
              <a:defRPr/>
            </a:pPr>
            <a:r>
              <a:rPr lang="en-US" altLang="en-US" sz="2400" dirty="0" smtClean="0"/>
              <a:t>….</a:t>
            </a:r>
          </a:p>
          <a:p>
            <a:pPr marL="0" lvl="1" indent="0" eaLnBrk="1" hangingPunct="1">
              <a:lnSpc>
                <a:spcPct val="90000"/>
              </a:lnSpc>
              <a:buFontTx/>
              <a:buNone/>
              <a:defRPr/>
            </a:pPr>
            <a:endParaRPr lang="en-US" altLang="en-US" sz="2400" dirty="0" smtClean="0"/>
          </a:p>
          <a:p>
            <a:pPr marL="0" lvl="1" indent="0" eaLnBrk="1" hangingPunct="1">
              <a:lnSpc>
                <a:spcPct val="90000"/>
              </a:lnSpc>
              <a:buFontTx/>
              <a:buNone/>
              <a:defRPr/>
            </a:pPr>
            <a:r>
              <a:rPr lang="en-US" altLang="en-US" sz="2400" dirty="0" smtClean="0">
                <a:sym typeface="Symbol"/>
              </a:rPr>
              <a:t> Test case can be managed manually (example use an excel file) or a tool to support management (example TestLink tool).</a:t>
            </a:r>
            <a:endParaRPr lang="en-US" altLang="en-US" sz="2400" dirty="0" smtClean="0"/>
          </a:p>
          <a:p>
            <a:pPr marL="342900" lvl="1" indent="-342900" eaLnBrk="1" hangingPunct="1">
              <a:lnSpc>
                <a:spcPct val="90000"/>
              </a:lnSpc>
              <a:buFont typeface="Arial" pitchFamily="34" charset="0"/>
              <a:buChar char="•"/>
              <a:defRPr/>
            </a:pPr>
            <a:endParaRPr lang="en-US" altLang="en-US" sz="2400" dirty="0" smtClean="0"/>
          </a:p>
          <a:p>
            <a:pPr marL="342900" lvl="1" indent="-342900" eaLnBrk="1" hangingPunct="1">
              <a:lnSpc>
                <a:spcPct val="90000"/>
              </a:lnSpc>
              <a:buFont typeface="Arial" pitchFamily="34" charset="0"/>
              <a:buChar char="•"/>
              <a:defRPr/>
            </a:pPr>
            <a:endParaRPr lang="en-US" altLang="en-US" sz="2400" dirty="0"/>
          </a:p>
        </p:txBody>
      </p:sp>
      <p:sp>
        <p:nvSpPr>
          <p:cNvPr id="4" name="Title 1"/>
          <p:cNvSpPr txBox="1">
            <a:spLocks/>
          </p:cNvSpPr>
          <p:nvPr/>
        </p:nvSpPr>
        <p:spPr>
          <a:xfrm>
            <a:off x="152400" y="152400"/>
            <a:ext cx="7543800" cy="685800"/>
          </a:xfrm>
          <a:prstGeom prst="rect">
            <a:avLst/>
          </a:prstGeom>
        </p:spPr>
        <p:txBody>
          <a:bodyP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eaLnBrk="0" fontAlgn="base" hangingPunct="0">
              <a:spcBef>
                <a:spcPct val="0"/>
              </a:spcBef>
              <a:spcAft>
                <a:spcPct val="0"/>
              </a:spcAft>
              <a:defRPr kumimoji="1" sz="2400">
                <a:solidFill>
                  <a:schemeClr val="tx1"/>
                </a:solidFill>
                <a:latin typeface="Times New Roman" pitchFamily="18" charset="0"/>
              </a:defRPr>
            </a:lvl6pPr>
            <a:lvl7pPr marL="2971800" indent="-228600" eaLnBrk="0" fontAlgn="base" hangingPunct="0">
              <a:spcBef>
                <a:spcPct val="0"/>
              </a:spcBef>
              <a:spcAft>
                <a:spcPct val="0"/>
              </a:spcAft>
              <a:defRPr kumimoji="1" sz="2400">
                <a:solidFill>
                  <a:schemeClr val="tx1"/>
                </a:solidFill>
                <a:latin typeface="Times New Roman" pitchFamily="18" charset="0"/>
              </a:defRPr>
            </a:lvl7pPr>
            <a:lvl8pPr marL="3429000" indent="-228600" eaLnBrk="0" fontAlgn="base" hangingPunct="0">
              <a:spcBef>
                <a:spcPct val="0"/>
              </a:spcBef>
              <a:spcAft>
                <a:spcPct val="0"/>
              </a:spcAft>
              <a:defRPr kumimoji="1" sz="2400">
                <a:solidFill>
                  <a:schemeClr val="tx1"/>
                </a:solidFill>
                <a:latin typeface="Times New Roman" pitchFamily="18" charset="0"/>
              </a:defRPr>
            </a:lvl8pPr>
            <a:lvl9pPr marL="3886200" indent="-228600" eaLnBrk="0" fontAlgn="base" hangingPunct="0">
              <a:spcBef>
                <a:spcPct val="0"/>
              </a:spcBef>
              <a:spcAft>
                <a:spcPct val="0"/>
              </a:spcAft>
              <a:defRPr kumimoji="1" sz="2400">
                <a:solidFill>
                  <a:schemeClr val="tx1"/>
                </a:solidFill>
                <a:latin typeface="Times New Roman" pitchFamily="18" charset="0"/>
              </a:defRPr>
            </a:lvl9pPr>
          </a:lstStyle>
          <a:p>
            <a:pPr algn="r">
              <a:defRPr/>
            </a:pPr>
            <a:endParaRPr kumimoji="0" lang="en-US" altLang="en-US" sz="2800" b="1" dirty="0" smtClean="0">
              <a:solidFill>
                <a:srgbClr val="DC0081"/>
              </a:solidFill>
              <a:effectLst>
                <a:outerShdw blurRad="38100" dist="38100" dir="2700000" algn="tl">
                  <a:srgbClr val="C0C0C0"/>
                </a:outerShdw>
              </a:effectLst>
              <a:latin typeface="Tahoma" pitchFamily="34" charset="0"/>
            </a:endParaRPr>
          </a:p>
        </p:txBody>
      </p:sp>
      <p:sp>
        <p:nvSpPr>
          <p:cNvPr id="7" name="Title 1"/>
          <p:cNvSpPr txBox="1">
            <a:spLocks/>
          </p:cNvSpPr>
          <p:nvPr/>
        </p:nvSpPr>
        <p:spPr bwMode="auto">
          <a:xfrm>
            <a:off x="152400" y="304800"/>
            <a:ext cx="8839200" cy="639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r" rtl="0" eaLnBrk="1" fontAlgn="base" hangingPunct="1">
              <a:spcBef>
                <a:spcPct val="0"/>
              </a:spcBef>
              <a:spcAft>
                <a:spcPct val="0"/>
              </a:spcAft>
              <a:defRPr kumimoji="1" sz="2700" b="1">
                <a:solidFill>
                  <a:schemeClr val="tx2"/>
                </a:solidFill>
                <a:latin typeface="+mj-lt"/>
                <a:ea typeface="+mj-ea"/>
                <a:cs typeface="+mj-cs"/>
              </a:defRPr>
            </a:lvl1pPr>
            <a:lvl2pPr algn="r" rtl="0" eaLnBrk="1" fontAlgn="base" hangingPunct="1">
              <a:spcBef>
                <a:spcPct val="0"/>
              </a:spcBef>
              <a:spcAft>
                <a:spcPct val="0"/>
              </a:spcAft>
              <a:defRPr kumimoji="1" sz="2700" b="1">
                <a:solidFill>
                  <a:schemeClr val="tx2"/>
                </a:solidFill>
                <a:latin typeface="Arial" charset="0"/>
                <a:cs typeface="Arial" charset="0"/>
              </a:defRPr>
            </a:lvl2pPr>
            <a:lvl3pPr algn="r" rtl="0" eaLnBrk="1" fontAlgn="base" hangingPunct="1">
              <a:spcBef>
                <a:spcPct val="0"/>
              </a:spcBef>
              <a:spcAft>
                <a:spcPct val="0"/>
              </a:spcAft>
              <a:defRPr kumimoji="1" sz="2700" b="1">
                <a:solidFill>
                  <a:schemeClr val="tx2"/>
                </a:solidFill>
                <a:latin typeface="Arial" charset="0"/>
                <a:cs typeface="Arial" charset="0"/>
              </a:defRPr>
            </a:lvl3pPr>
            <a:lvl4pPr algn="r" rtl="0" eaLnBrk="1" fontAlgn="base" hangingPunct="1">
              <a:spcBef>
                <a:spcPct val="0"/>
              </a:spcBef>
              <a:spcAft>
                <a:spcPct val="0"/>
              </a:spcAft>
              <a:defRPr kumimoji="1" sz="2700" b="1">
                <a:solidFill>
                  <a:schemeClr val="tx2"/>
                </a:solidFill>
                <a:latin typeface="Arial" charset="0"/>
                <a:cs typeface="Arial" charset="0"/>
              </a:defRPr>
            </a:lvl4pPr>
            <a:lvl5pPr algn="r" rtl="0" eaLnBrk="1" fontAlgn="base" hangingPunct="1">
              <a:spcBef>
                <a:spcPct val="0"/>
              </a:spcBef>
              <a:spcAft>
                <a:spcPct val="0"/>
              </a:spcAft>
              <a:defRPr kumimoji="1" sz="2700" b="1">
                <a:solidFill>
                  <a:schemeClr val="tx2"/>
                </a:solidFill>
                <a:latin typeface="Arial" charset="0"/>
                <a:cs typeface="Arial" charset="0"/>
              </a:defRPr>
            </a:lvl5pPr>
            <a:lvl6pPr marL="457200" algn="r" rtl="0" eaLnBrk="1" fontAlgn="base" hangingPunct="1">
              <a:spcBef>
                <a:spcPct val="0"/>
              </a:spcBef>
              <a:spcAft>
                <a:spcPct val="0"/>
              </a:spcAft>
              <a:defRPr kumimoji="1" sz="2700" b="1">
                <a:solidFill>
                  <a:schemeClr val="tx2"/>
                </a:solidFill>
                <a:latin typeface="Arial" charset="0"/>
                <a:cs typeface="Arial" charset="0"/>
              </a:defRPr>
            </a:lvl6pPr>
            <a:lvl7pPr marL="914400" algn="r" rtl="0" eaLnBrk="1" fontAlgn="base" hangingPunct="1">
              <a:spcBef>
                <a:spcPct val="0"/>
              </a:spcBef>
              <a:spcAft>
                <a:spcPct val="0"/>
              </a:spcAft>
              <a:defRPr kumimoji="1" sz="2700" b="1">
                <a:solidFill>
                  <a:schemeClr val="tx2"/>
                </a:solidFill>
                <a:latin typeface="Arial" charset="0"/>
                <a:cs typeface="Arial" charset="0"/>
              </a:defRPr>
            </a:lvl7pPr>
            <a:lvl8pPr marL="1371600" algn="r" rtl="0" eaLnBrk="1" fontAlgn="base" hangingPunct="1">
              <a:spcBef>
                <a:spcPct val="0"/>
              </a:spcBef>
              <a:spcAft>
                <a:spcPct val="0"/>
              </a:spcAft>
              <a:defRPr kumimoji="1" sz="2700" b="1">
                <a:solidFill>
                  <a:schemeClr val="tx2"/>
                </a:solidFill>
                <a:latin typeface="Arial" charset="0"/>
                <a:cs typeface="Arial" charset="0"/>
              </a:defRPr>
            </a:lvl8pPr>
            <a:lvl9pPr marL="1828800" algn="r" rtl="0" eaLnBrk="1" fontAlgn="base" hangingPunct="1">
              <a:spcBef>
                <a:spcPct val="0"/>
              </a:spcBef>
              <a:spcAft>
                <a:spcPct val="0"/>
              </a:spcAft>
              <a:defRPr kumimoji="1" sz="2700" b="1">
                <a:solidFill>
                  <a:schemeClr val="tx2"/>
                </a:solidFill>
                <a:latin typeface="Arial" charset="0"/>
                <a:cs typeface="Arial" charset="0"/>
              </a:defRPr>
            </a:lvl9pPr>
          </a:lstStyle>
          <a:p>
            <a:pPr>
              <a:defRPr/>
            </a:pPr>
            <a:r>
              <a:rPr lang="en-US" altLang="en-US" sz="3200" dirty="0" smtClean="0"/>
              <a:t>Manage Test case</a:t>
            </a:r>
            <a:endParaRPr lang="vi-VN" altLang="en-US" sz="3200" kern="0" dirty="0" smtClean="0"/>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1859" name="Rectangle 3"/>
          <p:cNvSpPr>
            <a:spLocks noGrp="1" noChangeArrowheads="1"/>
          </p:cNvSpPr>
          <p:nvPr>
            <p:ph type="body" sz="half" idx="1"/>
          </p:nvPr>
        </p:nvSpPr>
        <p:spPr>
          <a:xfrm>
            <a:off x="457200" y="1295400"/>
            <a:ext cx="8229600" cy="4876800"/>
          </a:xfrm>
        </p:spPr>
        <p:txBody>
          <a:bodyPr/>
          <a:lstStyle/>
          <a:p>
            <a:pPr marL="342900" lvl="1" indent="-342900" eaLnBrk="1" hangingPunct="1">
              <a:lnSpc>
                <a:spcPct val="90000"/>
              </a:lnSpc>
              <a:buFont typeface="Arial" pitchFamily="34" charset="0"/>
              <a:buChar char="•"/>
              <a:defRPr/>
            </a:pPr>
            <a:r>
              <a:rPr lang="en-US" altLang="en-US" dirty="0" smtClean="0"/>
              <a:t>Structure of TC is clear and </a:t>
            </a:r>
            <a:r>
              <a:rPr lang="en-US" altLang="zh-CN" dirty="0" smtClean="0">
                <a:ea typeface="SimSun" pitchFamily="2" charset="-122"/>
              </a:rPr>
              <a:t>reasonable</a:t>
            </a:r>
            <a:r>
              <a:rPr lang="en-US" altLang="en-US" dirty="0" smtClean="0"/>
              <a:t>.</a:t>
            </a:r>
          </a:p>
          <a:p>
            <a:pPr marL="342900" lvl="1" indent="-342900" eaLnBrk="1" hangingPunct="1">
              <a:lnSpc>
                <a:spcPct val="90000"/>
              </a:lnSpc>
              <a:buFont typeface="Arial" pitchFamily="34" charset="0"/>
              <a:buChar char="•"/>
              <a:defRPr/>
            </a:pPr>
            <a:r>
              <a:rPr lang="en-US" altLang="en-US" dirty="0" smtClean="0"/>
              <a:t>Follow requirement closely.</a:t>
            </a:r>
          </a:p>
          <a:p>
            <a:pPr marL="342900" lvl="1" indent="-342900" eaLnBrk="1" hangingPunct="1">
              <a:lnSpc>
                <a:spcPct val="90000"/>
              </a:lnSpc>
              <a:buFont typeface="Arial" pitchFamily="34" charset="0"/>
              <a:buChar char="•"/>
              <a:defRPr/>
            </a:pPr>
            <a:r>
              <a:rPr lang="en-US" altLang="en-US" dirty="0" smtClean="0"/>
              <a:t>Cover all of cases that can occur.</a:t>
            </a:r>
          </a:p>
          <a:p>
            <a:pPr marL="342900" lvl="1" indent="-342900" eaLnBrk="1" hangingPunct="1">
              <a:lnSpc>
                <a:spcPct val="90000"/>
              </a:lnSpc>
              <a:buFont typeface="Arial" pitchFamily="34" charset="0"/>
              <a:buChar char="•"/>
              <a:defRPr/>
            </a:pPr>
            <a:r>
              <a:rPr lang="en-US" altLang="en-US" dirty="0" smtClean="0"/>
              <a:t>Title easy to understand and cover requirement (as user, I can do or can’t do…)</a:t>
            </a:r>
          </a:p>
          <a:p>
            <a:pPr marL="342900" lvl="1" indent="-342900" eaLnBrk="1" hangingPunct="1">
              <a:lnSpc>
                <a:spcPct val="90000"/>
              </a:lnSpc>
              <a:buFont typeface="Arial" pitchFamily="34" charset="0"/>
              <a:buChar char="•"/>
              <a:defRPr/>
            </a:pPr>
            <a:r>
              <a:rPr lang="en-US" altLang="en-US" dirty="0" smtClean="0"/>
              <a:t>Test step and expected result is a step by step process</a:t>
            </a:r>
          </a:p>
          <a:p>
            <a:pPr marL="342900" lvl="1" indent="-342900" eaLnBrk="1" hangingPunct="1">
              <a:lnSpc>
                <a:spcPct val="90000"/>
              </a:lnSpc>
              <a:buFont typeface="Arial" pitchFamily="34" charset="0"/>
              <a:buChar char="•"/>
              <a:defRPr/>
            </a:pPr>
            <a:endParaRPr lang="en-US" altLang="en-US" dirty="0"/>
          </a:p>
          <a:p>
            <a:pPr marL="0" lvl="1" indent="0" eaLnBrk="1" hangingPunct="1">
              <a:lnSpc>
                <a:spcPct val="90000"/>
              </a:lnSpc>
              <a:buFont typeface="Wingdings" pitchFamily="2" charset="2"/>
              <a:buNone/>
              <a:defRPr/>
            </a:pPr>
            <a:r>
              <a:rPr lang="en-US" altLang="en-US" sz="2400" b="1" dirty="0" smtClean="0">
                <a:solidFill>
                  <a:srgbClr val="0000FF"/>
                </a:solidFill>
              </a:rPr>
              <a:t>* 4 C principal</a:t>
            </a:r>
          </a:p>
          <a:p>
            <a:pPr marL="342900" lvl="1" indent="-342900" eaLnBrk="1" hangingPunct="1">
              <a:lnSpc>
                <a:spcPct val="90000"/>
              </a:lnSpc>
              <a:buFont typeface="Arial" pitchFamily="34" charset="0"/>
              <a:buChar char="•"/>
              <a:defRPr/>
            </a:pPr>
            <a:r>
              <a:rPr lang="en-US" altLang="en-US" b="1" dirty="0" smtClean="0"/>
              <a:t>Correctness</a:t>
            </a:r>
            <a:r>
              <a:rPr lang="en-US" altLang="en-US" dirty="0" smtClean="0"/>
              <a:t>: </a:t>
            </a:r>
            <a:r>
              <a:rPr lang="en-US" dirty="0"/>
              <a:t>A good test case should be correct </a:t>
            </a:r>
            <a:endParaRPr lang="en-US" altLang="en-US" dirty="0"/>
          </a:p>
          <a:p>
            <a:pPr marL="342900" lvl="1" indent="-342900" eaLnBrk="1" hangingPunct="1">
              <a:lnSpc>
                <a:spcPct val="90000"/>
              </a:lnSpc>
              <a:buFont typeface="Arial" pitchFamily="34" charset="0"/>
              <a:buChar char="•"/>
              <a:defRPr/>
            </a:pPr>
            <a:r>
              <a:rPr lang="en-US" altLang="en-US" b="1" dirty="0" smtClean="0"/>
              <a:t>Clear</a:t>
            </a:r>
            <a:r>
              <a:rPr lang="en-US" altLang="en-US" dirty="0" smtClean="0"/>
              <a:t>: </a:t>
            </a:r>
            <a:r>
              <a:rPr lang="en-US" dirty="0"/>
              <a:t>The test cases should be simple and easy to understand </a:t>
            </a:r>
            <a:endParaRPr lang="en-US" altLang="en-US" dirty="0"/>
          </a:p>
          <a:p>
            <a:pPr marL="342900" lvl="1" indent="-342900" eaLnBrk="1" hangingPunct="1">
              <a:lnSpc>
                <a:spcPct val="90000"/>
              </a:lnSpc>
              <a:buFont typeface="Arial" pitchFamily="34" charset="0"/>
              <a:buChar char="•"/>
              <a:defRPr/>
            </a:pPr>
            <a:r>
              <a:rPr lang="en-US" altLang="en-US" b="1" dirty="0" smtClean="0"/>
              <a:t>Completeness</a:t>
            </a:r>
            <a:r>
              <a:rPr lang="en-US" altLang="en-US" dirty="0" smtClean="0"/>
              <a:t>: </a:t>
            </a:r>
            <a:r>
              <a:rPr lang="en-US" dirty="0" smtClean="0"/>
              <a:t>100</a:t>
            </a:r>
            <a:r>
              <a:rPr lang="en-US" dirty="0"/>
              <a:t>% coverage of the requirements </a:t>
            </a:r>
            <a:endParaRPr lang="en-US" altLang="en-US" dirty="0"/>
          </a:p>
          <a:p>
            <a:pPr marL="342900" lvl="1" indent="-342900" eaLnBrk="1" hangingPunct="1">
              <a:lnSpc>
                <a:spcPct val="90000"/>
              </a:lnSpc>
              <a:buFont typeface="Arial" pitchFamily="34" charset="0"/>
              <a:buChar char="•"/>
              <a:defRPr/>
            </a:pPr>
            <a:r>
              <a:rPr lang="en-US" altLang="en-US" b="1" dirty="0" smtClean="0"/>
              <a:t>Consistency</a:t>
            </a:r>
            <a:r>
              <a:rPr lang="en-US" altLang="en-US" dirty="0" smtClean="0"/>
              <a:t>: </a:t>
            </a:r>
            <a:r>
              <a:rPr lang="en-US" dirty="0"/>
              <a:t>consistency in writing the test cases </a:t>
            </a:r>
            <a:endParaRPr lang="en-US" altLang="en-US" dirty="0"/>
          </a:p>
        </p:txBody>
      </p:sp>
      <p:pic>
        <p:nvPicPr>
          <p:cNvPr id="46083" name="Content Placeholder 5" descr="untitled.bmp"/>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27492" y="2811761"/>
            <a:ext cx="1118116" cy="777277"/>
          </a:xfrm>
        </p:spPr>
      </p:pic>
      <p:sp>
        <p:nvSpPr>
          <p:cNvPr id="6" name="Title 1"/>
          <p:cNvSpPr txBox="1">
            <a:spLocks/>
          </p:cNvSpPr>
          <p:nvPr/>
        </p:nvSpPr>
        <p:spPr bwMode="auto">
          <a:xfrm>
            <a:off x="3124200" y="304800"/>
            <a:ext cx="5867400" cy="639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r" rtl="0" eaLnBrk="1" fontAlgn="base" hangingPunct="1">
              <a:spcBef>
                <a:spcPct val="0"/>
              </a:spcBef>
              <a:spcAft>
                <a:spcPct val="0"/>
              </a:spcAft>
              <a:defRPr kumimoji="1" sz="2700" b="1">
                <a:solidFill>
                  <a:schemeClr val="tx2"/>
                </a:solidFill>
                <a:latin typeface="+mj-lt"/>
                <a:ea typeface="+mj-ea"/>
                <a:cs typeface="+mj-cs"/>
              </a:defRPr>
            </a:lvl1pPr>
            <a:lvl2pPr algn="r" rtl="0" eaLnBrk="1" fontAlgn="base" hangingPunct="1">
              <a:spcBef>
                <a:spcPct val="0"/>
              </a:spcBef>
              <a:spcAft>
                <a:spcPct val="0"/>
              </a:spcAft>
              <a:defRPr kumimoji="1" sz="2700" b="1">
                <a:solidFill>
                  <a:schemeClr val="tx2"/>
                </a:solidFill>
                <a:latin typeface="Arial" charset="0"/>
                <a:cs typeface="Arial" charset="0"/>
              </a:defRPr>
            </a:lvl2pPr>
            <a:lvl3pPr algn="r" rtl="0" eaLnBrk="1" fontAlgn="base" hangingPunct="1">
              <a:spcBef>
                <a:spcPct val="0"/>
              </a:spcBef>
              <a:spcAft>
                <a:spcPct val="0"/>
              </a:spcAft>
              <a:defRPr kumimoji="1" sz="2700" b="1">
                <a:solidFill>
                  <a:schemeClr val="tx2"/>
                </a:solidFill>
                <a:latin typeface="Arial" charset="0"/>
                <a:cs typeface="Arial" charset="0"/>
              </a:defRPr>
            </a:lvl3pPr>
            <a:lvl4pPr algn="r" rtl="0" eaLnBrk="1" fontAlgn="base" hangingPunct="1">
              <a:spcBef>
                <a:spcPct val="0"/>
              </a:spcBef>
              <a:spcAft>
                <a:spcPct val="0"/>
              </a:spcAft>
              <a:defRPr kumimoji="1" sz="2700" b="1">
                <a:solidFill>
                  <a:schemeClr val="tx2"/>
                </a:solidFill>
                <a:latin typeface="Arial" charset="0"/>
                <a:cs typeface="Arial" charset="0"/>
              </a:defRPr>
            </a:lvl4pPr>
            <a:lvl5pPr algn="r" rtl="0" eaLnBrk="1" fontAlgn="base" hangingPunct="1">
              <a:spcBef>
                <a:spcPct val="0"/>
              </a:spcBef>
              <a:spcAft>
                <a:spcPct val="0"/>
              </a:spcAft>
              <a:defRPr kumimoji="1" sz="2700" b="1">
                <a:solidFill>
                  <a:schemeClr val="tx2"/>
                </a:solidFill>
                <a:latin typeface="Arial" charset="0"/>
                <a:cs typeface="Arial" charset="0"/>
              </a:defRPr>
            </a:lvl5pPr>
            <a:lvl6pPr marL="457200" algn="r" rtl="0" eaLnBrk="1" fontAlgn="base" hangingPunct="1">
              <a:spcBef>
                <a:spcPct val="0"/>
              </a:spcBef>
              <a:spcAft>
                <a:spcPct val="0"/>
              </a:spcAft>
              <a:defRPr kumimoji="1" sz="2700" b="1">
                <a:solidFill>
                  <a:schemeClr val="tx2"/>
                </a:solidFill>
                <a:latin typeface="Arial" charset="0"/>
                <a:cs typeface="Arial" charset="0"/>
              </a:defRPr>
            </a:lvl6pPr>
            <a:lvl7pPr marL="914400" algn="r" rtl="0" eaLnBrk="1" fontAlgn="base" hangingPunct="1">
              <a:spcBef>
                <a:spcPct val="0"/>
              </a:spcBef>
              <a:spcAft>
                <a:spcPct val="0"/>
              </a:spcAft>
              <a:defRPr kumimoji="1" sz="2700" b="1">
                <a:solidFill>
                  <a:schemeClr val="tx2"/>
                </a:solidFill>
                <a:latin typeface="Arial" charset="0"/>
                <a:cs typeface="Arial" charset="0"/>
              </a:defRPr>
            </a:lvl7pPr>
            <a:lvl8pPr marL="1371600" algn="r" rtl="0" eaLnBrk="1" fontAlgn="base" hangingPunct="1">
              <a:spcBef>
                <a:spcPct val="0"/>
              </a:spcBef>
              <a:spcAft>
                <a:spcPct val="0"/>
              </a:spcAft>
              <a:defRPr kumimoji="1" sz="2700" b="1">
                <a:solidFill>
                  <a:schemeClr val="tx2"/>
                </a:solidFill>
                <a:latin typeface="Arial" charset="0"/>
                <a:cs typeface="Arial" charset="0"/>
              </a:defRPr>
            </a:lvl8pPr>
            <a:lvl9pPr marL="1828800" algn="r" rtl="0" eaLnBrk="1" fontAlgn="base" hangingPunct="1">
              <a:spcBef>
                <a:spcPct val="0"/>
              </a:spcBef>
              <a:spcAft>
                <a:spcPct val="0"/>
              </a:spcAft>
              <a:defRPr kumimoji="1" sz="2700" b="1">
                <a:solidFill>
                  <a:schemeClr val="tx2"/>
                </a:solidFill>
                <a:latin typeface="Arial" charset="0"/>
                <a:cs typeface="Arial" charset="0"/>
              </a:defRPr>
            </a:lvl9pPr>
          </a:lstStyle>
          <a:p>
            <a:pPr>
              <a:defRPr/>
            </a:pPr>
            <a:r>
              <a:rPr lang="en-US" altLang="en-US" sz="3200" dirty="0"/>
              <a:t>Tips for good Test case</a:t>
            </a:r>
            <a:endParaRPr lang="vi-VN" altLang="en-US" sz="3200" kern="0" dirty="0" smtClean="0"/>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21859"/>
                                        </p:tgtEl>
                                        <p:attrNameLst>
                                          <p:attrName>style.visibility</p:attrName>
                                        </p:attrNameLst>
                                      </p:cBhvr>
                                      <p:to>
                                        <p:strVal val="visible"/>
                                      </p:to>
                                    </p:set>
                                    <p:animEffect transition="in" filter="fade">
                                      <p:cBhvr>
                                        <p:cTn id="7" dur="2000"/>
                                        <p:tgtEl>
                                          <p:spTgt spid="1218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5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3"/>
          <p:cNvSpPr>
            <a:spLocks noGrp="1" noChangeArrowheads="1"/>
          </p:cNvSpPr>
          <p:nvPr>
            <p:ph idx="1"/>
          </p:nvPr>
        </p:nvSpPr>
        <p:spPr>
          <a:xfrm>
            <a:off x="304800" y="1371600"/>
            <a:ext cx="8458200" cy="4572000"/>
          </a:xfrm>
        </p:spPr>
        <p:txBody>
          <a:bodyPr/>
          <a:lstStyle/>
          <a:p>
            <a:pPr eaLnBrk="1" hangingPunct="1"/>
            <a:r>
              <a:rPr lang="en-US" altLang="en-US" sz="2400" b="1" dirty="0" smtClean="0">
                <a:solidFill>
                  <a:srgbClr val="404040"/>
                </a:solidFill>
              </a:rPr>
              <a:t>TC checklist?</a:t>
            </a:r>
            <a:r>
              <a:rPr lang="en-US" altLang="en-US" sz="2400" b="1" dirty="0" smtClean="0"/>
              <a:t> </a:t>
            </a:r>
            <a:r>
              <a:rPr lang="en-US" altLang="en-US" sz="2400" dirty="0" smtClean="0"/>
              <a:t>Common questions to ensure that TC created enough and right format</a:t>
            </a:r>
          </a:p>
          <a:p>
            <a:pPr eaLnBrk="1" hangingPunct="1"/>
            <a:r>
              <a:rPr lang="en-US" altLang="en-US" sz="2400" b="1" dirty="0" smtClean="0">
                <a:solidFill>
                  <a:srgbClr val="404040"/>
                </a:solidFill>
              </a:rPr>
              <a:t>Who do?</a:t>
            </a:r>
            <a:r>
              <a:rPr lang="en-US" altLang="en-US" sz="2400" b="1" dirty="0" smtClean="0"/>
              <a:t> </a:t>
            </a:r>
            <a:r>
              <a:rPr lang="en-US" altLang="en-US" sz="2400" dirty="0" smtClean="0"/>
              <a:t>Reviewer (Test leader, PM, Developers, QA, customer)</a:t>
            </a:r>
          </a:p>
          <a:p>
            <a:pPr eaLnBrk="1" hangingPunct="1"/>
            <a:endParaRPr lang="ja-JP" altLang="en-US" sz="2400" dirty="0" smtClean="0">
              <a:ea typeface="ＭＳ Ｐゴシック" pitchFamily="50" charset="-128"/>
            </a:endParaRPr>
          </a:p>
        </p:txBody>
      </p:sp>
      <p:graphicFrame>
        <p:nvGraphicFramePr>
          <p:cNvPr id="47108" name="Object 2"/>
          <p:cNvGraphicFramePr>
            <a:graphicFrameLocks noChangeAspect="1"/>
          </p:cNvGraphicFramePr>
          <p:nvPr/>
        </p:nvGraphicFramePr>
        <p:xfrm>
          <a:off x="1257300" y="3598863"/>
          <a:ext cx="3733800" cy="2019300"/>
        </p:xfrm>
        <a:graphic>
          <a:graphicData uri="http://schemas.openxmlformats.org/presentationml/2006/ole">
            <mc:AlternateContent xmlns:mc="http://schemas.openxmlformats.org/markup-compatibility/2006">
              <mc:Choice xmlns:v="urn:schemas-microsoft-com:vml" Requires="v">
                <p:oleObj spid="_x0000_s47115" name="Worksheet" showAsIcon="1" r:id="rId5" imgW="914400" imgH="771525" progId="Excel.Sheet.8">
                  <p:embed/>
                </p:oleObj>
              </mc:Choice>
              <mc:Fallback>
                <p:oleObj name="Worksheet" showAsIcon="1" r:id="rId5" imgW="914400" imgH="771525" progId="Excel.Sheet.8">
                  <p:embed/>
                  <p:pic>
                    <p:nvPicPr>
                      <p:cNvPr id="0" name="Picture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57300" y="3598863"/>
                        <a:ext cx="3733800" cy="2019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47109" name="Picture 4" descr="stock_task.png"/>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5875338" y="3429000"/>
            <a:ext cx="2238375" cy="223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1"/>
          <p:cNvSpPr txBox="1">
            <a:spLocks/>
          </p:cNvSpPr>
          <p:nvPr/>
        </p:nvSpPr>
        <p:spPr bwMode="auto">
          <a:xfrm>
            <a:off x="3124200" y="304800"/>
            <a:ext cx="5867400" cy="639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r" rtl="0" eaLnBrk="1" fontAlgn="base" hangingPunct="1">
              <a:spcBef>
                <a:spcPct val="0"/>
              </a:spcBef>
              <a:spcAft>
                <a:spcPct val="0"/>
              </a:spcAft>
              <a:defRPr kumimoji="1" sz="2700" b="1">
                <a:solidFill>
                  <a:schemeClr val="tx2"/>
                </a:solidFill>
                <a:latin typeface="+mj-lt"/>
                <a:ea typeface="+mj-ea"/>
                <a:cs typeface="+mj-cs"/>
              </a:defRPr>
            </a:lvl1pPr>
            <a:lvl2pPr algn="r" rtl="0" eaLnBrk="1" fontAlgn="base" hangingPunct="1">
              <a:spcBef>
                <a:spcPct val="0"/>
              </a:spcBef>
              <a:spcAft>
                <a:spcPct val="0"/>
              </a:spcAft>
              <a:defRPr kumimoji="1" sz="2700" b="1">
                <a:solidFill>
                  <a:schemeClr val="tx2"/>
                </a:solidFill>
                <a:latin typeface="Arial" charset="0"/>
                <a:cs typeface="Arial" charset="0"/>
              </a:defRPr>
            </a:lvl2pPr>
            <a:lvl3pPr algn="r" rtl="0" eaLnBrk="1" fontAlgn="base" hangingPunct="1">
              <a:spcBef>
                <a:spcPct val="0"/>
              </a:spcBef>
              <a:spcAft>
                <a:spcPct val="0"/>
              </a:spcAft>
              <a:defRPr kumimoji="1" sz="2700" b="1">
                <a:solidFill>
                  <a:schemeClr val="tx2"/>
                </a:solidFill>
                <a:latin typeface="Arial" charset="0"/>
                <a:cs typeface="Arial" charset="0"/>
              </a:defRPr>
            </a:lvl3pPr>
            <a:lvl4pPr algn="r" rtl="0" eaLnBrk="1" fontAlgn="base" hangingPunct="1">
              <a:spcBef>
                <a:spcPct val="0"/>
              </a:spcBef>
              <a:spcAft>
                <a:spcPct val="0"/>
              </a:spcAft>
              <a:defRPr kumimoji="1" sz="2700" b="1">
                <a:solidFill>
                  <a:schemeClr val="tx2"/>
                </a:solidFill>
                <a:latin typeface="Arial" charset="0"/>
                <a:cs typeface="Arial" charset="0"/>
              </a:defRPr>
            </a:lvl4pPr>
            <a:lvl5pPr algn="r" rtl="0" eaLnBrk="1" fontAlgn="base" hangingPunct="1">
              <a:spcBef>
                <a:spcPct val="0"/>
              </a:spcBef>
              <a:spcAft>
                <a:spcPct val="0"/>
              </a:spcAft>
              <a:defRPr kumimoji="1" sz="2700" b="1">
                <a:solidFill>
                  <a:schemeClr val="tx2"/>
                </a:solidFill>
                <a:latin typeface="Arial" charset="0"/>
                <a:cs typeface="Arial" charset="0"/>
              </a:defRPr>
            </a:lvl5pPr>
            <a:lvl6pPr marL="457200" algn="r" rtl="0" eaLnBrk="1" fontAlgn="base" hangingPunct="1">
              <a:spcBef>
                <a:spcPct val="0"/>
              </a:spcBef>
              <a:spcAft>
                <a:spcPct val="0"/>
              </a:spcAft>
              <a:defRPr kumimoji="1" sz="2700" b="1">
                <a:solidFill>
                  <a:schemeClr val="tx2"/>
                </a:solidFill>
                <a:latin typeface="Arial" charset="0"/>
                <a:cs typeface="Arial" charset="0"/>
              </a:defRPr>
            </a:lvl6pPr>
            <a:lvl7pPr marL="914400" algn="r" rtl="0" eaLnBrk="1" fontAlgn="base" hangingPunct="1">
              <a:spcBef>
                <a:spcPct val="0"/>
              </a:spcBef>
              <a:spcAft>
                <a:spcPct val="0"/>
              </a:spcAft>
              <a:defRPr kumimoji="1" sz="2700" b="1">
                <a:solidFill>
                  <a:schemeClr val="tx2"/>
                </a:solidFill>
                <a:latin typeface="Arial" charset="0"/>
                <a:cs typeface="Arial" charset="0"/>
              </a:defRPr>
            </a:lvl7pPr>
            <a:lvl8pPr marL="1371600" algn="r" rtl="0" eaLnBrk="1" fontAlgn="base" hangingPunct="1">
              <a:spcBef>
                <a:spcPct val="0"/>
              </a:spcBef>
              <a:spcAft>
                <a:spcPct val="0"/>
              </a:spcAft>
              <a:defRPr kumimoji="1" sz="2700" b="1">
                <a:solidFill>
                  <a:schemeClr val="tx2"/>
                </a:solidFill>
                <a:latin typeface="Arial" charset="0"/>
                <a:cs typeface="Arial" charset="0"/>
              </a:defRPr>
            </a:lvl8pPr>
            <a:lvl9pPr marL="1828800" algn="r" rtl="0" eaLnBrk="1" fontAlgn="base" hangingPunct="1">
              <a:spcBef>
                <a:spcPct val="0"/>
              </a:spcBef>
              <a:spcAft>
                <a:spcPct val="0"/>
              </a:spcAft>
              <a:defRPr kumimoji="1" sz="2700" b="1">
                <a:solidFill>
                  <a:schemeClr val="tx2"/>
                </a:solidFill>
                <a:latin typeface="Arial" charset="0"/>
                <a:cs typeface="Arial" charset="0"/>
              </a:defRPr>
            </a:lvl9pPr>
          </a:lstStyle>
          <a:p>
            <a:pPr>
              <a:defRPr/>
            </a:pPr>
            <a:r>
              <a:rPr lang="en-GB" altLang="en-US" sz="3200" dirty="0"/>
              <a:t>Test Case Review Checklist</a:t>
            </a:r>
            <a:endParaRPr lang="vi-VN" altLang="en-US" sz="3200" kern="0" dirty="0" smtClean="0"/>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7" name="Rectangle 5"/>
          <p:cNvSpPr>
            <a:spLocks noChangeArrowheads="1"/>
          </p:cNvSpPr>
          <p:nvPr/>
        </p:nvSpPr>
        <p:spPr bwMode="auto">
          <a:xfrm>
            <a:off x="457200" y="1371600"/>
            <a:ext cx="8229600" cy="4525963"/>
          </a:xfrm>
          <a:prstGeom prst="rect">
            <a:avLst/>
          </a:prstGeom>
          <a:noFill/>
          <a:ln w="9525">
            <a:noFill/>
            <a:miter lim="800000"/>
            <a:headEnd/>
            <a:tailEnd/>
          </a:ln>
          <a:effectLst/>
        </p:spPr>
        <p:txBody>
          <a:bodyP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eaLnBrk="0" fontAlgn="base" hangingPunct="0">
              <a:spcBef>
                <a:spcPct val="0"/>
              </a:spcBef>
              <a:spcAft>
                <a:spcPct val="0"/>
              </a:spcAft>
              <a:defRPr kumimoji="1" sz="2400">
                <a:solidFill>
                  <a:schemeClr val="tx1"/>
                </a:solidFill>
                <a:latin typeface="Times New Roman" pitchFamily="18" charset="0"/>
              </a:defRPr>
            </a:lvl6pPr>
            <a:lvl7pPr marL="2971800" indent="-228600" eaLnBrk="0" fontAlgn="base" hangingPunct="0">
              <a:spcBef>
                <a:spcPct val="0"/>
              </a:spcBef>
              <a:spcAft>
                <a:spcPct val="0"/>
              </a:spcAft>
              <a:defRPr kumimoji="1" sz="2400">
                <a:solidFill>
                  <a:schemeClr val="tx1"/>
                </a:solidFill>
                <a:latin typeface="Times New Roman" pitchFamily="18" charset="0"/>
              </a:defRPr>
            </a:lvl7pPr>
            <a:lvl8pPr marL="3429000" indent="-228600" eaLnBrk="0" fontAlgn="base" hangingPunct="0">
              <a:spcBef>
                <a:spcPct val="0"/>
              </a:spcBef>
              <a:spcAft>
                <a:spcPct val="0"/>
              </a:spcAft>
              <a:defRPr kumimoji="1" sz="2400">
                <a:solidFill>
                  <a:schemeClr val="tx1"/>
                </a:solidFill>
                <a:latin typeface="Times New Roman" pitchFamily="18" charset="0"/>
              </a:defRPr>
            </a:lvl8pPr>
            <a:lvl9pPr marL="3886200" indent="-228600" eaLnBrk="0" fontAlgn="base" hangingPunct="0">
              <a:spcBef>
                <a:spcPct val="0"/>
              </a:spcBef>
              <a:spcAft>
                <a:spcPct val="0"/>
              </a:spcAft>
              <a:defRPr kumimoji="1" sz="2400">
                <a:solidFill>
                  <a:schemeClr val="tx1"/>
                </a:solidFill>
                <a:latin typeface="Times New Roman" pitchFamily="18" charset="0"/>
              </a:defRPr>
            </a:lvl9pPr>
          </a:lstStyle>
          <a:p>
            <a:pPr algn="ctr">
              <a:buClr>
                <a:schemeClr val="tx1"/>
              </a:buClr>
              <a:buSzPct val="62000"/>
              <a:buFont typeface="Monotype Sorts" pitchFamily="2" charset="2"/>
              <a:buNone/>
              <a:defRPr/>
            </a:pPr>
            <a:endParaRPr kumimoji="0" lang="en-US" altLang="en-US" sz="6000" b="1" i="1" dirty="0" smtClean="0">
              <a:solidFill>
                <a:srgbClr val="000080"/>
              </a:solidFill>
              <a:effectLst>
                <a:outerShdw blurRad="38100" dist="38100" dir="2700000" algn="tl">
                  <a:srgbClr val="C0C0C0"/>
                </a:outerShdw>
              </a:effectLst>
              <a:latin typeface="+mn-lt"/>
            </a:endParaRPr>
          </a:p>
          <a:p>
            <a:pPr algn="ctr">
              <a:buClr>
                <a:schemeClr val="tx1"/>
              </a:buClr>
              <a:buSzPct val="62000"/>
              <a:buFont typeface="Monotype Sorts" pitchFamily="2" charset="2"/>
              <a:buNone/>
              <a:defRPr/>
            </a:pPr>
            <a:endParaRPr kumimoji="0" lang="en-US" altLang="en-US" sz="6000" b="1" i="1" dirty="0" smtClean="0">
              <a:solidFill>
                <a:srgbClr val="000080"/>
              </a:solidFill>
              <a:effectLst>
                <a:outerShdw blurRad="38100" dist="38100" dir="2700000" algn="tl">
                  <a:srgbClr val="C0C0C0"/>
                </a:outerShdw>
              </a:effectLst>
              <a:latin typeface="+mn-lt"/>
            </a:endParaRPr>
          </a:p>
          <a:p>
            <a:pPr algn="ctr">
              <a:buClr>
                <a:schemeClr val="tx1"/>
              </a:buClr>
              <a:buSzPct val="62000"/>
              <a:buFont typeface="Monotype Sorts" pitchFamily="2" charset="2"/>
              <a:buNone/>
              <a:defRPr/>
            </a:pPr>
            <a:r>
              <a:rPr kumimoji="0" lang="en-US" altLang="en-US" sz="6000" b="1" i="1" dirty="0" smtClean="0">
                <a:solidFill>
                  <a:srgbClr val="000080"/>
                </a:solidFill>
                <a:effectLst>
                  <a:outerShdw blurRad="38100" dist="38100" dir="2700000" algn="tl">
                    <a:srgbClr val="C0C0C0"/>
                  </a:outerShdw>
                </a:effectLst>
                <a:latin typeface="+mn-lt"/>
              </a:rPr>
              <a:t>QUIZ</a:t>
            </a:r>
          </a:p>
          <a:p>
            <a:pPr algn="ctr">
              <a:spcBef>
                <a:spcPct val="20000"/>
              </a:spcBef>
              <a:buClr>
                <a:schemeClr val="tx1"/>
              </a:buClr>
              <a:buSzPct val="62000"/>
              <a:buFont typeface="Monotype Sorts" pitchFamily="2" charset="2"/>
              <a:buNone/>
              <a:defRPr/>
            </a:pPr>
            <a:endParaRPr kumimoji="0" lang="en-US" altLang="en-US" sz="6000" dirty="0" smtClean="0">
              <a:solidFill>
                <a:srgbClr val="000080"/>
              </a:solidFill>
              <a:latin typeface="+mn-lt"/>
            </a:endParaRPr>
          </a:p>
        </p:txBody>
      </p:sp>
    </p:spTree>
  </p:cSld>
  <p:clrMapOvr>
    <a:masterClrMapping/>
  </p:clrMapOvr>
  <p:transition>
    <p:blinds dir="ver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6"/>
          <p:cNvSpPr>
            <a:spLocks noGrp="1" noChangeArrowheads="1"/>
          </p:cNvSpPr>
          <p:nvPr>
            <p:ph type="title"/>
          </p:nvPr>
        </p:nvSpPr>
        <p:spPr>
          <a:xfrm>
            <a:off x="1219200" y="290513"/>
            <a:ext cx="7772400" cy="700087"/>
          </a:xfrm>
          <a:extLst>
            <a:ext uri="{91240B29-F687-4F45-9708-019B960494DF}">
              <a14:hiddenLine xmlns:a14="http://schemas.microsoft.com/office/drawing/2010/main" w="9525" algn="ctr">
                <a:solidFill>
                  <a:srgbClr val="000000"/>
                </a:solidFill>
                <a:miter lim="800000"/>
                <a:headEnd/>
                <a:tailEnd/>
              </a14:hiddenLine>
            </a:ext>
          </a:extLst>
        </p:spPr>
        <p:txBody>
          <a:bodyPr anchor="t"/>
          <a:lstStyle/>
          <a:p>
            <a:pPr eaLnBrk="1" hangingPunct="1"/>
            <a:r>
              <a:rPr lang="en-US" altLang="en-US" sz="3200" dirty="0" smtClean="0">
                <a:solidFill>
                  <a:schemeClr val="tx1"/>
                </a:solidFill>
              </a:rPr>
              <a:t>Objectives</a:t>
            </a:r>
          </a:p>
        </p:txBody>
      </p:sp>
      <p:sp>
        <p:nvSpPr>
          <p:cNvPr id="28675" name="Rectangle 7"/>
          <p:cNvSpPr>
            <a:spLocks noGrp="1" noChangeArrowheads="1"/>
          </p:cNvSpPr>
          <p:nvPr>
            <p:ph idx="1"/>
          </p:nvPr>
        </p:nvSpPr>
        <p:spPr>
          <a:xfrm>
            <a:off x="457200" y="1447800"/>
            <a:ext cx="6400800" cy="4495800"/>
          </a:xfrm>
        </p:spPr>
        <p:txBody>
          <a:bodyPr lIns="92075" tIns="46038" rIns="92075" bIns="46038"/>
          <a:lstStyle/>
          <a:p>
            <a:pPr eaLnBrk="1" hangingPunct="1">
              <a:buFont typeface="Monotype Sorts" pitchFamily="2" charset="2"/>
              <a:buNone/>
            </a:pPr>
            <a:r>
              <a:rPr lang="en-US" altLang="en-US" sz="2400" b="1" dirty="0" smtClean="0"/>
              <a:t>After the course, student will:</a:t>
            </a:r>
          </a:p>
          <a:p>
            <a:pPr eaLnBrk="1" hangingPunct="1">
              <a:lnSpc>
                <a:spcPct val="120000"/>
              </a:lnSpc>
            </a:pPr>
            <a:r>
              <a:rPr lang="en-US" altLang="ja-JP" sz="2400" dirty="0" smtClean="0">
                <a:ea typeface="ＭＳ Ｐゴシック" pitchFamily="50" charset="-128"/>
              </a:rPr>
              <a:t>Understanding what is Test Case</a:t>
            </a:r>
          </a:p>
          <a:p>
            <a:pPr eaLnBrk="1" hangingPunct="1">
              <a:lnSpc>
                <a:spcPct val="120000"/>
              </a:lnSpc>
            </a:pPr>
            <a:r>
              <a:rPr lang="en-US" altLang="ja-JP" sz="2400" dirty="0" smtClean="0">
                <a:ea typeface="ＭＳ Ｐゴシック" pitchFamily="50" charset="-128"/>
              </a:rPr>
              <a:t>Aware about Test case template</a:t>
            </a:r>
          </a:p>
          <a:p>
            <a:pPr eaLnBrk="1" hangingPunct="1">
              <a:lnSpc>
                <a:spcPct val="120000"/>
              </a:lnSpc>
            </a:pPr>
            <a:r>
              <a:rPr lang="en-US" altLang="ja-JP" sz="2400" dirty="0" smtClean="0">
                <a:ea typeface="ＭＳ Ｐゴシック" pitchFamily="50" charset="-128"/>
              </a:rPr>
              <a:t>Able to understand how to read &amp; create test case</a:t>
            </a:r>
          </a:p>
          <a:p>
            <a:pPr eaLnBrk="1" hangingPunct="1">
              <a:lnSpc>
                <a:spcPct val="120000"/>
              </a:lnSpc>
            </a:pPr>
            <a:r>
              <a:rPr lang="en-US" altLang="ja-JP" sz="2400" dirty="0" smtClean="0">
                <a:ea typeface="ＭＳ Ｐゴシック" pitchFamily="50" charset="-128"/>
              </a:rPr>
              <a:t>Using checklist to review Test Case</a:t>
            </a:r>
          </a:p>
        </p:txBody>
      </p:sp>
      <p:pic>
        <p:nvPicPr>
          <p:cNvPr id="28677" name="Picture 8" descr="bd04924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65888" y="1752600"/>
            <a:ext cx="2525712" cy="340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checker dir="ver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6" name="Content Placeholder 2"/>
          <p:cNvSpPr>
            <a:spLocks noGrp="1"/>
          </p:cNvSpPr>
          <p:nvPr>
            <p:ph idx="1"/>
          </p:nvPr>
        </p:nvSpPr>
        <p:spPr>
          <a:xfrm>
            <a:off x="457200" y="1371600"/>
            <a:ext cx="8229600" cy="4754563"/>
          </a:xfrm>
        </p:spPr>
        <p:txBody>
          <a:bodyPr/>
          <a:lstStyle/>
          <a:p>
            <a:pPr eaLnBrk="1" hangingPunct="1">
              <a:defRPr/>
            </a:pPr>
            <a:r>
              <a:rPr lang="en-US" altLang="en-US" sz="2400" dirty="0" smtClean="0"/>
              <a:t>A set of </a:t>
            </a:r>
            <a:r>
              <a:rPr lang="en-US" altLang="en-US" sz="2400" dirty="0" smtClean="0">
                <a:solidFill>
                  <a:srgbClr val="404040"/>
                </a:solidFill>
              </a:rPr>
              <a:t>pre-requisites/pre-conditions, input value, execution steps, expected results</a:t>
            </a:r>
          </a:p>
          <a:p>
            <a:pPr eaLnBrk="1" hangingPunct="1">
              <a:defRPr/>
            </a:pPr>
            <a:r>
              <a:rPr lang="en-US" altLang="en-US" sz="2400" dirty="0" smtClean="0"/>
              <a:t>Developed for a </a:t>
            </a:r>
            <a:r>
              <a:rPr lang="en-US" altLang="en-US" sz="2400" dirty="0" smtClean="0">
                <a:solidFill>
                  <a:srgbClr val="404040"/>
                </a:solidFill>
              </a:rPr>
              <a:t>particular</a:t>
            </a:r>
            <a:r>
              <a:rPr lang="en-US" altLang="en-US" sz="2400" dirty="0" smtClean="0"/>
              <a:t> objective or test condition</a:t>
            </a:r>
          </a:p>
          <a:p>
            <a:pPr eaLnBrk="1" hangingPunct="1">
              <a:buFontTx/>
              <a:buNone/>
              <a:defRPr/>
            </a:pPr>
            <a:endParaRPr lang="en-US" altLang="en-US" sz="2400" i="1" dirty="0" smtClean="0"/>
          </a:p>
          <a:p>
            <a:pPr eaLnBrk="1" hangingPunct="1">
              <a:buFontTx/>
              <a:buNone/>
              <a:defRPr/>
            </a:pPr>
            <a:r>
              <a:rPr lang="en-US" altLang="en-US" sz="2400" b="1" dirty="0" smtClean="0"/>
              <a:t>For example:</a:t>
            </a:r>
          </a:p>
          <a:p>
            <a:pPr marL="460375" indent="4763" eaLnBrk="1" hangingPunct="1">
              <a:buFontTx/>
              <a:buNone/>
              <a:defRPr/>
            </a:pPr>
            <a:r>
              <a:rPr lang="en-US" altLang="en-US" sz="2000" dirty="0" smtClean="0"/>
              <a:t>Exercise a particular program path or to verify compliance with a specific requirement</a:t>
            </a:r>
          </a:p>
        </p:txBody>
      </p:sp>
      <p:graphicFrame>
        <p:nvGraphicFramePr>
          <p:cNvPr id="29700" name="Object 5" descr="Test case template"/>
          <p:cNvGraphicFramePr>
            <a:graphicFrameLocks noChangeAspect="1"/>
          </p:cNvGraphicFramePr>
          <p:nvPr/>
        </p:nvGraphicFramePr>
        <p:xfrm>
          <a:off x="5638800" y="4343400"/>
          <a:ext cx="1719263" cy="1449388"/>
        </p:xfrm>
        <a:graphic>
          <a:graphicData uri="http://schemas.openxmlformats.org/presentationml/2006/ole">
            <mc:AlternateContent xmlns:mc="http://schemas.openxmlformats.org/markup-compatibility/2006">
              <mc:Choice xmlns:v="urn:schemas-microsoft-com:vml" Requires="v">
                <p:oleObj spid="_x0000_s29706" name="Worksheet" showAsIcon="1" r:id="rId5" imgW="914400" imgH="771525" progId="Excel.Sheet.8">
                  <p:embed/>
                </p:oleObj>
              </mc:Choice>
              <mc:Fallback>
                <p:oleObj name="Worksheet" showAsIcon="1" r:id="rId5" imgW="914400" imgH="771525" progId="Excel.Sheet.8">
                  <p:embed/>
                  <p:pic>
                    <p:nvPicPr>
                      <p:cNvPr id="0" name="Picture 9" descr="Test case templat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38800" y="4343400"/>
                        <a:ext cx="1719263" cy="14493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6"/>
          <p:cNvSpPr txBox="1">
            <a:spLocks noChangeArrowheads="1"/>
          </p:cNvSpPr>
          <p:nvPr/>
        </p:nvSpPr>
        <p:spPr bwMode="auto">
          <a:xfrm>
            <a:off x="1219200" y="304800"/>
            <a:ext cx="7772400" cy="70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lgn="r" rtl="0" eaLnBrk="1" fontAlgn="base" hangingPunct="1">
              <a:spcBef>
                <a:spcPct val="0"/>
              </a:spcBef>
              <a:spcAft>
                <a:spcPct val="0"/>
              </a:spcAft>
              <a:defRPr kumimoji="1" sz="2700" b="1">
                <a:solidFill>
                  <a:schemeClr val="tx2"/>
                </a:solidFill>
                <a:latin typeface="+mj-lt"/>
                <a:ea typeface="+mj-ea"/>
                <a:cs typeface="+mj-cs"/>
              </a:defRPr>
            </a:lvl1pPr>
            <a:lvl2pPr algn="r" rtl="0" eaLnBrk="1" fontAlgn="base" hangingPunct="1">
              <a:spcBef>
                <a:spcPct val="0"/>
              </a:spcBef>
              <a:spcAft>
                <a:spcPct val="0"/>
              </a:spcAft>
              <a:defRPr kumimoji="1" sz="2700" b="1">
                <a:solidFill>
                  <a:schemeClr val="tx2"/>
                </a:solidFill>
                <a:latin typeface="Arial" charset="0"/>
                <a:cs typeface="Arial" charset="0"/>
              </a:defRPr>
            </a:lvl2pPr>
            <a:lvl3pPr algn="r" rtl="0" eaLnBrk="1" fontAlgn="base" hangingPunct="1">
              <a:spcBef>
                <a:spcPct val="0"/>
              </a:spcBef>
              <a:spcAft>
                <a:spcPct val="0"/>
              </a:spcAft>
              <a:defRPr kumimoji="1" sz="2700" b="1">
                <a:solidFill>
                  <a:schemeClr val="tx2"/>
                </a:solidFill>
                <a:latin typeface="Arial" charset="0"/>
                <a:cs typeface="Arial" charset="0"/>
              </a:defRPr>
            </a:lvl3pPr>
            <a:lvl4pPr algn="r" rtl="0" eaLnBrk="1" fontAlgn="base" hangingPunct="1">
              <a:spcBef>
                <a:spcPct val="0"/>
              </a:spcBef>
              <a:spcAft>
                <a:spcPct val="0"/>
              </a:spcAft>
              <a:defRPr kumimoji="1" sz="2700" b="1">
                <a:solidFill>
                  <a:schemeClr val="tx2"/>
                </a:solidFill>
                <a:latin typeface="Arial" charset="0"/>
                <a:cs typeface="Arial" charset="0"/>
              </a:defRPr>
            </a:lvl4pPr>
            <a:lvl5pPr algn="r" rtl="0" eaLnBrk="1" fontAlgn="base" hangingPunct="1">
              <a:spcBef>
                <a:spcPct val="0"/>
              </a:spcBef>
              <a:spcAft>
                <a:spcPct val="0"/>
              </a:spcAft>
              <a:defRPr kumimoji="1" sz="2700" b="1">
                <a:solidFill>
                  <a:schemeClr val="tx2"/>
                </a:solidFill>
                <a:latin typeface="Arial" charset="0"/>
                <a:cs typeface="Arial" charset="0"/>
              </a:defRPr>
            </a:lvl5pPr>
            <a:lvl6pPr marL="457200" algn="r" rtl="0" eaLnBrk="1" fontAlgn="base" hangingPunct="1">
              <a:spcBef>
                <a:spcPct val="0"/>
              </a:spcBef>
              <a:spcAft>
                <a:spcPct val="0"/>
              </a:spcAft>
              <a:defRPr kumimoji="1" sz="2700" b="1">
                <a:solidFill>
                  <a:schemeClr val="tx2"/>
                </a:solidFill>
                <a:latin typeface="Arial" charset="0"/>
                <a:cs typeface="Arial" charset="0"/>
              </a:defRPr>
            </a:lvl6pPr>
            <a:lvl7pPr marL="914400" algn="r" rtl="0" eaLnBrk="1" fontAlgn="base" hangingPunct="1">
              <a:spcBef>
                <a:spcPct val="0"/>
              </a:spcBef>
              <a:spcAft>
                <a:spcPct val="0"/>
              </a:spcAft>
              <a:defRPr kumimoji="1" sz="2700" b="1">
                <a:solidFill>
                  <a:schemeClr val="tx2"/>
                </a:solidFill>
                <a:latin typeface="Arial" charset="0"/>
                <a:cs typeface="Arial" charset="0"/>
              </a:defRPr>
            </a:lvl7pPr>
            <a:lvl8pPr marL="1371600" algn="r" rtl="0" eaLnBrk="1" fontAlgn="base" hangingPunct="1">
              <a:spcBef>
                <a:spcPct val="0"/>
              </a:spcBef>
              <a:spcAft>
                <a:spcPct val="0"/>
              </a:spcAft>
              <a:defRPr kumimoji="1" sz="2700" b="1">
                <a:solidFill>
                  <a:schemeClr val="tx2"/>
                </a:solidFill>
                <a:latin typeface="Arial" charset="0"/>
                <a:cs typeface="Arial" charset="0"/>
              </a:defRPr>
            </a:lvl8pPr>
            <a:lvl9pPr marL="1828800" algn="r" rtl="0" eaLnBrk="1" fontAlgn="base" hangingPunct="1">
              <a:spcBef>
                <a:spcPct val="0"/>
              </a:spcBef>
              <a:spcAft>
                <a:spcPct val="0"/>
              </a:spcAft>
              <a:defRPr kumimoji="1" sz="2700" b="1">
                <a:solidFill>
                  <a:schemeClr val="tx2"/>
                </a:solidFill>
                <a:latin typeface="Arial" charset="0"/>
                <a:cs typeface="Arial" charset="0"/>
              </a:defRPr>
            </a:lvl9pPr>
          </a:lstStyle>
          <a:p>
            <a:pPr>
              <a:defRPr/>
            </a:pPr>
            <a:r>
              <a:rPr lang="en-US" altLang="en-US" sz="3200" dirty="0"/>
              <a:t>What is Test Case?</a:t>
            </a:r>
            <a:endParaRPr lang="en-US" altLang="en-US" sz="3200" kern="0" dirty="0" smtClean="0">
              <a:solidFill>
                <a:schemeClr val="tx1"/>
              </a:solidFill>
            </a:endParaRPr>
          </a:p>
        </p:txBody>
      </p:sp>
    </p:spTree>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6" name="Content Placeholder 2"/>
          <p:cNvSpPr>
            <a:spLocks noGrp="1"/>
          </p:cNvSpPr>
          <p:nvPr>
            <p:ph idx="1"/>
          </p:nvPr>
        </p:nvSpPr>
        <p:spPr>
          <a:xfrm>
            <a:off x="457200" y="1371600"/>
            <a:ext cx="8229600" cy="4754563"/>
          </a:xfrm>
        </p:spPr>
        <p:txBody>
          <a:bodyPr/>
          <a:lstStyle/>
          <a:p>
            <a:pPr eaLnBrk="1" hangingPunct="1">
              <a:defRPr/>
            </a:pPr>
            <a:r>
              <a:rPr lang="en-US" altLang="en-US" sz="2400" dirty="0">
                <a:solidFill>
                  <a:srgbClr val="404040"/>
                </a:solidFill>
              </a:rPr>
              <a:t>Test plan</a:t>
            </a:r>
          </a:p>
          <a:p>
            <a:pPr eaLnBrk="1" hangingPunct="1">
              <a:defRPr/>
            </a:pPr>
            <a:r>
              <a:rPr lang="en-US" altLang="en-US" sz="2400" dirty="0">
                <a:solidFill>
                  <a:srgbClr val="404040"/>
                </a:solidFill>
              </a:rPr>
              <a:t>Test design</a:t>
            </a:r>
          </a:p>
          <a:p>
            <a:pPr eaLnBrk="1" hangingPunct="1">
              <a:defRPr/>
            </a:pPr>
            <a:r>
              <a:rPr lang="en-US" altLang="en-US" sz="2400" dirty="0" smtClean="0"/>
              <a:t>Requirement (User requirement, </a:t>
            </a:r>
            <a:r>
              <a:rPr lang="en-US" altLang="en-US" sz="2400" dirty="0" smtClean="0">
                <a:solidFill>
                  <a:srgbClr val="404040"/>
                </a:solidFill>
              </a:rPr>
              <a:t>SRS - Software Requirement Specification, User stories,…)</a:t>
            </a:r>
          </a:p>
          <a:p>
            <a:pPr eaLnBrk="1" hangingPunct="1">
              <a:defRPr/>
            </a:pPr>
            <a:r>
              <a:rPr lang="en-US" altLang="en-US" sz="2400" dirty="0" smtClean="0">
                <a:solidFill>
                  <a:srgbClr val="404040"/>
                </a:solidFill>
              </a:rPr>
              <a:t>GUI design</a:t>
            </a:r>
          </a:p>
          <a:p>
            <a:pPr eaLnBrk="1" hangingPunct="1">
              <a:defRPr/>
            </a:pPr>
            <a:r>
              <a:rPr lang="en-US" altLang="en-US" sz="2400" dirty="0" smtClean="0">
                <a:solidFill>
                  <a:srgbClr val="404040"/>
                </a:solidFill>
              </a:rPr>
              <a:t>Database design</a:t>
            </a:r>
          </a:p>
          <a:p>
            <a:pPr eaLnBrk="1" hangingPunct="1">
              <a:defRPr/>
            </a:pPr>
            <a:r>
              <a:rPr lang="en-US" altLang="en-US" sz="2400" dirty="0" smtClean="0">
                <a:solidFill>
                  <a:srgbClr val="404040"/>
                </a:solidFill>
              </a:rPr>
              <a:t>Prototype</a:t>
            </a:r>
          </a:p>
          <a:p>
            <a:pPr eaLnBrk="1" hangingPunct="1">
              <a:defRPr/>
            </a:pPr>
            <a:r>
              <a:rPr lang="en-US" altLang="en-US" sz="2400" dirty="0" smtClean="0">
                <a:solidFill>
                  <a:srgbClr val="404040"/>
                </a:solidFill>
              </a:rPr>
              <a:t>User manual, technical manual</a:t>
            </a:r>
          </a:p>
          <a:p>
            <a:pPr eaLnBrk="1" hangingPunct="1">
              <a:defRPr/>
            </a:pPr>
            <a:r>
              <a:rPr lang="en-US" altLang="en-US" sz="2400" dirty="0" smtClean="0">
                <a:solidFill>
                  <a:srgbClr val="404040"/>
                </a:solidFill>
              </a:rPr>
              <a:t>Domain knowledge, business experience</a:t>
            </a:r>
          </a:p>
          <a:p>
            <a:pPr eaLnBrk="1" hangingPunct="1">
              <a:defRPr/>
            </a:pPr>
            <a:r>
              <a:rPr lang="en-US" altLang="en-US" sz="2400" dirty="0" smtClean="0">
                <a:solidFill>
                  <a:srgbClr val="404040"/>
                </a:solidFill>
              </a:rPr>
              <a:t>…</a:t>
            </a:r>
            <a:endParaRPr lang="en-US" altLang="en-US" sz="2400" dirty="0" smtClean="0"/>
          </a:p>
        </p:txBody>
      </p:sp>
      <p:sp>
        <p:nvSpPr>
          <p:cNvPr id="7" name="Rectangle 6"/>
          <p:cNvSpPr txBox="1">
            <a:spLocks noChangeArrowheads="1"/>
          </p:cNvSpPr>
          <p:nvPr/>
        </p:nvSpPr>
        <p:spPr bwMode="auto">
          <a:xfrm>
            <a:off x="1219200" y="304800"/>
            <a:ext cx="7772400" cy="70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lgn="r" rtl="0" eaLnBrk="1" fontAlgn="base" hangingPunct="1">
              <a:spcBef>
                <a:spcPct val="0"/>
              </a:spcBef>
              <a:spcAft>
                <a:spcPct val="0"/>
              </a:spcAft>
              <a:defRPr kumimoji="1" sz="2700" b="1">
                <a:solidFill>
                  <a:schemeClr val="tx2"/>
                </a:solidFill>
                <a:latin typeface="+mj-lt"/>
                <a:ea typeface="+mj-ea"/>
                <a:cs typeface="+mj-cs"/>
              </a:defRPr>
            </a:lvl1pPr>
            <a:lvl2pPr algn="r" rtl="0" eaLnBrk="1" fontAlgn="base" hangingPunct="1">
              <a:spcBef>
                <a:spcPct val="0"/>
              </a:spcBef>
              <a:spcAft>
                <a:spcPct val="0"/>
              </a:spcAft>
              <a:defRPr kumimoji="1" sz="2700" b="1">
                <a:solidFill>
                  <a:schemeClr val="tx2"/>
                </a:solidFill>
                <a:latin typeface="Arial" charset="0"/>
                <a:cs typeface="Arial" charset="0"/>
              </a:defRPr>
            </a:lvl2pPr>
            <a:lvl3pPr algn="r" rtl="0" eaLnBrk="1" fontAlgn="base" hangingPunct="1">
              <a:spcBef>
                <a:spcPct val="0"/>
              </a:spcBef>
              <a:spcAft>
                <a:spcPct val="0"/>
              </a:spcAft>
              <a:defRPr kumimoji="1" sz="2700" b="1">
                <a:solidFill>
                  <a:schemeClr val="tx2"/>
                </a:solidFill>
                <a:latin typeface="Arial" charset="0"/>
                <a:cs typeface="Arial" charset="0"/>
              </a:defRPr>
            </a:lvl3pPr>
            <a:lvl4pPr algn="r" rtl="0" eaLnBrk="1" fontAlgn="base" hangingPunct="1">
              <a:spcBef>
                <a:spcPct val="0"/>
              </a:spcBef>
              <a:spcAft>
                <a:spcPct val="0"/>
              </a:spcAft>
              <a:defRPr kumimoji="1" sz="2700" b="1">
                <a:solidFill>
                  <a:schemeClr val="tx2"/>
                </a:solidFill>
                <a:latin typeface="Arial" charset="0"/>
                <a:cs typeface="Arial" charset="0"/>
              </a:defRPr>
            </a:lvl4pPr>
            <a:lvl5pPr algn="r" rtl="0" eaLnBrk="1" fontAlgn="base" hangingPunct="1">
              <a:spcBef>
                <a:spcPct val="0"/>
              </a:spcBef>
              <a:spcAft>
                <a:spcPct val="0"/>
              </a:spcAft>
              <a:defRPr kumimoji="1" sz="2700" b="1">
                <a:solidFill>
                  <a:schemeClr val="tx2"/>
                </a:solidFill>
                <a:latin typeface="Arial" charset="0"/>
                <a:cs typeface="Arial" charset="0"/>
              </a:defRPr>
            </a:lvl5pPr>
            <a:lvl6pPr marL="457200" algn="r" rtl="0" eaLnBrk="1" fontAlgn="base" hangingPunct="1">
              <a:spcBef>
                <a:spcPct val="0"/>
              </a:spcBef>
              <a:spcAft>
                <a:spcPct val="0"/>
              </a:spcAft>
              <a:defRPr kumimoji="1" sz="2700" b="1">
                <a:solidFill>
                  <a:schemeClr val="tx2"/>
                </a:solidFill>
                <a:latin typeface="Arial" charset="0"/>
                <a:cs typeface="Arial" charset="0"/>
              </a:defRPr>
            </a:lvl6pPr>
            <a:lvl7pPr marL="914400" algn="r" rtl="0" eaLnBrk="1" fontAlgn="base" hangingPunct="1">
              <a:spcBef>
                <a:spcPct val="0"/>
              </a:spcBef>
              <a:spcAft>
                <a:spcPct val="0"/>
              </a:spcAft>
              <a:defRPr kumimoji="1" sz="2700" b="1">
                <a:solidFill>
                  <a:schemeClr val="tx2"/>
                </a:solidFill>
                <a:latin typeface="Arial" charset="0"/>
                <a:cs typeface="Arial" charset="0"/>
              </a:defRPr>
            </a:lvl7pPr>
            <a:lvl8pPr marL="1371600" algn="r" rtl="0" eaLnBrk="1" fontAlgn="base" hangingPunct="1">
              <a:spcBef>
                <a:spcPct val="0"/>
              </a:spcBef>
              <a:spcAft>
                <a:spcPct val="0"/>
              </a:spcAft>
              <a:defRPr kumimoji="1" sz="2700" b="1">
                <a:solidFill>
                  <a:schemeClr val="tx2"/>
                </a:solidFill>
                <a:latin typeface="Arial" charset="0"/>
                <a:cs typeface="Arial" charset="0"/>
              </a:defRPr>
            </a:lvl8pPr>
            <a:lvl9pPr marL="1828800" algn="r" rtl="0" eaLnBrk="1" fontAlgn="base" hangingPunct="1">
              <a:spcBef>
                <a:spcPct val="0"/>
              </a:spcBef>
              <a:spcAft>
                <a:spcPct val="0"/>
              </a:spcAft>
              <a:defRPr kumimoji="1" sz="2700" b="1">
                <a:solidFill>
                  <a:schemeClr val="tx2"/>
                </a:solidFill>
                <a:latin typeface="Arial" charset="0"/>
                <a:cs typeface="Arial" charset="0"/>
              </a:defRPr>
            </a:lvl9pPr>
          </a:lstStyle>
          <a:p>
            <a:pPr>
              <a:defRPr/>
            </a:pPr>
            <a:r>
              <a:rPr lang="en-US" altLang="en-US" sz="3200" dirty="0" smtClean="0"/>
              <a:t>Inputs for creating Test case</a:t>
            </a:r>
            <a:endParaRPr lang="en-US" altLang="en-US" sz="3200" kern="0" dirty="0" smtClean="0">
              <a:solidFill>
                <a:schemeClr val="tx1"/>
              </a:solidFill>
            </a:endParaRPr>
          </a:p>
        </p:txBody>
      </p:sp>
    </p:spTree>
    <p:extLst>
      <p:ext uri="{BB962C8B-B14F-4D97-AF65-F5344CB8AC3E}">
        <p14:creationId xmlns:p14="http://schemas.microsoft.com/office/powerpoint/2010/main" val="4115441710"/>
      </p:ext>
    </p:extLst>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3200400" y="304800"/>
            <a:ext cx="5791200" cy="685800"/>
          </a:xfrm>
        </p:spPr>
        <p:txBody>
          <a:bodyPr anchor="t"/>
          <a:lstStyle/>
          <a:p>
            <a:pPr eaLnBrk="1" hangingPunct="1"/>
            <a:r>
              <a:rPr lang="en-US" altLang="en-US" sz="3200" dirty="0" smtClean="0"/>
              <a:t>Test Case ID</a:t>
            </a:r>
            <a:endParaRPr lang="vi-VN" altLang="en-US" sz="3200" smtClean="0"/>
          </a:p>
        </p:txBody>
      </p:sp>
      <p:sp>
        <p:nvSpPr>
          <p:cNvPr id="32771" name="Content Placeholder 2"/>
          <p:cNvSpPr>
            <a:spLocks noGrp="1"/>
          </p:cNvSpPr>
          <p:nvPr>
            <p:ph idx="1"/>
          </p:nvPr>
        </p:nvSpPr>
        <p:spPr>
          <a:xfrm>
            <a:off x="457200" y="1295400"/>
            <a:ext cx="8534400" cy="5029200"/>
          </a:xfrm>
        </p:spPr>
        <p:txBody>
          <a:bodyPr/>
          <a:lstStyle/>
          <a:p>
            <a:pPr eaLnBrk="1" hangingPunct="1">
              <a:defRPr/>
            </a:pPr>
            <a:r>
              <a:rPr lang="en-US" altLang="en-US" sz="2400" dirty="0"/>
              <a:t>Unique number to identify test case. It should be ID to:</a:t>
            </a:r>
          </a:p>
          <a:p>
            <a:pPr marL="677863" indent="-212725" eaLnBrk="1" hangingPunct="1">
              <a:buFontTx/>
              <a:buChar char="-"/>
              <a:defRPr/>
            </a:pPr>
            <a:r>
              <a:rPr lang="en-US" altLang="en-US" sz="2000" dirty="0" smtClean="0"/>
              <a:t>Easy to say it belong to which module</a:t>
            </a:r>
          </a:p>
          <a:p>
            <a:pPr marL="677863" indent="-212725" eaLnBrk="1" hangingPunct="1">
              <a:buFontTx/>
              <a:buChar char="-"/>
              <a:defRPr/>
            </a:pPr>
            <a:r>
              <a:rPr lang="en-US" altLang="en-US" sz="2000" dirty="0" smtClean="0"/>
              <a:t>Easy to add new one into a module and don’t change ID of other</a:t>
            </a:r>
          </a:p>
          <a:p>
            <a:pPr marL="677863" indent="-212725" eaLnBrk="1" hangingPunct="1">
              <a:buFontTx/>
              <a:buChar char="-"/>
              <a:defRPr/>
            </a:pPr>
            <a:r>
              <a:rPr lang="en-US" altLang="en-US" sz="2000" dirty="0" smtClean="0"/>
              <a:t>Should not replaced by deleted one</a:t>
            </a:r>
          </a:p>
          <a:p>
            <a:pPr eaLnBrk="1" hangingPunct="1">
              <a:buFont typeface="Monotype Sorts" pitchFamily="2" charset="2"/>
              <a:buNone/>
              <a:defRPr/>
            </a:pPr>
            <a:r>
              <a:rPr lang="en-US" altLang="en-US" sz="2400" b="1" dirty="0" smtClean="0"/>
              <a:t>For example:</a:t>
            </a:r>
          </a:p>
          <a:p>
            <a:pPr marL="682625" indent="-217488" eaLnBrk="1" hangingPunct="1">
              <a:buFontTx/>
              <a:buChar char="-"/>
              <a:defRPr/>
            </a:pPr>
            <a:r>
              <a:rPr lang="en-US" altLang="en-US" sz="2000" dirty="0" smtClean="0">
                <a:solidFill>
                  <a:srgbClr val="0000FF"/>
                </a:solidFill>
              </a:rPr>
              <a:t>USER_MGT_Create_01</a:t>
            </a:r>
          </a:p>
          <a:p>
            <a:pPr marL="682625" indent="-217488" eaLnBrk="1" hangingPunct="1">
              <a:buFontTx/>
              <a:buChar char="-"/>
              <a:defRPr/>
            </a:pPr>
            <a:r>
              <a:rPr lang="en-US" altLang="en-US" sz="2000" dirty="0" smtClean="0">
                <a:solidFill>
                  <a:srgbClr val="0000FF"/>
                </a:solidFill>
              </a:rPr>
              <a:t>USER_MGT_Create_02</a:t>
            </a:r>
          </a:p>
          <a:p>
            <a:pPr marL="682625" indent="-217488" eaLnBrk="1" hangingPunct="1">
              <a:buFontTx/>
              <a:buChar char="-"/>
              <a:defRPr/>
            </a:pPr>
            <a:r>
              <a:rPr lang="en-US" altLang="en-US" sz="2000" dirty="0" smtClean="0">
                <a:solidFill>
                  <a:srgbClr val="0000FF"/>
                </a:solidFill>
              </a:rPr>
              <a:t>…</a:t>
            </a:r>
          </a:p>
          <a:p>
            <a:pPr marL="682625" indent="-217488" eaLnBrk="1" hangingPunct="1">
              <a:buFontTx/>
              <a:buChar char="-"/>
              <a:defRPr/>
            </a:pPr>
            <a:r>
              <a:rPr lang="en-US" altLang="en-US" sz="2000" dirty="0" smtClean="0">
                <a:solidFill>
                  <a:srgbClr val="0000FF"/>
                </a:solidFill>
              </a:rPr>
              <a:t>USER_MGT_Delete_01</a:t>
            </a:r>
          </a:p>
          <a:p>
            <a:pPr marL="682625" indent="-217488" eaLnBrk="1" hangingPunct="1">
              <a:buFontTx/>
              <a:buChar char="-"/>
              <a:defRPr/>
            </a:pPr>
            <a:r>
              <a:rPr lang="en-US" altLang="en-US" sz="2000" dirty="0" smtClean="0">
                <a:solidFill>
                  <a:srgbClr val="0000FF"/>
                </a:solidFill>
              </a:rPr>
              <a:t>USER_MGT_Delete_02</a:t>
            </a:r>
          </a:p>
          <a:p>
            <a:pPr marL="682625" indent="-217488" eaLnBrk="1" hangingPunct="1">
              <a:buFontTx/>
              <a:buChar char="-"/>
              <a:defRPr/>
            </a:pPr>
            <a:r>
              <a:rPr lang="en-US" altLang="en-US" sz="2000" dirty="0" smtClean="0">
                <a:solidFill>
                  <a:srgbClr val="0000FF"/>
                </a:solidFill>
              </a:rPr>
              <a:t>USER_MGT_Delete_03</a:t>
            </a:r>
          </a:p>
          <a:p>
            <a:pPr marL="682625" indent="-217488" eaLnBrk="1" hangingPunct="1">
              <a:buFontTx/>
              <a:buChar char="-"/>
              <a:defRPr/>
            </a:pPr>
            <a:r>
              <a:rPr lang="en-US" altLang="en-US" sz="2000" dirty="0" smtClean="0">
                <a:solidFill>
                  <a:srgbClr val="0000FF"/>
                </a:solidFill>
              </a:rPr>
              <a:t>…</a:t>
            </a:r>
          </a:p>
          <a:p>
            <a:pPr marL="682625" indent="-217488" eaLnBrk="1" hangingPunct="1">
              <a:buFontTx/>
              <a:buChar char="-"/>
              <a:defRPr/>
            </a:pPr>
            <a:r>
              <a:rPr lang="en-US" altLang="en-US" sz="2000" dirty="0" smtClean="0">
                <a:solidFill>
                  <a:srgbClr val="0000FF"/>
                </a:solidFill>
              </a:rPr>
              <a:t>USER_MGT_Login_01</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7763" name="Rectangle 3"/>
          <p:cNvSpPr>
            <a:spLocks noGrp="1" noChangeArrowheads="1"/>
          </p:cNvSpPr>
          <p:nvPr>
            <p:ph idx="1"/>
          </p:nvPr>
        </p:nvSpPr>
        <p:spPr>
          <a:xfrm>
            <a:off x="457200" y="1219200"/>
            <a:ext cx="8382000" cy="5105400"/>
          </a:xfrm>
        </p:spPr>
        <p:txBody>
          <a:bodyPr/>
          <a:lstStyle/>
          <a:p>
            <a:pPr eaLnBrk="1" hangingPunct="1"/>
            <a:r>
              <a:rPr lang="en-US" altLang="en-US" sz="2400" dirty="0" smtClean="0"/>
              <a:t>The description of objective or condition</a:t>
            </a:r>
          </a:p>
          <a:p>
            <a:pPr lvl="1" eaLnBrk="1" hangingPunct="1"/>
            <a:r>
              <a:rPr lang="en-US" altLang="en-US" dirty="0" smtClean="0"/>
              <a:t>Should be clear, brief</a:t>
            </a:r>
          </a:p>
          <a:p>
            <a:pPr lvl="1" eaLnBrk="1" hangingPunct="1"/>
            <a:r>
              <a:rPr lang="en-US" altLang="en-US" dirty="0" smtClean="0"/>
              <a:t>Describe generally about test case as same as a title of test case</a:t>
            </a:r>
            <a:endParaRPr lang="en-US" altLang="en-US" b="1" dirty="0" smtClean="0"/>
          </a:p>
          <a:p>
            <a:pPr eaLnBrk="1" hangingPunct="1">
              <a:buFontTx/>
              <a:buNone/>
            </a:pPr>
            <a:r>
              <a:rPr lang="en-US" altLang="en-US" b="1" dirty="0" smtClean="0"/>
              <a:t>For example:</a:t>
            </a:r>
          </a:p>
          <a:p>
            <a:pPr eaLnBrk="1" hangingPunct="1">
              <a:buFontTx/>
              <a:buNone/>
            </a:pPr>
            <a:r>
              <a:rPr lang="en-US" altLang="en-US" sz="2000" i="1" dirty="0" smtClean="0">
                <a:solidFill>
                  <a:srgbClr val="0000FF"/>
                </a:solidFill>
              </a:rPr>
              <a:t>Add user successfully</a:t>
            </a:r>
          </a:p>
          <a:p>
            <a:pPr eaLnBrk="1" hangingPunct="1">
              <a:buFontTx/>
              <a:buNone/>
            </a:pPr>
            <a:r>
              <a:rPr lang="en-US" altLang="en-US" sz="2000" i="1" dirty="0" smtClean="0">
                <a:solidFill>
                  <a:srgbClr val="0000FF"/>
                </a:solidFill>
              </a:rPr>
              <a:t>Or</a:t>
            </a:r>
          </a:p>
          <a:p>
            <a:pPr eaLnBrk="1" hangingPunct="1">
              <a:buFontTx/>
              <a:buNone/>
            </a:pPr>
            <a:r>
              <a:rPr lang="en-US" altLang="en-US" sz="2000" i="1" dirty="0" smtClean="0">
                <a:solidFill>
                  <a:srgbClr val="0000FF"/>
                </a:solidFill>
              </a:rPr>
              <a:t>Can not add user with special characters</a:t>
            </a:r>
          </a:p>
          <a:p>
            <a:pPr eaLnBrk="1" hangingPunct="1">
              <a:buFontTx/>
              <a:buNone/>
            </a:pPr>
            <a:r>
              <a:rPr lang="en-US" altLang="en-US" sz="2000" i="1" dirty="0" smtClean="0">
                <a:solidFill>
                  <a:srgbClr val="0000FF"/>
                </a:solidFill>
              </a:rPr>
              <a:t>Or</a:t>
            </a:r>
          </a:p>
          <a:p>
            <a:pPr eaLnBrk="1" hangingPunct="1">
              <a:buFontTx/>
              <a:buNone/>
            </a:pPr>
            <a:r>
              <a:rPr lang="en-US" altLang="en-US" sz="2000" i="1" dirty="0" smtClean="0">
                <a:solidFill>
                  <a:srgbClr val="0000FF"/>
                </a:solidFill>
              </a:rPr>
              <a:t>Can not add duplicated user name</a:t>
            </a:r>
          </a:p>
          <a:p>
            <a:pPr eaLnBrk="1" hangingPunct="1">
              <a:buFontTx/>
              <a:buNone/>
            </a:pPr>
            <a:r>
              <a:rPr lang="en-US" altLang="en-US" sz="2000" i="1" dirty="0" smtClean="0">
                <a:solidFill>
                  <a:srgbClr val="0000FF"/>
                </a:solidFill>
              </a:rPr>
              <a:t>Or</a:t>
            </a:r>
          </a:p>
          <a:p>
            <a:pPr eaLnBrk="1" hangingPunct="1">
              <a:buFontTx/>
              <a:buNone/>
            </a:pPr>
            <a:r>
              <a:rPr lang="en-US" altLang="en-US" sz="2000" i="1" dirty="0" smtClean="0">
                <a:solidFill>
                  <a:srgbClr val="0000FF"/>
                </a:solidFill>
              </a:rPr>
              <a:t>Can not add user without email</a:t>
            </a:r>
          </a:p>
        </p:txBody>
      </p:sp>
      <p:pic>
        <p:nvPicPr>
          <p:cNvPr id="4" name="Picture 2"/>
          <p:cNvPicPr>
            <a:picLocks noChangeAspect="1" noChangeArrowheads="1"/>
          </p:cNvPicPr>
          <p:nvPr/>
        </p:nvPicPr>
        <p:blipFill>
          <a:blip r:embed="rId3"/>
          <a:srcRect l="24690" t="48801" r="24690" b="24001"/>
          <a:stretch>
            <a:fillRect/>
          </a:stretch>
        </p:blipFill>
        <p:spPr bwMode="auto">
          <a:xfrm>
            <a:off x="4572000" y="4038600"/>
            <a:ext cx="4405313" cy="2201863"/>
          </a:xfrm>
          <a:prstGeom prst="rect">
            <a:avLst/>
          </a:prstGeom>
          <a:ln>
            <a:noFill/>
          </a:ln>
          <a:effectLst>
            <a:outerShdw blurRad="292100" dist="139700" dir="2700000" algn="tl" rotWithShape="0">
              <a:srgbClr val="333333">
                <a:alpha val="65000"/>
              </a:srgbClr>
            </a:outerShdw>
          </a:effectLst>
        </p:spPr>
      </p:pic>
      <p:sp>
        <p:nvSpPr>
          <p:cNvPr id="7" name="Title 1"/>
          <p:cNvSpPr txBox="1">
            <a:spLocks/>
          </p:cNvSpPr>
          <p:nvPr/>
        </p:nvSpPr>
        <p:spPr bwMode="auto">
          <a:xfrm>
            <a:off x="3200400" y="304800"/>
            <a:ext cx="57912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rtl="0" eaLnBrk="1" fontAlgn="base" hangingPunct="1">
              <a:spcBef>
                <a:spcPct val="0"/>
              </a:spcBef>
              <a:spcAft>
                <a:spcPct val="0"/>
              </a:spcAft>
              <a:defRPr kumimoji="1" sz="2700" b="1">
                <a:solidFill>
                  <a:schemeClr val="tx2"/>
                </a:solidFill>
                <a:latin typeface="+mj-lt"/>
                <a:ea typeface="+mj-ea"/>
                <a:cs typeface="+mj-cs"/>
              </a:defRPr>
            </a:lvl1pPr>
            <a:lvl2pPr algn="r" rtl="0" eaLnBrk="1" fontAlgn="base" hangingPunct="1">
              <a:spcBef>
                <a:spcPct val="0"/>
              </a:spcBef>
              <a:spcAft>
                <a:spcPct val="0"/>
              </a:spcAft>
              <a:defRPr kumimoji="1" sz="2700" b="1">
                <a:solidFill>
                  <a:schemeClr val="tx2"/>
                </a:solidFill>
                <a:latin typeface="Arial" charset="0"/>
                <a:cs typeface="Arial" charset="0"/>
              </a:defRPr>
            </a:lvl2pPr>
            <a:lvl3pPr algn="r" rtl="0" eaLnBrk="1" fontAlgn="base" hangingPunct="1">
              <a:spcBef>
                <a:spcPct val="0"/>
              </a:spcBef>
              <a:spcAft>
                <a:spcPct val="0"/>
              </a:spcAft>
              <a:defRPr kumimoji="1" sz="2700" b="1">
                <a:solidFill>
                  <a:schemeClr val="tx2"/>
                </a:solidFill>
                <a:latin typeface="Arial" charset="0"/>
                <a:cs typeface="Arial" charset="0"/>
              </a:defRPr>
            </a:lvl3pPr>
            <a:lvl4pPr algn="r" rtl="0" eaLnBrk="1" fontAlgn="base" hangingPunct="1">
              <a:spcBef>
                <a:spcPct val="0"/>
              </a:spcBef>
              <a:spcAft>
                <a:spcPct val="0"/>
              </a:spcAft>
              <a:defRPr kumimoji="1" sz="2700" b="1">
                <a:solidFill>
                  <a:schemeClr val="tx2"/>
                </a:solidFill>
                <a:latin typeface="Arial" charset="0"/>
                <a:cs typeface="Arial" charset="0"/>
              </a:defRPr>
            </a:lvl4pPr>
            <a:lvl5pPr algn="r" rtl="0" eaLnBrk="1" fontAlgn="base" hangingPunct="1">
              <a:spcBef>
                <a:spcPct val="0"/>
              </a:spcBef>
              <a:spcAft>
                <a:spcPct val="0"/>
              </a:spcAft>
              <a:defRPr kumimoji="1" sz="2700" b="1">
                <a:solidFill>
                  <a:schemeClr val="tx2"/>
                </a:solidFill>
                <a:latin typeface="Arial" charset="0"/>
                <a:cs typeface="Arial" charset="0"/>
              </a:defRPr>
            </a:lvl5pPr>
            <a:lvl6pPr marL="457200" algn="r" rtl="0" eaLnBrk="1" fontAlgn="base" hangingPunct="1">
              <a:spcBef>
                <a:spcPct val="0"/>
              </a:spcBef>
              <a:spcAft>
                <a:spcPct val="0"/>
              </a:spcAft>
              <a:defRPr kumimoji="1" sz="2700" b="1">
                <a:solidFill>
                  <a:schemeClr val="tx2"/>
                </a:solidFill>
                <a:latin typeface="Arial" charset="0"/>
                <a:cs typeface="Arial" charset="0"/>
              </a:defRPr>
            </a:lvl6pPr>
            <a:lvl7pPr marL="914400" algn="r" rtl="0" eaLnBrk="1" fontAlgn="base" hangingPunct="1">
              <a:spcBef>
                <a:spcPct val="0"/>
              </a:spcBef>
              <a:spcAft>
                <a:spcPct val="0"/>
              </a:spcAft>
              <a:defRPr kumimoji="1" sz="2700" b="1">
                <a:solidFill>
                  <a:schemeClr val="tx2"/>
                </a:solidFill>
                <a:latin typeface="Arial" charset="0"/>
                <a:cs typeface="Arial" charset="0"/>
              </a:defRPr>
            </a:lvl7pPr>
            <a:lvl8pPr marL="1371600" algn="r" rtl="0" eaLnBrk="1" fontAlgn="base" hangingPunct="1">
              <a:spcBef>
                <a:spcPct val="0"/>
              </a:spcBef>
              <a:spcAft>
                <a:spcPct val="0"/>
              </a:spcAft>
              <a:defRPr kumimoji="1" sz="2700" b="1">
                <a:solidFill>
                  <a:schemeClr val="tx2"/>
                </a:solidFill>
                <a:latin typeface="Arial" charset="0"/>
                <a:cs typeface="Arial" charset="0"/>
              </a:defRPr>
            </a:lvl8pPr>
            <a:lvl9pPr marL="1828800" algn="r" rtl="0" eaLnBrk="1" fontAlgn="base" hangingPunct="1">
              <a:spcBef>
                <a:spcPct val="0"/>
              </a:spcBef>
              <a:spcAft>
                <a:spcPct val="0"/>
              </a:spcAft>
              <a:defRPr kumimoji="1" sz="2700" b="1">
                <a:solidFill>
                  <a:schemeClr val="tx2"/>
                </a:solidFill>
                <a:latin typeface="Arial" charset="0"/>
                <a:cs typeface="Arial" charset="0"/>
              </a:defRPr>
            </a:lvl9pPr>
          </a:lstStyle>
          <a:p>
            <a:pPr>
              <a:defRPr/>
            </a:pPr>
            <a:r>
              <a:rPr lang="en-US" sz="3200" dirty="0"/>
              <a:t>Test case description</a:t>
            </a:r>
            <a:endParaRPr lang="vi-VN" altLang="en-US" sz="3200" kern="0" dirty="0" smtClean="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7763">
                                            <p:txEl>
                                              <p:pRg st="0" end="0"/>
                                            </p:txEl>
                                          </p:spTgt>
                                        </p:tgtEl>
                                        <p:attrNameLst>
                                          <p:attrName>style.visibility</p:attrName>
                                        </p:attrNameLst>
                                      </p:cBhvr>
                                      <p:to>
                                        <p:strVal val="visible"/>
                                      </p:to>
                                    </p:set>
                                    <p:animEffect transition="in" filter="fade">
                                      <p:cBhvr>
                                        <p:cTn id="7" dur="2000"/>
                                        <p:tgtEl>
                                          <p:spTgt spid="11776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7763">
                                            <p:txEl>
                                              <p:pRg st="1" end="1"/>
                                            </p:txEl>
                                          </p:spTgt>
                                        </p:tgtEl>
                                        <p:attrNameLst>
                                          <p:attrName>style.visibility</p:attrName>
                                        </p:attrNameLst>
                                      </p:cBhvr>
                                      <p:to>
                                        <p:strVal val="visible"/>
                                      </p:to>
                                    </p:set>
                                    <p:animEffect transition="in" filter="fade">
                                      <p:cBhvr>
                                        <p:cTn id="10" dur="2000"/>
                                        <p:tgtEl>
                                          <p:spTgt spid="11776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17763">
                                            <p:txEl>
                                              <p:pRg st="2" end="2"/>
                                            </p:txEl>
                                          </p:spTgt>
                                        </p:tgtEl>
                                        <p:attrNameLst>
                                          <p:attrName>style.visibility</p:attrName>
                                        </p:attrNameLst>
                                      </p:cBhvr>
                                      <p:to>
                                        <p:strVal val="visible"/>
                                      </p:to>
                                    </p:set>
                                    <p:animEffect transition="in" filter="fade">
                                      <p:cBhvr>
                                        <p:cTn id="13" dur="2000"/>
                                        <p:tgtEl>
                                          <p:spTgt spid="117763">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17763">
                                            <p:txEl>
                                              <p:pRg st="3" end="3"/>
                                            </p:txEl>
                                          </p:spTgt>
                                        </p:tgtEl>
                                        <p:attrNameLst>
                                          <p:attrName>style.visibility</p:attrName>
                                        </p:attrNameLst>
                                      </p:cBhvr>
                                      <p:to>
                                        <p:strVal val="visible"/>
                                      </p:to>
                                    </p:set>
                                    <p:animEffect transition="in" filter="fade">
                                      <p:cBhvr>
                                        <p:cTn id="18" dur="2000"/>
                                        <p:tgtEl>
                                          <p:spTgt spid="117763">
                                            <p:txEl>
                                              <p:pRg st="3" end="3"/>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17763">
                                            <p:txEl>
                                              <p:pRg st="4" end="4"/>
                                            </p:txEl>
                                          </p:spTgt>
                                        </p:tgtEl>
                                        <p:attrNameLst>
                                          <p:attrName>style.visibility</p:attrName>
                                        </p:attrNameLst>
                                      </p:cBhvr>
                                      <p:to>
                                        <p:strVal val="visible"/>
                                      </p:to>
                                    </p:set>
                                    <p:animEffect transition="in" filter="fade">
                                      <p:cBhvr>
                                        <p:cTn id="23" dur="2000"/>
                                        <p:tgtEl>
                                          <p:spTgt spid="117763">
                                            <p:txEl>
                                              <p:pRg st="4" end="4"/>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17763">
                                            <p:txEl>
                                              <p:pRg st="5" end="5"/>
                                            </p:txEl>
                                          </p:spTgt>
                                        </p:tgtEl>
                                        <p:attrNameLst>
                                          <p:attrName>style.visibility</p:attrName>
                                        </p:attrNameLst>
                                      </p:cBhvr>
                                      <p:to>
                                        <p:strVal val="visible"/>
                                      </p:to>
                                    </p:set>
                                    <p:animEffect transition="in" filter="fade">
                                      <p:cBhvr>
                                        <p:cTn id="28" dur="2000"/>
                                        <p:tgtEl>
                                          <p:spTgt spid="117763">
                                            <p:txEl>
                                              <p:pRg st="5" end="5"/>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17763">
                                            <p:txEl>
                                              <p:pRg st="6" end="6"/>
                                            </p:txEl>
                                          </p:spTgt>
                                        </p:tgtEl>
                                        <p:attrNameLst>
                                          <p:attrName>style.visibility</p:attrName>
                                        </p:attrNameLst>
                                      </p:cBhvr>
                                      <p:to>
                                        <p:strVal val="visible"/>
                                      </p:to>
                                    </p:set>
                                    <p:animEffect transition="in" filter="fade">
                                      <p:cBhvr>
                                        <p:cTn id="33" dur="2000"/>
                                        <p:tgtEl>
                                          <p:spTgt spid="117763">
                                            <p:txEl>
                                              <p:pRg st="6" end="6"/>
                                            </p:txEl>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17763">
                                            <p:txEl>
                                              <p:pRg st="7" end="7"/>
                                            </p:txEl>
                                          </p:spTgt>
                                        </p:tgtEl>
                                        <p:attrNameLst>
                                          <p:attrName>style.visibility</p:attrName>
                                        </p:attrNameLst>
                                      </p:cBhvr>
                                      <p:to>
                                        <p:strVal val="visible"/>
                                      </p:to>
                                    </p:set>
                                    <p:animEffect transition="in" filter="fade">
                                      <p:cBhvr>
                                        <p:cTn id="38" dur="2000"/>
                                        <p:tgtEl>
                                          <p:spTgt spid="117763">
                                            <p:txEl>
                                              <p:pRg st="7" end="7"/>
                                            </p:txEl>
                                          </p:spTgt>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117763">
                                            <p:txEl>
                                              <p:pRg st="8" end="8"/>
                                            </p:txEl>
                                          </p:spTgt>
                                        </p:tgtEl>
                                        <p:attrNameLst>
                                          <p:attrName>style.visibility</p:attrName>
                                        </p:attrNameLst>
                                      </p:cBhvr>
                                      <p:to>
                                        <p:strVal val="visible"/>
                                      </p:to>
                                    </p:set>
                                    <p:animEffect transition="in" filter="fade">
                                      <p:cBhvr>
                                        <p:cTn id="43" dur="2000"/>
                                        <p:tgtEl>
                                          <p:spTgt spid="117763">
                                            <p:txEl>
                                              <p:pRg st="8" end="8"/>
                                            </p:txEl>
                                          </p:spTgt>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117763">
                                            <p:txEl>
                                              <p:pRg st="9" end="9"/>
                                            </p:txEl>
                                          </p:spTgt>
                                        </p:tgtEl>
                                        <p:attrNameLst>
                                          <p:attrName>style.visibility</p:attrName>
                                        </p:attrNameLst>
                                      </p:cBhvr>
                                      <p:to>
                                        <p:strVal val="visible"/>
                                      </p:to>
                                    </p:set>
                                    <p:animEffect transition="in" filter="fade">
                                      <p:cBhvr>
                                        <p:cTn id="48" dur="2000"/>
                                        <p:tgtEl>
                                          <p:spTgt spid="117763">
                                            <p:txEl>
                                              <p:pRg st="9" end="9"/>
                                            </p:txEl>
                                          </p:spTgt>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117763">
                                            <p:txEl>
                                              <p:pRg st="10" end="10"/>
                                            </p:txEl>
                                          </p:spTgt>
                                        </p:tgtEl>
                                        <p:attrNameLst>
                                          <p:attrName>style.visibility</p:attrName>
                                        </p:attrNameLst>
                                      </p:cBhvr>
                                      <p:to>
                                        <p:strVal val="visible"/>
                                      </p:to>
                                    </p:set>
                                    <p:animEffect transition="in" filter="fade">
                                      <p:cBhvr>
                                        <p:cTn id="53" dur="2000"/>
                                        <p:tgtEl>
                                          <p:spTgt spid="117763">
                                            <p:txEl>
                                              <p:pRg st="10" end="10"/>
                                            </p:txEl>
                                          </p:spTgt>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3" presetClass="entr" presetSubtype="10" fill="hold" nodeType="clickEffect">
                                  <p:stCondLst>
                                    <p:cond delay="0"/>
                                  </p:stCondLst>
                                  <p:childTnLst>
                                    <p:set>
                                      <p:cBhvr>
                                        <p:cTn id="57" dur="1" fill="hold">
                                          <p:stCondLst>
                                            <p:cond delay="0"/>
                                          </p:stCondLst>
                                        </p:cTn>
                                        <p:tgtEl>
                                          <p:spTgt spid="4"/>
                                        </p:tgtEl>
                                        <p:attrNameLst>
                                          <p:attrName>style.visibility</p:attrName>
                                        </p:attrNameLst>
                                      </p:cBhvr>
                                      <p:to>
                                        <p:strVal val="visible"/>
                                      </p:to>
                                    </p:set>
                                    <p:animEffect transition="in" filter="blinds(horizontal)">
                                      <p:cBhvr>
                                        <p:cTn id="5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6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a:xfrm>
            <a:off x="4495800" y="290513"/>
            <a:ext cx="4495800" cy="639762"/>
          </a:xfrm>
        </p:spPr>
        <p:txBody>
          <a:bodyPr/>
          <a:lstStyle/>
          <a:p>
            <a:pPr eaLnBrk="1" hangingPunct="1"/>
            <a:r>
              <a:rPr lang="en-US" altLang="en-US" sz="3200" dirty="0" smtClean="0"/>
              <a:t>Test Pre-Condition</a:t>
            </a:r>
            <a:endParaRPr lang="vi-VN" altLang="en-US" sz="3200" smtClean="0"/>
          </a:p>
        </p:txBody>
      </p:sp>
      <p:sp>
        <p:nvSpPr>
          <p:cNvPr id="32771" name="Content Placeholder 2"/>
          <p:cNvSpPr>
            <a:spLocks noGrp="1"/>
          </p:cNvSpPr>
          <p:nvPr>
            <p:ph idx="1"/>
          </p:nvPr>
        </p:nvSpPr>
        <p:spPr>
          <a:xfrm>
            <a:off x="457200" y="1371600"/>
            <a:ext cx="8153400" cy="4602163"/>
          </a:xfrm>
        </p:spPr>
        <p:txBody>
          <a:bodyPr/>
          <a:lstStyle/>
          <a:p>
            <a:pPr eaLnBrk="1" hangingPunct="1"/>
            <a:r>
              <a:rPr lang="en-US" altLang="en-US" sz="2400" dirty="0" smtClean="0"/>
              <a:t>A set of actions need to be done before run a case.</a:t>
            </a:r>
          </a:p>
          <a:p>
            <a:pPr eaLnBrk="1" hangingPunct="1"/>
            <a:r>
              <a:rPr lang="en-US" altLang="en-US" sz="2400" dirty="0" smtClean="0"/>
              <a:t>It maybe set for one or a set of test cases</a:t>
            </a:r>
          </a:p>
          <a:p>
            <a:pPr eaLnBrk="1" hangingPunct="1"/>
            <a:endParaRPr lang="en-US" altLang="en-US" sz="2400" dirty="0" smtClean="0"/>
          </a:p>
          <a:p>
            <a:pPr eaLnBrk="1" hangingPunct="1">
              <a:buFontTx/>
              <a:buNone/>
            </a:pPr>
            <a:r>
              <a:rPr lang="en-US" altLang="en-US" sz="2400" b="1" dirty="0" smtClean="0"/>
              <a:t>For example:</a:t>
            </a:r>
          </a:p>
          <a:p>
            <a:pPr eaLnBrk="1" hangingPunct="1">
              <a:buFontTx/>
              <a:buAutoNum type="arabicPeriod"/>
            </a:pPr>
            <a:r>
              <a:rPr lang="en-US" altLang="en-US" sz="2000" dirty="0" smtClean="0">
                <a:solidFill>
                  <a:srgbClr val="0000FF"/>
                </a:solidFill>
              </a:rPr>
              <a:t>Open IE</a:t>
            </a:r>
          </a:p>
          <a:p>
            <a:pPr eaLnBrk="1" hangingPunct="1">
              <a:buFontTx/>
              <a:buAutoNum type="arabicPeriod"/>
            </a:pPr>
            <a:r>
              <a:rPr lang="en-US" altLang="en-US" sz="2000" dirty="0" smtClean="0">
                <a:solidFill>
                  <a:srgbClr val="0000FF"/>
                </a:solidFill>
              </a:rPr>
              <a:t>Access to </a:t>
            </a:r>
            <a:r>
              <a:rPr lang="en-US" altLang="en-US" sz="2000" dirty="0" smtClean="0">
                <a:solidFill>
                  <a:srgbClr val="0000FF"/>
                </a:solidFill>
                <a:hlinkClick r:id="rId2"/>
              </a:rPr>
              <a:t>http://10.16.51.8/Test</a:t>
            </a:r>
            <a:r>
              <a:rPr lang="en-US" altLang="en-US" sz="2000" dirty="0" smtClean="0">
                <a:solidFill>
                  <a:srgbClr val="0000FF"/>
                </a:solidFill>
              </a:rPr>
              <a:t> </a:t>
            </a:r>
          </a:p>
          <a:p>
            <a:pPr eaLnBrk="1" hangingPunct="1">
              <a:buFontTx/>
              <a:buAutoNum type="arabicPeriod"/>
            </a:pPr>
            <a:r>
              <a:rPr lang="en-US" altLang="en-US" sz="2000" dirty="0" smtClean="0">
                <a:solidFill>
                  <a:srgbClr val="0000FF"/>
                </a:solidFill>
              </a:rPr>
              <a:t>Login with Admin role (admin/admin)</a:t>
            </a:r>
          </a:p>
          <a:p>
            <a:pPr eaLnBrk="1" hangingPunct="1">
              <a:buFontTx/>
              <a:buAutoNum type="arabicPeriod"/>
            </a:pPr>
            <a:r>
              <a:rPr lang="en-US" altLang="en-US" sz="2000" dirty="0" smtClean="0">
                <a:solidFill>
                  <a:srgbClr val="0000FF"/>
                </a:solidFill>
              </a:rPr>
              <a:t>Select Admin menu and then User menu item</a:t>
            </a:r>
          </a:p>
          <a:p>
            <a:pPr eaLnBrk="1" hangingPunct="1">
              <a:buFontTx/>
              <a:buAutoNum type="arabicPeriod"/>
            </a:pPr>
            <a:r>
              <a:rPr lang="en-US" altLang="en-US" sz="2000" dirty="0" smtClean="0">
                <a:solidFill>
                  <a:srgbClr val="0000FF"/>
                </a:solidFill>
              </a:rPr>
              <a:t>Search to ensure that user test not existed (E.g. “test”)</a:t>
            </a:r>
          </a:p>
          <a:p>
            <a:pPr eaLnBrk="1" hangingPunct="1"/>
            <a:endParaRPr lang="vi-VN" altLang="en-US"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457200" y="1371600"/>
            <a:ext cx="8393113"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7269" tIns="43635" rIns="87269" bIns="43635"/>
          <a:lstStyle>
            <a:lvl1pPr>
              <a:spcBef>
                <a:spcPct val="20000"/>
              </a:spcBef>
              <a:buChar char="•"/>
              <a:defRPr kumimoji="1" sz="2500">
                <a:solidFill>
                  <a:schemeClr val="tx1"/>
                </a:solidFill>
                <a:latin typeface="Arial" pitchFamily="34" charset="0"/>
                <a:cs typeface="Arial" pitchFamily="34" charset="0"/>
              </a:defRPr>
            </a:lvl1pPr>
            <a:lvl2pPr marL="742950" indent="-285750">
              <a:spcBef>
                <a:spcPct val="20000"/>
              </a:spcBef>
              <a:buChar char="–"/>
              <a:defRPr kumimoji="1" sz="2000">
                <a:solidFill>
                  <a:schemeClr val="tx1"/>
                </a:solidFill>
                <a:latin typeface="Arial" pitchFamily="34" charset="0"/>
                <a:cs typeface="Arial" pitchFamily="34" charset="0"/>
              </a:defRPr>
            </a:lvl2pPr>
            <a:lvl3pPr marL="1143000" indent="-228600">
              <a:spcBef>
                <a:spcPct val="20000"/>
              </a:spcBef>
              <a:buChar char="•"/>
              <a:defRPr kumimoji="1" sz="2000">
                <a:solidFill>
                  <a:schemeClr val="tx1"/>
                </a:solidFill>
                <a:latin typeface="Arial" pitchFamily="34" charset="0"/>
                <a:cs typeface="Arial" pitchFamily="34" charset="0"/>
              </a:defRPr>
            </a:lvl3pPr>
            <a:lvl4pPr marL="1600200" indent="-228600">
              <a:spcBef>
                <a:spcPct val="20000"/>
              </a:spcBef>
              <a:buChar char="–"/>
              <a:defRPr kumimoji="1" sz="2000">
                <a:solidFill>
                  <a:schemeClr val="tx1"/>
                </a:solidFill>
                <a:latin typeface="Arial" pitchFamily="34" charset="0"/>
                <a:cs typeface="Arial" pitchFamily="34" charset="0"/>
              </a:defRPr>
            </a:lvl4pPr>
            <a:lvl5pPr marL="2057400" indent="-228600">
              <a:spcBef>
                <a:spcPct val="20000"/>
              </a:spcBef>
              <a:buChar char="»"/>
              <a:defRPr kumimoji="1" sz="1500">
                <a:solidFill>
                  <a:schemeClr val="tx1"/>
                </a:solidFill>
                <a:latin typeface="Arial" pitchFamily="34" charset="0"/>
                <a:cs typeface="Arial" pitchFamily="34" charset="0"/>
              </a:defRPr>
            </a:lvl5pPr>
            <a:lvl6pPr marL="2514600" indent="-228600" fontAlgn="base">
              <a:spcBef>
                <a:spcPct val="20000"/>
              </a:spcBef>
              <a:spcAft>
                <a:spcPct val="0"/>
              </a:spcAft>
              <a:buChar char="»"/>
              <a:defRPr kumimoji="1" sz="1500">
                <a:solidFill>
                  <a:schemeClr val="tx1"/>
                </a:solidFill>
                <a:latin typeface="Arial" pitchFamily="34" charset="0"/>
                <a:cs typeface="Arial" pitchFamily="34" charset="0"/>
              </a:defRPr>
            </a:lvl6pPr>
            <a:lvl7pPr marL="2971800" indent="-228600" fontAlgn="base">
              <a:spcBef>
                <a:spcPct val="20000"/>
              </a:spcBef>
              <a:spcAft>
                <a:spcPct val="0"/>
              </a:spcAft>
              <a:buChar char="»"/>
              <a:defRPr kumimoji="1" sz="1500">
                <a:solidFill>
                  <a:schemeClr val="tx1"/>
                </a:solidFill>
                <a:latin typeface="Arial" pitchFamily="34" charset="0"/>
                <a:cs typeface="Arial" pitchFamily="34" charset="0"/>
              </a:defRPr>
            </a:lvl7pPr>
            <a:lvl8pPr marL="3429000" indent="-228600" fontAlgn="base">
              <a:spcBef>
                <a:spcPct val="20000"/>
              </a:spcBef>
              <a:spcAft>
                <a:spcPct val="0"/>
              </a:spcAft>
              <a:buChar char="»"/>
              <a:defRPr kumimoji="1" sz="1500">
                <a:solidFill>
                  <a:schemeClr val="tx1"/>
                </a:solidFill>
                <a:latin typeface="Arial" pitchFamily="34" charset="0"/>
                <a:cs typeface="Arial" pitchFamily="34" charset="0"/>
              </a:defRPr>
            </a:lvl8pPr>
            <a:lvl9pPr marL="3886200" indent="-228600" fontAlgn="base">
              <a:spcBef>
                <a:spcPct val="20000"/>
              </a:spcBef>
              <a:spcAft>
                <a:spcPct val="0"/>
              </a:spcAft>
              <a:buChar char="»"/>
              <a:defRPr kumimoji="1" sz="1500">
                <a:solidFill>
                  <a:schemeClr val="tx1"/>
                </a:solidFill>
                <a:latin typeface="Arial" pitchFamily="34" charset="0"/>
                <a:cs typeface="Arial" pitchFamily="34" charset="0"/>
              </a:defRPr>
            </a:lvl9pPr>
          </a:lstStyle>
          <a:p>
            <a:pPr marL="342900" indent="-342900">
              <a:defRPr/>
            </a:pPr>
            <a:r>
              <a:rPr lang="en-US" altLang="en-US" sz="2400" dirty="0">
                <a:latin typeface="+mn-lt"/>
                <a:cs typeface="+mn-cs"/>
              </a:rPr>
              <a:t>A set of steps/actions need to be run to complete a particular objective or </a:t>
            </a:r>
            <a:r>
              <a:rPr lang="en-US" altLang="en-US" sz="2400" dirty="0" smtClean="0">
                <a:latin typeface="+mn-lt"/>
                <a:cs typeface="+mn-cs"/>
              </a:rPr>
              <a:t>condition</a:t>
            </a:r>
          </a:p>
          <a:p>
            <a:pPr marL="1085850" lvl="1" indent="-342900">
              <a:defRPr/>
            </a:pPr>
            <a:r>
              <a:rPr lang="en-US" altLang="en-US" dirty="0" smtClean="0">
                <a:latin typeface="+mn-lt"/>
                <a:cs typeface="+mn-cs"/>
              </a:rPr>
              <a:t>Must </a:t>
            </a:r>
            <a:r>
              <a:rPr lang="en-US" altLang="en-US" dirty="0">
                <a:latin typeface="+mn-lt"/>
                <a:cs typeface="+mn-cs"/>
              </a:rPr>
              <a:t>be detailed, </a:t>
            </a:r>
            <a:r>
              <a:rPr lang="en-US" altLang="en-US" dirty="0" smtClean="0">
                <a:latin typeface="+mn-lt"/>
                <a:cs typeface="+mn-cs"/>
              </a:rPr>
              <a:t>specific</a:t>
            </a:r>
          </a:p>
          <a:p>
            <a:pPr marL="1085850" lvl="1" indent="-342900">
              <a:defRPr/>
            </a:pPr>
            <a:r>
              <a:rPr lang="en-US" altLang="en-US" dirty="0" smtClean="0">
                <a:latin typeface="+mn-lt"/>
                <a:cs typeface="+mn-cs"/>
              </a:rPr>
              <a:t>Should be shortly, single step</a:t>
            </a:r>
          </a:p>
          <a:p>
            <a:pPr marL="1085850" lvl="1" indent="-342900">
              <a:defRPr/>
            </a:pPr>
            <a:r>
              <a:rPr lang="en-US" altLang="en-US" dirty="0" smtClean="0">
                <a:latin typeface="+mn-lt"/>
                <a:cs typeface="+mn-cs"/>
              </a:rPr>
              <a:t>Should </a:t>
            </a:r>
            <a:r>
              <a:rPr lang="en-US" altLang="en-US" dirty="0">
                <a:latin typeface="+mn-lt"/>
                <a:cs typeface="+mn-cs"/>
              </a:rPr>
              <a:t>be ordered by number for more clear</a:t>
            </a:r>
          </a:p>
          <a:p>
            <a:pPr>
              <a:spcBef>
                <a:spcPct val="0"/>
              </a:spcBef>
              <a:buFontTx/>
              <a:buNone/>
              <a:defRPr/>
            </a:pPr>
            <a:endParaRPr lang="en-US" altLang="en-US" sz="2000" i="1" dirty="0" smtClean="0">
              <a:latin typeface="+mn-lt"/>
            </a:endParaRPr>
          </a:p>
          <a:p>
            <a:pPr>
              <a:spcBef>
                <a:spcPct val="0"/>
              </a:spcBef>
              <a:buFontTx/>
              <a:buNone/>
              <a:defRPr/>
            </a:pPr>
            <a:r>
              <a:rPr lang="en-US" altLang="en-US" sz="2000" b="1" dirty="0" smtClean="0">
                <a:latin typeface="+mn-lt"/>
              </a:rPr>
              <a:t>For example:</a:t>
            </a:r>
          </a:p>
          <a:p>
            <a:pPr marL="342900" indent="-342900">
              <a:buFontTx/>
              <a:buAutoNum type="arabicPeriod"/>
              <a:defRPr/>
            </a:pPr>
            <a:r>
              <a:rPr lang="en-US" altLang="en-US" sz="2000" dirty="0">
                <a:solidFill>
                  <a:srgbClr val="0000FF"/>
                </a:solidFill>
                <a:latin typeface="+mn-lt"/>
                <a:cs typeface="+mn-cs"/>
              </a:rPr>
              <a:t>On User list screen, click on [+] button</a:t>
            </a:r>
          </a:p>
          <a:p>
            <a:pPr marL="342900" indent="-342900">
              <a:buFontTx/>
              <a:buAutoNum type="arabicPeriod"/>
              <a:defRPr/>
            </a:pPr>
            <a:r>
              <a:rPr lang="en-US" altLang="en-US" sz="2000" dirty="0">
                <a:solidFill>
                  <a:srgbClr val="0000FF"/>
                </a:solidFill>
                <a:latin typeface="+mn-lt"/>
                <a:cs typeface="+mn-cs"/>
              </a:rPr>
              <a:t>Input username that not existed (E.g. “test”)</a:t>
            </a:r>
          </a:p>
          <a:p>
            <a:pPr marL="342900" indent="-342900">
              <a:buFontTx/>
              <a:buAutoNum type="arabicPeriod"/>
              <a:defRPr/>
            </a:pPr>
            <a:r>
              <a:rPr lang="en-US" altLang="en-US" sz="2000" dirty="0">
                <a:solidFill>
                  <a:srgbClr val="0000FF"/>
                </a:solidFill>
                <a:latin typeface="+mn-lt"/>
                <a:cs typeface="+mn-cs"/>
              </a:rPr>
              <a:t>Input Full name, email (E.g. “test”, </a:t>
            </a:r>
            <a:r>
              <a:rPr lang="en-US" altLang="en-US" sz="2000" dirty="0" smtClean="0">
                <a:solidFill>
                  <a:srgbClr val="0000FF"/>
                </a:solidFill>
                <a:latin typeface="+mn-lt"/>
                <a:cs typeface="+mn-cs"/>
                <a:hlinkClick r:id="rId3"/>
              </a:rPr>
              <a:t>test@abc.com.vn</a:t>
            </a:r>
            <a:r>
              <a:rPr lang="en-US" altLang="en-US" sz="2000" dirty="0">
                <a:solidFill>
                  <a:srgbClr val="0000FF"/>
                </a:solidFill>
                <a:latin typeface="+mn-lt"/>
                <a:cs typeface="+mn-cs"/>
              </a:rPr>
              <a:t>)</a:t>
            </a:r>
          </a:p>
          <a:p>
            <a:pPr marL="342900" indent="-342900">
              <a:buFontTx/>
              <a:buAutoNum type="arabicPeriod"/>
              <a:defRPr/>
            </a:pPr>
            <a:r>
              <a:rPr lang="en-US" altLang="en-US" sz="2000" dirty="0">
                <a:solidFill>
                  <a:srgbClr val="0000FF"/>
                </a:solidFill>
                <a:latin typeface="+mn-lt"/>
                <a:cs typeface="+mn-cs"/>
              </a:rPr>
              <a:t>Use other values by default and click on [Save] button</a:t>
            </a:r>
          </a:p>
          <a:p>
            <a:pPr>
              <a:spcBef>
                <a:spcPct val="0"/>
              </a:spcBef>
              <a:buFontTx/>
              <a:buAutoNum type="arabicPeriod"/>
              <a:defRPr/>
            </a:pPr>
            <a:endParaRPr lang="en-US" altLang="en-US" sz="2000" i="1" dirty="0" smtClean="0">
              <a:latin typeface="+mn-lt"/>
            </a:endParaRPr>
          </a:p>
        </p:txBody>
      </p:sp>
      <p:sp>
        <p:nvSpPr>
          <p:cNvPr id="6" name="Title 1"/>
          <p:cNvSpPr txBox="1">
            <a:spLocks/>
          </p:cNvSpPr>
          <p:nvPr/>
        </p:nvSpPr>
        <p:spPr bwMode="auto">
          <a:xfrm>
            <a:off x="4495800" y="274638"/>
            <a:ext cx="4495800"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r" rtl="0" eaLnBrk="1" fontAlgn="base" hangingPunct="1">
              <a:spcBef>
                <a:spcPct val="0"/>
              </a:spcBef>
              <a:spcAft>
                <a:spcPct val="0"/>
              </a:spcAft>
              <a:defRPr kumimoji="1" sz="2700" b="1">
                <a:solidFill>
                  <a:schemeClr val="tx2"/>
                </a:solidFill>
                <a:latin typeface="+mj-lt"/>
                <a:ea typeface="+mj-ea"/>
                <a:cs typeface="+mj-cs"/>
              </a:defRPr>
            </a:lvl1pPr>
            <a:lvl2pPr algn="r" rtl="0" eaLnBrk="1" fontAlgn="base" hangingPunct="1">
              <a:spcBef>
                <a:spcPct val="0"/>
              </a:spcBef>
              <a:spcAft>
                <a:spcPct val="0"/>
              </a:spcAft>
              <a:defRPr kumimoji="1" sz="2700" b="1">
                <a:solidFill>
                  <a:schemeClr val="tx2"/>
                </a:solidFill>
                <a:latin typeface="Arial" charset="0"/>
                <a:cs typeface="Arial" charset="0"/>
              </a:defRPr>
            </a:lvl2pPr>
            <a:lvl3pPr algn="r" rtl="0" eaLnBrk="1" fontAlgn="base" hangingPunct="1">
              <a:spcBef>
                <a:spcPct val="0"/>
              </a:spcBef>
              <a:spcAft>
                <a:spcPct val="0"/>
              </a:spcAft>
              <a:defRPr kumimoji="1" sz="2700" b="1">
                <a:solidFill>
                  <a:schemeClr val="tx2"/>
                </a:solidFill>
                <a:latin typeface="Arial" charset="0"/>
                <a:cs typeface="Arial" charset="0"/>
              </a:defRPr>
            </a:lvl3pPr>
            <a:lvl4pPr algn="r" rtl="0" eaLnBrk="1" fontAlgn="base" hangingPunct="1">
              <a:spcBef>
                <a:spcPct val="0"/>
              </a:spcBef>
              <a:spcAft>
                <a:spcPct val="0"/>
              </a:spcAft>
              <a:defRPr kumimoji="1" sz="2700" b="1">
                <a:solidFill>
                  <a:schemeClr val="tx2"/>
                </a:solidFill>
                <a:latin typeface="Arial" charset="0"/>
                <a:cs typeface="Arial" charset="0"/>
              </a:defRPr>
            </a:lvl4pPr>
            <a:lvl5pPr algn="r" rtl="0" eaLnBrk="1" fontAlgn="base" hangingPunct="1">
              <a:spcBef>
                <a:spcPct val="0"/>
              </a:spcBef>
              <a:spcAft>
                <a:spcPct val="0"/>
              </a:spcAft>
              <a:defRPr kumimoji="1" sz="2700" b="1">
                <a:solidFill>
                  <a:schemeClr val="tx2"/>
                </a:solidFill>
                <a:latin typeface="Arial" charset="0"/>
                <a:cs typeface="Arial" charset="0"/>
              </a:defRPr>
            </a:lvl5pPr>
            <a:lvl6pPr marL="457200" algn="r" rtl="0" eaLnBrk="1" fontAlgn="base" hangingPunct="1">
              <a:spcBef>
                <a:spcPct val="0"/>
              </a:spcBef>
              <a:spcAft>
                <a:spcPct val="0"/>
              </a:spcAft>
              <a:defRPr kumimoji="1" sz="2700" b="1">
                <a:solidFill>
                  <a:schemeClr val="tx2"/>
                </a:solidFill>
                <a:latin typeface="Arial" charset="0"/>
                <a:cs typeface="Arial" charset="0"/>
              </a:defRPr>
            </a:lvl6pPr>
            <a:lvl7pPr marL="914400" algn="r" rtl="0" eaLnBrk="1" fontAlgn="base" hangingPunct="1">
              <a:spcBef>
                <a:spcPct val="0"/>
              </a:spcBef>
              <a:spcAft>
                <a:spcPct val="0"/>
              </a:spcAft>
              <a:defRPr kumimoji="1" sz="2700" b="1">
                <a:solidFill>
                  <a:schemeClr val="tx2"/>
                </a:solidFill>
                <a:latin typeface="Arial" charset="0"/>
                <a:cs typeface="Arial" charset="0"/>
              </a:defRPr>
            </a:lvl7pPr>
            <a:lvl8pPr marL="1371600" algn="r" rtl="0" eaLnBrk="1" fontAlgn="base" hangingPunct="1">
              <a:spcBef>
                <a:spcPct val="0"/>
              </a:spcBef>
              <a:spcAft>
                <a:spcPct val="0"/>
              </a:spcAft>
              <a:defRPr kumimoji="1" sz="2700" b="1">
                <a:solidFill>
                  <a:schemeClr val="tx2"/>
                </a:solidFill>
                <a:latin typeface="Arial" charset="0"/>
                <a:cs typeface="Arial" charset="0"/>
              </a:defRPr>
            </a:lvl8pPr>
            <a:lvl9pPr marL="1828800" algn="r" rtl="0" eaLnBrk="1" fontAlgn="base" hangingPunct="1">
              <a:spcBef>
                <a:spcPct val="0"/>
              </a:spcBef>
              <a:spcAft>
                <a:spcPct val="0"/>
              </a:spcAft>
              <a:defRPr kumimoji="1" sz="2700" b="1">
                <a:solidFill>
                  <a:schemeClr val="tx2"/>
                </a:solidFill>
                <a:latin typeface="Arial" charset="0"/>
                <a:cs typeface="Arial" charset="0"/>
              </a:defRPr>
            </a:lvl9pPr>
          </a:lstStyle>
          <a:p>
            <a:pPr>
              <a:defRPr/>
            </a:pPr>
            <a:r>
              <a:rPr lang="en-US" altLang="en-US" sz="3200" dirty="0"/>
              <a:t>Test case procedure</a:t>
            </a:r>
            <a:endParaRPr lang="vi-VN" altLang="en-US" sz="3200" kern="0" dirty="0" smtClean="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2000"/>
                                        <p:tgtEl>
                                          <p:spTgt spid="4">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2000"/>
                                        <p:tgtEl>
                                          <p:spTgt spid="4">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2000"/>
                                        <p:tgtEl>
                                          <p:spTgt spid="4">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fade">
                                      <p:cBhvr>
                                        <p:cTn id="16" dur="2000"/>
                                        <p:tgtEl>
                                          <p:spTgt spid="4">
                                            <p:txEl>
                                              <p:pRg st="3" end="3"/>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animEffect transition="in" filter="fade">
                                      <p:cBhvr>
                                        <p:cTn id="21" dur="2000"/>
                                        <p:tgtEl>
                                          <p:spTgt spid="4">
                                            <p:txEl>
                                              <p:pRg st="5" end="5"/>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4">
                                            <p:txEl>
                                              <p:pRg st="6" end="6"/>
                                            </p:txEl>
                                          </p:spTgt>
                                        </p:tgtEl>
                                        <p:attrNameLst>
                                          <p:attrName>style.visibility</p:attrName>
                                        </p:attrNameLst>
                                      </p:cBhvr>
                                      <p:to>
                                        <p:strVal val="visible"/>
                                      </p:to>
                                    </p:set>
                                    <p:animEffect transition="in" filter="fade">
                                      <p:cBhvr>
                                        <p:cTn id="26" dur="2000"/>
                                        <p:tgtEl>
                                          <p:spTgt spid="4">
                                            <p:txEl>
                                              <p:pRg st="6" end="6"/>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animEffect transition="in" filter="fade">
                                      <p:cBhvr>
                                        <p:cTn id="31" dur="2000"/>
                                        <p:tgtEl>
                                          <p:spTgt spid="4">
                                            <p:txEl>
                                              <p:pRg st="7" end="7"/>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4">
                                            <p:txEl>
                                              <p:pRg st="8" end="8"/>
                                            </p:txEl>
                                          </p:spTgt>
                                        </p:tgtEl>
                                        <p:attrNameLst>
                                          <p:attrName>style.visibility</p:attrName>
                                        </p:attrNameLst>
                                      </p:cBhvr>
                                      <p:to>
                                        <p:strVal val="visible"/>
                                      </p:to>
                                    </p:set>
                                    <p:animEffect transition="in" filter="fade">
                                      <p:cBhvr>
                                        <p:cTn id="36" dur="2000"/>
                                        <p:tgtEl>
                                          <p:spTgt spid="4">
                                            <p:txEl>
                                              <p:pRg st="8" end="8"/>
                                            </p:txEl>
                                          </p:spTgt>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4">
                                            <p:txEl>
                                              <p:pRg st="9" end="9"/>
                                            </p:txEl>
                                          </p:spTgt>
                                        </p:tgtEl>
                                        <p:attrNameLst>
                                          <p:attrName>style.visibility</p:attrName>
                                        </p:attrNameLst>
                                      </p:cBhvr>
                                      <p:to>
                                        <p:strVal val="visible"/>
                                      </p:to>
                                    </p:set>
                                    <p:animEffect transition="in" filter="fade">
                                      <p:cBhvr>
                                        <p:cTn id="41" dur="2000"/>
                                        <p:tgtEl>
                                          <p:spTgt spid="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theme/theme1.xml><?xml version="1.0" encoding="utf-8"?>
<a:theme xmlns:a="http://schemas.openxmlformats.org/drawingml/2006/main" name="Fs-Theme_2014">
  <a:themeElements>
    <a:clrScheme name="Template_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fontScheme name="Template_PPT08_E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Template_PPT08_EN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Template_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Template_PPT08_EN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Template_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Template_PPT08_EN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1_1 Schneider Electric IT organization v11">
  <a:themeElements>
    <a:clrScheme name="1_1 Schneider Electric IT organization v11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fontScheme name="1_1 Schneider Electric IT organization v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1_1 Schneider Electric IT organization v11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1_1 Schneider Electric IT organization v11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1_1 Schneider Electric IT organization v11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1_1 Schneider Electric IT organization v11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1_1 Schneider Electric IT organization v11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2_1 Schneider Electric IT organization v11">
  <a:themeElements>
    <a:clrScheme name="2_1 Schneider Electric IT organization v11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fontScheme name="2_1 Schneider Electric IT organization v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2_1 Schneider Electric IT organization v11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2_1 Schneider Electric IT organization v11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2_1 Schneider Electric IT organization v11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2_1 Schneider Electric IT organization v11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2_1 Schneider Electric IT organization v11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5_Axis">
  <a:themeElements>
    <a:clrScheme name="5_Axis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fontScheme name="5_Axi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5_Axis 1">
        <a:dk1>
          <a:srgbClr val="080808"/>
        </a:dk1>
        <a:lt1>
          <a:srgbClr val="F8F8F8"/>
        </a:lt1>
        <a:dk2>
          <a:srgbClr val="330000"/>
        </a:dk2>
        <a:lt2>
          <a:srgbClr val="FFFFFF"/>
        </a:lt2>
        <a:accent1>
          <a:srgbClr val="FF9900"/>
        </a:accent1>
        <a:accent2>
          <a:srgbClr val="CC3300"/>
        </a:accent2>
        <a:accent3>
          <a:srgbClr val="ADAAAA"/>
        </a:accent3>
        <a:accent4>
          <a:srgbClr val="D4D4D4"/>
        </a:accent4>
        <a:accent5>
          <a:srgbClr val="FFCAAA"/>
        </a:accent5>
        <a:accent6>
          <a:srgbClr val="B92D00"/>
        </a:accent6>
        <a:hlink>
          <a:srgbClr val="CC6600"/>
        </a:hlink>
        <a:folHlink>
          <a:srgbClr val="B2B282"/>
        </a:folHlink>
      </a:clrScheme>
      <a:clrMap bg1="dk2" tx1="lt1" bg2="dk1" tx2="lt2" accent1="accent1" accent2="accent2" accent3="accent3" accent4="accent4" accent5="accent5" accent6="accent6" hlink="hlink" folHlink="folHlink"/>
    </a:extraClrScheme>
    <a:extraClrScheme>
      <a:clrScheme name="5_Axis 2">
        <a:dk1>
          <a:srgbClr val="333333"/>
        </a:dk1>
        <a:lt1>
          <a:srgbClr val="F8F8F8"/>
        </a:lt1>
        <a:dk2>
          <a:srgbClr val="800000"/>
        </a:dk2>
        <a:lt2>
          <a:srgbClr val="FFFFFF"/>
        </a:lt2>
        <a:accent1>
          <a:srgbClr val="CC9900"/>
        </a:accent1>
        <a:accent2>
          <a:srgbClr val="666666"/>
        </a:accent2>
        <a:accent3>
          <a:srgbClr val="C0AAAA"/>
        </a:accent3>
        <a:accent4>
          <a:srgbClr val="D4D4D4"/>
        </a:accent4>
        <a:accent5>
          <a:srgbClr val="E2CAAA"/>
        </a:accent5>
        <a:accent6>
          <a:srgbClr val="5C5C5C"/>
        </a:accent6>
        <a:hlink>
          <a:srgbClr val="CC6600"/>
        </a:hlink>
        <a:folHlink>
          <a:srgbClr val="95A587"/>
        </a:folHlink>
      </a:clrScheme>
      <a:clrMap bg1="dk2" tx1="lt1" bg2="dk1" tx2="lt2" accent1="accent1" accent2="accent2" accent3="accent3" accent4="accent4" accent5="accent5" accent6="accent6" hlink="hlink" folHlink="folHlink"/>
    </a:extraClrScheme>
    <a:extraClrScheme>
      <a:clrScheme name="5_Axis 3">
        <a:dk1>
          <a:srgbClr val="5F5F5F"/>
        </a:dk1>
        <a:lt1>
          <a:srgbClr val="A4BEE0"/>
        </a:lt1>
        <a:dk2>
          <a:srgbClr val="013253"/>
        </a:dk2>
        <a:lt2>
          <a:srgbClr val="FFFFFF"/>
        </a:lt2>
        <a:accent1>
          <a:srgbClr val="588480"/>
        </a:accent1>
        <a:accent2>
          <a:srgbClr val="6600FF"/>
        </a:accent2>
        <a:accent3>
          <a:srgbClr val="AAADB3"/>
        </a:accent3>
        <a:accent4>
          <a:srgbClr val="8BA2BF"/>
        </a:accent4>
        <a:accent5>
          <a:srgbClr val="B4C2C0"/>
        </a:accent5>
        <a:accent6>
          <a:srgbClr val="5C00E7"/>
        </a:accent6>
        <a:hlink>
          <a:srgbClr val="CCCC00"/>
        </a:hlink>
        <a:folHlink>
          <a:srgbClr val="5F5F5F"/>
        </a:folHlink>
      </a:clrScheme>
      <a:clrMap bg1="dk2" tx1="lt1" bg2="dk1" tx2="lt2" accent1="accent1" accent2="accent2" accent3="accent3" accent4="accent4" accent5="accent5" accent6="accent6" hlink="hlink" folHlink="folHlink"/>
    </a:extraClrScheme>
    <a:extraClrScheme>
      <a:clrScheme name="5_Axis 4">
        <a:dk1>
          <a:srgbClr val="003300"/>
        </a:dk1>
        <a:lt1>
          <a:srgbClr val="F8F8F8"/>
        </a:lt1>
        <a:dk2>
          <a:srgbClr val="3D4A1C"/>
        </a:dk2>
        <a:lt2>
          <a:srgbClr val="FFFFFF"/>
        </a:lt2>
        <a:accent1>
          <a:srgbClr val="99CC00"/>
        </a:accent1>
        <a:accent2>
          <a:srgbClr val="669900"/>
        </a:accent2>
        <a:accent3>
          <a:srgbClr val="AFB1AB"/>
        </a:accent3>
        <a:accent4>
          <a:srgbClr val="D4D4D4"/>
        </a:accent4>
        <a:accent5>
          <a:srgbClr val="CAE2AA"/>
        </a:accent5>
        <a:accent6>
          <a:srgbClr val="5C8A00"/>
        </a:accent6>
        <a:hlink>
          <a:srgbClr val="CC9900"/>
        </a:hlink>
        <a:folHlink>
          <a:srgbClr val="B2B282"/>
        </a:folHlink>
      </a:clrScheme>
      <a:clrMap bg1="dk2" tx1="lt1" bg2="dk1" tx2="lt2" accent1="accent1" accent2="accent2" accent3="accent3" accent4="accent4" accent5="accent5" accent6="accent6" hlink="hlink" folHlink="folHlink"/>
    </a:extraClrScheme>
    <a:extraClrScheme>
      <a:clrScheme name="5_Axis 5">
        <a:dk1>
          <a:srgbClr val="333333"/>
        </a:dk1>
        <a:lt1>
          <a:srgbClr val="F8F8F8"/>
        </a:lt1>
        <a:dk2>
          <a:srgbClr val="005D8C"/>
        </a:dk2>
        <a:lt2>
          <a:srgbClr val="FFFFFF"/>
        </a:lt2>
        <a:accent1>
          <a:srgbClr val="00CC99"/>
        </a:accent1>
        <a:accent2>
          <a:srgbClr val="0099CC"/>
        </a:accent2>
        <a:accent3>
          <a:srgbClr val="AAB6C5"/>
        </a:accent3>
        <a:accent4>
          <a:srgbClr val="D4D4D4"/>
        </a:accent4>
        <a:accent5>
          <a:srgbClr val="AAE2CA"/>
        </a:accent5>
        <a:accent6>
          <a:srgbClr val="008AB9"/>
        </a:accent6>
        <a:hlink>
          <a:srgbClr val="FFCC00"/>
        </a:hlink>
        <a:folHlink>
          <a:srgbClr val="D8D48C"/>
        </a:folHlink>
      </a:clrScheme>
      <a:clrMap bg1="dk2" tx1="lt1" bg2="dk1" tx2="lt2" accent1="accent1" accent2="accent2" accent3="accent3" accent4="accent4" accent5="accent5" accent6="accent6" hlink="hlink" folHlink="folHlink"/>
    </a:extraClrScheme>
    <a:extraClrScheme>
      <a:clrScheme name="5_Axis 6">
        <a:dk1>
          <a:srgbClr val="000000"/>
        </a:dk1>
        <a:lt1>
          <a:srgbClr val="ECAE00"/>
        </a:lt1>
        <a:dk2>
          <a:srgbClr val="FFFFFF"/>
        </a:dk2>
        <a:lt2>
          <a:srgbClr val="333333"/>
        </a:lt2>
        <a:accent1>
          <a:srgbClr val="CC6600"/>
        </a:accent1>
        <a:accent2>
          <a:srgbClr val="BA6D10"/>
        </a:accent2>
        <a:accent3>
          <a:srgbClr val="F4D3AA"/>
        </a:accent3>
        <a:accent4>
          <a:srgbClr val="000000"/>
        </a:accent4>
        <a:accent5>
          <a:srgbClr val="E2B8AA"/>
        </a:accent5>
        <a:accent6>
          <a:srgbClr val="A8620D"/>
        </a:accent6>
        <a:hlink>
          <a:srgbClr val="666633"/>
        </a:hlink>
        <a:folHlink>
          <a:srgbClr val="8D996D"/>
        </a:folHlink>
      </a:clrScheme>
      <a:clrMap bg1="lt1" tx1="dk1" bg2="lt2" tx2="dk2" accent1="accent1" accent2="accent2" accent3="accent3" accent4="accent4" accent5="accent5" accent6="accent6" hlink="hlink" folHlink="folHlink"/>
    </a:extraClrScheme>
    <a:extraClrScheme>
      <a:clrScheme name="5_Axis 7">
        <a:dk1>
          <a:srgbClr val="000000"/>
        </a:dk1>
        <a:lt1>
          <a:srgbClr val="FFFFFF"/>
        </a:lt1>
        <a:dk2>
          <a:srgbClr val="372221"/>
        </a:dk2>
        <a:lt2>
          <a:srgbClr val="808080"/>
        </a:lt2>
        <a:accent1>
          <a:srgbClr val="009999"/>
        </a:accent1>
        <a:accent2>
          <a:srgbClr val="9AAC98"/>
        </a:accent2>
        <a:accent3>
          <a:srgbClr val="FFFFFF"/>
        </a:accent3>
        <a:accent4>
          <a:srgbClr val="000000"/>
        </a:accent4>
        <a:accent5>
          <a:srgbClr val="AACACA"/>
        </a:accent5>
        <a:accent6>
          <a:srgbClr val="8B9B89"/>
        </a:accent6>
        <a:hlink>
          <a:srgbClr val="666699"/>
        </a:hlink>
        <a:folHlink>
          <a:srgbClr val="B2B2B2"/>
        </a:folHlink>
      </a:clrScheme>
      <a:clrMap bg1="lt1" tx1="dk1" bg2="lt2" tx2="dk2" accent1="accent1" accent2="accent2" accent3="accent3" accent4="accent4" accent5="accent5" accent6="accent6" hlink="hlink" folHlink="folHlink"/>
    </a:extraClrScheme>
    <a:extraClrScheme>
      <a:clrScheme name="5_Axis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13.xml><?xml version="1.0" encoding="utf-8"?>
<a:theme xmlns:a="http://schemas.openxmlformats.org/drawingml/2006/main" name="1_Capsules">
  <a:themeElements>
    <a:clrScheme name="1_Capsules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fontScheme name="1_Capsule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1_Capsules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clrMap bg1="lt1" tx1="dk1" bg2="lt2" tx2="dk2" accent1="accent1" accent2="accent2" accent3="accent3" accent4="accent4" accent5="accent5" accent6="accent6" hlink="hlink" folHlink="folHlink"/>
    </a:extraClrScheme>
    <a:extraClrScheme>
      <a:clrScheme name="1_Capsules 2">
        <a:dk1>
          <a:srgbClr val="000000"/>
        </a:dk1>
        <a:lt1>
          <a:srgbClr val="FFFFFF"/>
        </a:lt1>
        <a:dk2>
          <a:srgbClr val="000000"/>
        </a:dk2>
        <a:lt2>
          <a:srgbClr val="808000"/>
        </a:lt2>
        <a:accent1>
          <a:srgbClr val="FFCC99"/>
        </a:accent1>
        <a:accent2>
          <a:srgbClr val="99CC00"/>
        </a:accent2>
        <a:accent3>
          <a:srgbClr val="FFFFFF"/>
        </a:accent3>
        <a:accent4>
          <a:srgbClr val="000000"/>
        </a:accent4>
        <a:accent5>
          <a:srgbClr val="FFE2CA"/>
        </a:accent5>
        <a:accent6>
          <a:srgbClr val="8AB900"/>
        </a:accent6>
        <a:hlink>
          <a:srgbClr val="336600"/>
        </a:hlink>
        <a:folHlink>
          <a:srgbClr val="FFCC00"/>
        </a:folHlink>
      </a:clrScheme>
      <a:clrMap bg1="lt1" tx1="dk1" bg2="lt2" tx2="dk2" accent1="accent1" accent2="accent2" accent3="accent3" accent4="accent4" accent5="accent5" accent6="accent6" hlink="hlink" folHlink="folHlink"/>
    </a:extraClrScheme>
    <a:extraClrScheme>
      <a:clrScheme name="1_Capsules 3">
        <a:dk1>
          <a:srgbClr val="006699"/>
        </a:dk1>
        <a:lt1>
          <a:srgbClr val="FFFFFF"/>
        </a:lt1>
        <a:dk2>
          <a:srgbClr val="6699FF"/>
        </a:dk2>
        <a:lt2>
          <a:srgbClr val="FFFFFF"/>
        </a:lt2>
        <a:accent1>
          <a:srgbClr val="33CCCC"/>
        </a:accent1>
        <a:accent2>
          <a:srgbClr val="006699"/>
        </a:accent2>
        <a:accent3>
          <a:srgbClr val="B8CAFF"/>
        </a:accent3>
        <a:accent4>
          <a:srgbClr val="DADADA"/>
        </a:accent4>
        <a:accent5>
          <a:srgbClr val="ADE2E2"/>
        </a:accent5>
        <a:accent6>
          <a:srgbClr val="005C8A"/>
        </a:accent6>
        <a:hlink>
          <a:srgbClr val="99CC00"/>
        </a:hlink>
        <a:folHlink>
          <a:srgbClr val="FFFFCC"/>
        </a:folHlink>
      </a:clrScheme>
      <a:clrMap bg1="dk2" tx1="lt1" bg2="dk1" tx2="lt2" accent1="accent1" accent2="accent2" accent3="accent3" accent4="accent4" accent5="accent5" accent6="accent6" hlink="hlink" folHlink="folHlink"/>
    </a:extraClrScheme>
    <a:extraClrScheme>
      <a:clrScheme name="1_Capsules 4">
        <a:dk1>
          <a:srgbClr val="000000"/>
        </a:dk1>
        <a:lt1>
          <a:srgbClr val="FFFFFF"/>
        </a:lt1>
        <a:dk2>
          <a:srgbClr val="9900CC"/>
        </a:dk2>
        <a:lt2>
          <a:srgbClr val="006600"/>
        </a:lt2>
        <a:accent1>
          <a:srgbClr val="33CC33"/>
        </a:accent1>
        <a:accent2>
          <a:srgbClr val="FFCC66"/>
        </a:accent2>
        <a:accent3>
          <a:srgbClr val="FFFFFF"/>
        </a:accent3>
        <a:accent4>
          <a:srgbClr val="000000"/>
        </a:accent4>
        <a:accent5>
          <a:srgbClr val="ADE2AD"/>
        </a:accent5>
        <a:accent6>
          <a:srgbClr val="E7B95C"/>
        </a:accent6>
        <a:hlink>
          <a:srgbClr val="0033CC"/>
        </a:hlink>
        <a:folHlink>
          <a:srgbClr val="CC0066"/>
        </a:folHlink>
      </a:clrScheme>
      <a:clrMap bg1="lt1" tx1="dk1" bg2="lt2" tx2="dk2" accent1="accent1" accent2="accent2" accent3="accent3" accent4="accent4" accent5="accent5" accent6="accent6" hlink="hlink" folHlink="folHlink"/>
    </a:extraClrScheme>
    <a:extraClrScheme>
      <a:clrScheme name="1_Capsules 5">
        <a:dk1>
          <a:srgbClr val="000066"/>
        </a:dk1>
        <a:lt1>
          <a:srgbClr val="FFFFFF"/>
        </a:lt1>
        <a:dk2>
          <a:srgbClr val="336699"/>
        </a:dk2>
        <a:lt2>
          <a:srgbClr val="FFFFEB"/>
        </a:lt2>
        <a:accent1>
          <a:srgbClr val="99CCFF"/>
        </a:accent1>
        <a:accent2>
          <a:srgbClr val="9999FF"/>
        </a:accent2>
        <a:accent3>
          <a:srgbClr val="ADB8CA"/>
        </a:accent3>
        <a:accent4>
          <a:srgbClr val="DADADA"/>
        </a:accent4>
        <a:accent5>
          <a:srgbClr val="CAE2FF"/>
        </a:accent5>
        <a:accent6>
          <a:srgbClr val="8A8A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1_Capsules 6">
        <a:dk1>
          <a:srgbClr val="808000"/>
        </a:dk1>
        <a:lt1>
          <a:srgbClr val="FFFFFF"/>
        </a:lt1>
        <a:dk2>
          <a:srgbClr val="006666"/>
        </a:dk2>
        <a:lt2>
          <a:srgbClr val="FFFFFF"/>
        </a:lt2>
        <a:accent1>
          <a:srgbClr val="FFCC66"/>
        </a:accent1>
        <a:accent2>
          <a:srgbClr val="00ACA8"/>
        </a:accent2>
        <a:accent3>
          <a:srgbClr val="AAB8B8"/>
        </a:accent3>
        <a:accent4>
          <a:srgbClr val="DADADA"/>
        </a:accent4>
        <a:accent5>
          <a:srgbClr val="FFE2B8"/>
        </a:accent5>
        <a:accent6>
          <a:srgbClr val="009B98"/>
        </a:accent6>
        <a:hlink>
          <a:srgbClr val="CCCC00"/>
        </a:hlink>
        <a:folHlink>
          <a:srgbClr val="33CCCC"/>
        </a:folHlink>
      </a:clrScheme>
      <a:clrMap bg1="dk2" tx1="lt1" bg2="dk1" tx2="lt2" accent1="accent1" accent2="accent2" accent3="accent3" accent4="accent4" accent5="accent5" accent6="accent6" hlink="hlink" folHlink="folHlink"/>
    </a:extraClrScheme>
    <a:extraClrScheme>
      <a:clrScheme name="1_Capsules 7">
        <a:dk1>
          <a:srgbClr val="FFFFCC"/>
        </a:dk1>
        <a:lt1>
          <a:srgbClr val="FFFFFF"/>
        </a:lt1>
        <a:dk2>
          <a:srgbClr val="660033"/>
        </a:dk2>
        <a:lt2>
          <a:srgbClr val="FFFFFF"/>
        </a:lt2>
        <a:accent1>
          <a:srgbClr val="FF9900"/>
        </a:accent1>
        <a:accent2>
          <a:srgbClr val="CC3300"/>
        </a:accent2>
        <a:accent3>
          <a:srgbClr val="B8AAAD"/>
        </a:accent3>
        <a:accent4>
          <a:srgbClr val="DADADA"/>
        </a:accent4>
        <a:accent5>
          <a:srgbClr val="FFCAAA"/>
        </a:accent5>
        <a:accent6>
          <a:srgbClr val="B92D00"/>
        </a:accent6>
        <a:hlink>
          <a:srgbClr val="FFCC00"/>
        </a:hlink>
        <a:folHlink>
          <a:srgbClr val="FFCC99"/>
        </a:folHlink>
      </a:clrScheme>
      <a:clrMap bg1="dk2" tx1="lt1" bg2="dk1" tx2="lt2" accent1="accent1" accent2="accent2" accent3="accent3" accent4="accent4" accent5="accent5" accent6="accent6" hlink="hlink" folHlink="folHlink"/>
    </a:extraClrScheme>
    <a:extraClrScheme>
      <a:clrScheme name="1_Capsules 8">
        <a:dk1>
          <a:srgbClr val="FF0000"/>
        </a:dk1>
        <a:lt1>
          <a:srgbClr val="FFFFFF"/>
        </a:lt1>
        <a:dk2>
          <a:srgbClr val="000000"/>
        </a:dk2>
        <a:lt2>
          <a:srgbClr val="FFFFFF"/>
        </a:lt2>
        <a:accent1>
          <a:srgbClr val="FFCC00"/>
        </a:accent1>
        <a:accent2>
          <a:srgbClr val="CC3300"/>
        </a:accent2>
        <a:accent3>
          <a:srgbClr val="AAAAAA"/>
        </a:accent3>
        <a:accent4>
          <a:srgbClr val="DADADA"/>
        </a:accent4>
        <a:accent5>
          <a:srgbClr val="FFE2AA"/>
        </a:accent5>
        <a:accent6>
          <a:srgbClr val="B92D00"/>
        </a:accent6>
        <a:hlink>
          <a:srgbClr val="FF6600"/>
        </a:hlink>
        <a:folHlink>
          <a:srgbClr val="FF7C80"/>
        </a:folHlink>
      </a:clrScheme>
      <a:clrMap bg1="dk2" tx1="lt1" bg2="dk1" tx2="lt2" accent1="accent1" accent2="accent2" accent3="accent3" accent4="accent4" accent5="accent5" accent6="accent6" hlink="hlink" folHlink="folHlink"/>
    </a:extraClrScheme>
  </a:extraClrSchemeLst>
</a:theme>
</file>

<file path=ppt/theme/theme14.xml><?xml version="1.0" encoding="utf-8"?>
<a:theme xmlns:a="http://schemas.openxmlformats.org/drawingml/2006/main" name="3_1 Schneider Electric IT organization v11">
  <a:themeElements>
    <a:clrScheme name="3_1 Schneider Electric IT organization v11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fontScheme name="3_1 Schneider Electric IT organization v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3_1 Schneider Electric IT organization v11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3_1 Schneider Electric IT organization v11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3_1 Schneider Electric IT organization v11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3_1 Schneider Electric IT organization v11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3_1 Schneider Electric IT organization v11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15.xml><?xml version="1.0" encoding="utf-8"?>
<a:theme xmlns:a="http://schemas.openxmlformats.org/drawingml/2006/main" name="Fs-Theme_20140415">
  <a:themeElements>
    <a:clrScheme name="Template_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fontScheme name="Template_PPT08_E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Template_PPT08_EN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Template_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Template_PPT08_EN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Template_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Template_PPT08_EN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16.xml><?xml version="1.0" encoding="utf-8"?>
<a:theme xmlns:a="http://schemas.openxmlformats.org/drawingml/2006/main" name="1_ppt-model">
  <a:themeElements>
    <a:clrScheme name="ppt-model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fontScheme name="ppt-mode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ppt-model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ppt-model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ppt-model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ppt-model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ppt-model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17.xml><?xml version="1.0" encoding="utf-8"?>
<a:theme xmlns:a="http://schemas.openxmlformats.org/drawingml/2006/main" name="3_PPT08_EN">
  <a:themeElements>
    <a:clrScheme name="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fontScheme name="PPT08_E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PPT08_EN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PPT08_EN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PPT08_EN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18.xml><?xml version="1.0" encoding="utf-8"?>
<a:theme xmlns:a="http://schemas.openxmlformats.org/drawingml/2006/main" name="1_blank">
  <a:themeElements>
    <a:clrScheme name="blank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fontScheme name="blan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blank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blank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blank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blank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blank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19.xml><?xml version="1.0" encoding="utf-8"?>
<a:theme xmlns:a="http://schemas.openxmlformats.org/drawingml/2006/main" name="2_Template_PPT08_EN">
  <a:themeElements>
    <a:clrScheme name="1_Template_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fontScheme name="1_Template_PPT08_E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1_Template_PPT08_EN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1_Template_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1_Template_PPT08_EN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1_Template_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1_Template_PPT08_EN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ppt-model">
  <a:themeElements>
    <a:clrScheme name="ppt-model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fontScheme name="ppt-mode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ppt-model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ppt-model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ppt-model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ppt-model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ppt-model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20.xml><?xml version="1.0" encoding="utf-8"?>
<a:theme xmlns:a="http://schemas.openxmlformats.org/drawingml/2006/main" name="1_F Theme-2014_1">
  <a:themeElements>
    <a:clrScheme name="1_FP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1_FP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FP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FP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FP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FP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FP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FPT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FP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FP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FP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FP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FP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1.xml><?xml version="1.0" encoding="utf-8"?>
<a:theme xmlns:a="http://schemas.openxmlformats.org/drawingml/2006/main" name="1_F Theme-2014_2">
  <a:themeElements>
    <a:clrScheme name="FP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FP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FP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FP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FP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FP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FP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FPT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FP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FP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FP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FP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FP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2.xml><?xml version="1.0" encoding="utf-8"?>
<a:theme xmlns:a="http://schemas.openxmlformats.org/drawingml/2006/main" name="4_PPT08_EN">
  <a:themeElements>
    <a:clrScheme name="1_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fontScheme name="1_PPT08_E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1_PPT08_EN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1_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1_PPT08_EN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1_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1_PPT08_EN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23.xml><?xml version="1.0" encoding="utf-8"?>
<a:theme xmlns:a="http://schemas.openxmlformats.org/drawingml/2006/main" name="5_PPT08_EN">
  <a:themeElements>
    <a:clrScheme name="2_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fontScheme name="2_PPT08_E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2_PPT08_EN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2_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2_PPT08_EN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2_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2_PPT08_EN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24.xml><?xml version="1.0" encoding="utf-8"?>
<a:theme xmlns:a="http://schemas.openxmlformats.org/drawingml/2006/main" name="4_1 Schneider Electric IT organization v11">
  <a:themeElements>
    <a:clrScheme name="1_1 Schneider Electric IT organization v11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fontScheme name="1_1 Schneider Electric IT organization v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1_1 Schneider Electric IT organization v11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1_1 Schneider Electric IT organization v11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1_1 Schneider Electric IT organization v11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1_1 Schneider Electric IT organization v11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1_1 Schneider Electric IT organization v11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25.xml><?xml version="1.0" encoding="utf-8"?>
<a:theme xmlns:a="http://schemas.openxmlformats.org/drawingml/2006/main" name="5_1 Schneider Electric IT organization v11">
  <a:themeElements>
    <a:clrScheme name="2_1 Schneider Electric IT organization v11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fontScheme name="2_1 Schneider Electric IT organization v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2_1 Schneider Electric IT organization v11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2_1 Schneider Electric IT organization v11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2_1 Schneider Electric IT organization v11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2_1 Schneider Electric IT organization v11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2_1 Schneider Electric IT organization v11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26.xml><?xml version="1.0" encoding="utf-8"?>
<a:theme xmlns:a="http://schemas.openxmlformats.org/drawingml/2006/main" name="6_Axis">
  <a:themeElements>
    <a:clrScheme name="5_Axis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fontScheme name="5_Axi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5_Axis 1">
        <a:dk1>
          <a:srgbClr val="080808"/>
        </a:dk1>
        <a:lt1>
          <a:srgbClr val="F8F8F8"/>
        </a:lt1>
        <a:dk2>
          <a:srgbClr val="330000"/>
        </a:dk2>
        <a:lt2>
          <a:srgbClr val="FFFFFF"/>
        </a:lt2>
        <a:accent1>
          <a:srgbClr val="FF9900"/>
        </a:accent1>
        <a:accent2>
          <a:srgbClr val="CC3300"/>
        </a:accent2>
        <a:accent3>
          <a:srgbClr val="ADAAAA"/>
        </a:accent3>
        <a:accent4>
          <a:srgbClr val="D4D4D4"/>
        </a:accent4>
        <a:accent5>
          <a:srgbClr val="FFCAAA"/>
        </a:accent5>
        <a:accent6>
          <a:srgbClr val="B92D00"/>
        </a:accent6>
        <a:hlink>
          <a:srgbClr val="CC6600"/>
        </a:hlink>
        <a:folHlink>
          <a:srgbClr val="B2B282"/>
        </a:folHlink>
      </a:clrScheme>
      <a:clrMap bg1="dk2" tx1="lt1" bg2="dk1" tx2="lt2" accent1="accent1" accent2="accent2" accent3="accent3" accent4="accent4" accent5="accent5" accent6="accent6" hlink="hlink" folHlink="folHlink"/>
    </a:extraClrScheme>
    <a:extraClrScheme>
      <a:clrScheme name="5_Axis 2">
        <a:dk1>
          <a:srgbClr val="333333"/>
        </a:dk1>
        <a:lt1>
          <a:srgbClr val="F8F8F8"/>
        </a:lt1>
        <a:dk2>
          <a:srgbClr val="800000"/>
        </a:dk2>
        <a:lt2>
          <a:srgbClr val="FFFFFF"/>
        </a:lt2>
        <a:accent1>
          <a:srgbClr val="CC9900"/>
        </a:accent1>
        <a:accent2>
          <a:srgbClr val="666666"/>
        </a:accent2>
        <a:accent3>
          <a:srgbClr val="C0AAAA"/>
        </a:accent3>
        <a:accent4>
          <a:srgbClr val="D4D4D4"/>
        </a:accent4>
        <a:accent5>
          <a:srgbClr val="E2CAAA"/>
        </a:accent5>
        <a:accent6>
          <a:srgbClr val="5C5C5C"/>
        </a:accent6>
        <a:hlink>
          <a:srgbClr val="CC6600"/>
        </a:hlink>
        <a:folHlink>
          <a:srgbClr val="95A587"/>
        </a:folHlink>
      </a:clrScheme>
      <a:clrMap bg1="dk2" tx1="lt1" bg2="dk1" tx2="lt2" accent1="accent1" accent2="accent2" accent3="accent3" accent4="accent4" accent5="accent5" accent6="accent6" hlink="hlink" folHlink="folHlink"/>
    </a:extraClrScheme>
    <a:extraClrScheme>
      <a:clrScheme name="5_Axis 3">
        <a:dk1>
          <a:srgbClr val="5F5F5F"/>
        </a:dk1>
        <a:lt1>
          <a:srgbClr val="A4BEE0"/>
        </a:lt1>
        <a:dk2>
          <a:srgbClr val="013253"/>
        </a:dk2>
        <a:lt2>
          <a:srgbClr val="FFFFFF"/>
        </a:lt2>
        <a:accent1>
          <a:srgbClr val="588480"/>
        </a:accent1>
        <a:accent2>
          <a:srgbClr val="6600FF"/>
        </a:accent2>
        <a:accent3>
          <a:srgbClr val="AAADB3"/>
        </a:accent3>
        <a:accent4>
          <a:srgbClr val="8BA2BF"/>
        </a:accent4>
        <a:accent5>
          <a:srgbClr val="B4C2C0"/>
        </a:accent5>
        <a:accent6>
          <a:srgbClr val="5C00E7"/>
        </a:accent6>
        <a:hlink>
          <a:srgbClr val="CCCC00"/>
        </a:hlink>
        <a:folHlink>
          <a:srgbClr val="5F5F5F"/>
        </a:folHlink>
      </a:clrScheme>
      <a:clrMap bg1="dk2" tx1="lt1" bg2="dk1" tx2="lt2" accent1="accent1" accent2="accent2" accent3="accent3" accent4="accent4" accent5="accent5" accent6="accent6" hlink="hlink" folHlink="folHlink"/>
    </a:extraClrScheme>
    <a:extraClrScheme>
      <a:clrScheme name="5_Axis 4">
        <a:dk1>
          <a:srgbClr val="003300"/>
        </a:dk1>
        <a:lt1>
          <a:srgbClr val="F8F8F8"/>
        </a:lt1>
        <a:dk2>
          <a:srgbClr val="3D4A1C"/>
        </a:dk2>
        <a:lt2>
          <a:srgbClr val="FFFFFF"/>
        </a:lt2>
        <a:accent1>
          <a:srgbClr val="99CC00"/>
        </a:accent1>
        <a:accent2>
          <a:srgbClr val="669900"/>
        </a:accent2>
        <a:accent3>
          <a:srgbClr val="AFB1AB"/>
        </a:accent3>
        <a:accent4>
          <a:srgbClr val="D4D4D4"/>
        </a:accent4>
        <a:accent5>
          <a:srgbClr val="CAE2AA"/>
        </a:accent5>
        <a:accent6>
          <a:srgbClr val="5C8A00"/>
        </a:accent6>
        <a:hlink>
          <a:srgbClr val="CC9900"/>
        </a:hlink>
        <a:folHlink>
          <a:srgbClr val="B2B282"/>
        </a:folHlink>
      </a:clrScheme>
      <a:clrMap bg1="dk2" tx1="lt1" bg2="dk1" tx2="lt2" accent1="accent1" accent2="accent2" accent3="accent3" accent4="accent4" accent5="accent5" accent6="accent6" hlink="hlink" folHlink="folHlink"/>
    </a:extraClrScheme>
    <a:extraClrScheme>
      <a:clrScheme name="5_Axis 5">
        <a:dk1>
          <a:srgbClr val="333333"/>
        </a:dk1>
        <a:lt1>
          <a:srgbClr val="F8F8F8"/>
        </a:lt1>
        <a:dk2>
          <a:srgbClr val="005D8C"/>
        </a:dk2>
        <a:lt2>
          <a:srgbClr val="FFFFFF"/>
        </a:lt2>
        <a:accent1>
          <a:srgbClr val="00CC99"/>
        </a:accent1>
        <a:accent2>
          <a:srgbClr val="0099CC"/>
        </a:accent2>
        <a:accent3>
          <a:srgbClr val="AAB6C5"/>
        </a:accent3>
        <a:accent4>
          <a:srgbClr val="D4D4D4"/>
        </a:accent4>
        <a:accent5>
          <a:srgbClr val="AAE2CA"/>
        </a:accent5>
        <a:accent6>
          <a:srgbClr val="008AB9"/>
        </a:accent6>
        <a:hlink>
          <a:srgbClr val="FFCC00"/>
        </a:hlink>
        <a:folHlink>
          <a:srgbClr val="D8D48C"/>
        </a:folHlink>
      </a:clrScheme>
      <a:clrMap bg1="dk2" tx1="lt1" bg2="dk1" tx2="lt2" accent1="accent1" accent2="accent2" accent3="accent3" accent4="accent4" accent5="accent5" accent6="accent6" hlink="hlink" folHlink="folHlink"/>
    </a:extraClrScheme>
    <a:extraClrScheme>
      <a:clrScheme name="5_Axis 6">
        <a:dk1>
          <a:srgbClr val="000000"/>
        </a:dk1>
        <a:lt1>
          <a:srgbClr val="ECAE00"/>
        </a:lt1>
        <a:dk2>
          <a:srgbClr val="FFFFFF"/>
        </a:dk2>
        <a:lt2>
          <a:srgbClr val="333333"/>
        </a:lt2>
        <a:accent1>
          <a:srgbClr val="CC6600"/>
        </a:accent1>
        <a:accent2>
          <a:srgbClr val="BA6D10"/>
        </a:accent2>
        <a:accent3>
          <a:srgbClr val="F4D3AA"/>
        </a:accent3>
        <a:accent4>
          <a:srgbClr val="000000"/>
        </a:accent4>
        <a:accent5>
          <a:srgbClr val="E2B8AA"/>
        </a:accent5>
        <a:accent6>
          <a:srgbClr val="A8620D"/>
        </a:accent6>
        <a:hlink>
          <a:srgbClr val="666633"/>
        </a:hlink>
        <a:folHlink>
          <a:srgbClr val="8D996D"/>
        </a:folHlink>
      </a:clrScheme>
      <a:clrMap bg1="lt1" tx1="dk1" bg2="lt2" tx2="dk2" accent1="accent1" accent2="accent2" accent3="accent3" accent4="accent4" accent5="accent5" accent6="accent6" hlink="hlink" folHlink="folHlink"/>
    </a:extraClrScheme>
    <a:extraClrScheme>
      <a:clrScheme name="5_Axis 7">
        <a:dk1>
          <a:srgbClr val="000000"/>
        </a:dk1>
        <a:lt1>
          <a:srgbClr val="FFFFFF"/>
        </a:lt1>
        <a:dk2>
          <a:srgbClr val="372221"/>
        </a:dk2>
        <a:lt2>
          <a:srgbClr val="808080"/>
        </a:lt2>
        <a:accent1>
          <a:srgbClr val="009999"/>
        </a:accent1>
        <a:accent2>
          <a:srgbClr val="9AAC98"/>
        </a:accent2>
        <a:accent3>
          <a:srgbClr val="FFFFFF"/>
        </a:accent3>
        <a:accent4>
          <a:srgbClr val="000000"/>
        </a:accent4>
        <a:accent5>
          <a:srgbClr val="AACACA"/>
        </a:accent5>
        <a:accent6>
          <a:srgbClr val="8B9B89"/>
        </a:accent6>
        <a:hlink>
          <a:srgbClr val="666699"/>
        </a:hlink>
        <a:folHlink>
          <a:srgbClr val="B2B2B2"/>
        </a:folHlink>
      </a:clrScheme>
      <a:clrMap bg1="lt1" tx1="dk1" bg2="lt2" tx2="dk2" accent1="accent1" accent2="accent2" accent3="accent3" accent4="accent4" accent5="accent5" accent6="accent6" hlink="hlink" folHlink="folHlink"/>
    </a:extraClrScheme>
    <a:extraClrScheme>
      <a:clrScheme name="5_Axis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7.xml><?xml version="1.0" encoding="utf-8"?>
<a:theme xmlns:a="http://schemas.openxmlformats.org/drawingml/2006/main" name="2_Capsules">
  <a:themeElements>
    <a:clrScheme name="1_Capsules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fontScheme name="1_Capsule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1_Capsules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clrMap bg1="lt1" tx1="dk1" bg2="lt2" tx2="dk2" accent1="accent1" accent2="accent2" accent3="accent3" accent4="accent4" accent5="accent5" accent6="accent6" hlink="hlink" folHlink="folHlink"/>
    </a:extraClrScheme>
    <a:extraClrScheme>
      <a:clrScheme name="1_Capsules 2">
        <a:dk1>
          <a:srgbClr val="000000"/>
        </a:dk1>
        <a:lt1>
          <a:srgbClr val="FFFFFF"/>
        </a:lt1>
        <a:dk2>
          <a:srgbClr val="000000"/>
        </a:dk2>
        <a:lt2>
          <a:srgbClr val="808000"/>
        </a:lt2>
        <a:accent1>
          <a:srgbClr val="FFCC99"/>
        </a:accent1>
        <a:accent2>
          <a:srgbClr val="99CC00"/>
        </a:accent2>
        <a:accent3>
          <a:srgbClr val="FFFFFF"/>
        </a:accent3>
        <a:accent4>
          <a:srgbClr val="000000"/>
        </a:accent4>
        <a:accent5>
          <a:srgbClr val="FFE2CA"/>
        </a:accent5>
        <a:accent6>
          <a:srgbClr val="8AB900"/>
        </a:accent6>
        <a:hlink>
          <a:srgbClr val="336600"/>
        </a:hlink>
        <a:folHlink>
          <a:srgbClr val="FFCC00"/>
        </a:folHlink>
      </a:clrScheme>
      <a:clrMap bg1="lt1" tx1="dk1" bg2="lt2" tx2="dk2" accent1="accent1" accent2="accent2" accent3="accent3" accent4="accent4" accent5="accent5" accent6="accent6" hlink="hlink" folHlink="folHlink"/>
    </a:extraClrScheme>
    <a:extraClrScheme>
      <a:clrScheme name="1_Capsules 3">
        <a:dk1>
          <a:srgbClr val="006699"/>
        </a:dk1>
        <a:lt1>
          <a:srgbClr val="FFFFFF"/>
        </a:lt1>
        <a:dk2>
          <a:srgbClr val="6699FF"/>
        </a:dk2>
        <a:lt2>
          <a:srgbClr val="FFFFFF"/>
        </a:lt2>
        <a:accent1>
          <a:srgbClr val="33CCCC"/>
        </a:accent1>
        <a:accent2>
          <a:srgbClr val="006699"/>
        </a:accent2>
        <a:accent3>
          <a:srgbClr val="B8CAFF"/>
        </a:accent3>
        <a:accent4>
          <a:srgbClr val="DADADA"/>
        </a:accent4>
        <a:accent5>
          <a:srgbClr val="ADE2E2"/>
        </a:accent5>
        <a:accent6>
          <a:srgbClr val="005C8A"/>
        </a:accent6>
        <a:hlink>
          <a:srgbClr val="99CC00"/>
        </a:hlink>
        <a:folHlink>
          <a:srgbClr val="FFFFCC"/>
        </a:folHlink>
      </a:clrScheme>
      <a:clrMap bg1="dk2" tx1="lt1" bg2="dk1" tx2="lt2" accent1="accent1" accent2="accent2" accent3="accent3" accent4="accent4" accent5="accent5" accent6="accent6" hlink="hlink" folHlink="folHlink"/>
    </a:extraClrScheme>
    <a:extraClrScheme>
      <a:clrScheme name="1_Capsules 4">
        <a:dk1>
          <a:srgbClr val="000000"/>
        </a:dk1>
        <a:lt1>
          <a:srgbClr val="FFFFFF"/>
        </a:lt1>
        <a:dk2>
          <a:srgbClr val="9900CC"/>
        </a:dk2>
        <a:lt2>
          <a:srgbClr val="006600"/>
        </a:lt2>
        <a:accent1>
          <a:srgbClr val="33CC33"/>
        </a:accent1>
        <a:accent2>
          <a:srgbClr val="FFCC66"/>
        </a:accent2>
        <a:accent3>
          <a:srgbClr val="FFFFFF"/>
        </a:accent3>
        <a:accent4>
          <a:srgbClr val="000000"/>
        </a:accent4>
        <a:accent5>
          <a:srgbClr val="ADE2AD"/>
        </a:accent5>
        <a:accent6>
          <a:srgbClr val="E7B95C"/>
        </a:accent6>
        <a:hlink>
          <a:srgbClr val="0033CC"/>
        </a:hlink>
        <a:folHlink>
          <a:srgbClr val="CC0066"/>
        </a:folHlink>
      </a:clrScheme>
      <a:clrMap bg1="lt1" tx1="dk1" bg2="lt2" tx2="dk2" accent1="accent1" accent2="accent2" accent3="accent3" accent4="accent4" accent5="accent5" accent6="accent6" hlink="hlink" folHlink="folHlink"/>
    </a:extraClrScheme>
    <a:extraClrScheme>
      <a:clrScheme name="1_Capsules 5">
        <a:dk1>
          <a:srgbClr val="000066"/>
        </a:dk1>
        <a:lt1>
          <a:srgbClr val="FFFFFF"/>
        </a:lt1>
        <a:dk2>
          <a:srgbClr val="336699"/>
        </a:dk2>
        <a:lt2>
          <a:srgbClr val="FFFFEB"/>
        </a:lt2>
        <a:accent1>
          <a:srgbClr val="99CCFF"/>
        </a:accent1>
        <a:accent2>
          <a:srgbClr val="9999FF"/>
        </a:accent2>
        <a:accent3>
          <a:srgbClr val="ADB8CA"/>
        </a:accent3>
        <a:accent4>
          <a:srgbClr val="DADADA"/>
        </a:accent4>
        <a:accent5>
          <a:srgbClr val="CAE2FF"/>
        </a:accent5>
        <a:accent6>
          <a:srgbClr val="8A8A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1_Capsules 6">
        <a:dk1>
          <a:srgbClr val="808000"/>
        </a:dk1>
        <a:lt1>
          <a:srgbClr val="FFFFFF"/>
        </a:lt1>
        <a:dk2>
          <a:srgbClr val="006666"/>
        </a:dk2>
        <a:lt2>
          <a:srgbClr val="FFFFFF"/>
        </a:lt2>
        <a:accent1>
          <a:srgbClr val="FFCC66"/>
        </a:accent1>
        <a:accent2>
          <a:srgbClr val="00ACA8"/>
        </a:accent2>
        <a:accent3>
          <a:srgbClr val="AAB8B8"/>
        </a:accent3>
        <a:accent4>
          <a:srgbClr val="DADADA"/>
        </a:accent4>
        <a:accent5>
          <a:srgbClr val="FFE2B8"/>
        </a:accent5>
        <a:accent6>
          <a:srgbClr val="009B98"/>
        </a:accent6>
        <a:hlink>
          <a:srgbClr val="CCCC00"/>
        </a:hlink>
        <a:folHlink>
          <a:srgbClr val="33CCCC"/>
        </a:folHlink>
      </a:clrScheme>
      <a:clrMap bg1="dk2" tx1="lt1" bg2="dk1" tx2="lt2" accent1="accent1" accent2="accent2" accent3="accent3" accent4="accent4" accent5="accent5" accent6="accent6" hlink="hlink" folHlink="folHlink"/>
    </a:extraClrScheme>
    <a:extraClrScheme>
      <a:clrScheme name="1_Capsules 7">
        <a:dk1>
          <a:srgbClr val="FFFFCC"/>
        </a:dk1>
        <a:lt1>
          <a:srgbClr val="FFFFFF"/>
        </a:lt1>
        <a:dk2>
          <a:srgbClr val="660033"/>
        </a:dk2>
        <a:lt2>
          <a:srgbClr val="FFFFFF"/>
        </a:lt2>
        <a:accent1>
          <a:srgbClr val="FF9900"/>
        </a:accent1>
        <a:accent2>
          <a:srgbClr val="CC3300"/>
        </a:accent2>
        <a:accent3>
          <a:srgbClr val="B8AAAD"/>
        </a:accent3>
        <a:accent4>
          <a:srgbClr val="DADADA"/>
        </a:accent4>
        <a:accent5>
          <a:srgbClr val="FFCAAA"/>
        </a:accent5>
        <a:accent6>
          <a:srgbClr val="B92D00"/>
        </a:accent6>
        <a:hlink>
          <a:srgbClr val="FFCC00"/>
        </a:hlink>
        <a:folHlink>
          <a:srgbClr val="FFCC99"/>
        </a:folHlink>
      </a:clrScheme>
      <a:clrMap bg1="dk2" tx1="lt1" bg2="dk1" tx2="lt2" accent1="accent1" accent2="accent2" accent3="accent3" accent4="accent4" accent5="accent5" accent6="accent6" hlink="hlink" folHlink="folHlink"/>
    </a:extraClrScheme>
    <a:extraClrScheme>
      <a:clrScheme name="1_Capsules 8">
        <a:dk1>
          <a:srgbClr val="FF0000"/>
        </a:dk1>
        <a:lt1>
          <a:srgbClr val="FFFFFF"/>
        </a:lt1>
        <a:dk2>
          <a:srgbClr val="000000"/>
        </a:dk2>
        <a:lt2>
          <a:srgbClr val="FFFFFF"/>
        </a:lt2>
        <a:accent1>
          <a:srgbClr val="FFCC00"/>
        </a:accent1>
        <a:accent2>
          <a:srgbClr val="CC3300"/>
        </a:accent2>
        <a:accent3>
          <a:srgbClr val="AAAAAA"/>
        </a:accent3>
        <a:accent4>
          <a:srgbClr val="DADADA"/>
        </a:accent4>
        <a:accent5>
          <a:srgbClr val="FFE2AA"/>
        </a:accent5>
        <a:accent6>
          <a:srgbClr val="B92D00"/>
        </a:accent6>
        <a:hlink>
          <a:srgbClr val="FF6600"/>
        </a:hlink>
        <a:folHlink>
          <a:srgbClr val="FF7C80"/>
        </a:folHlink>
      </a:clrScheme>
      <a:clrMap bg1="dk2" tx1="lt1" bg2="dk1" tx2="lt2" accent1="accent1" accent2="accent2" accent3="accent3" accent4="accent4" accent5="accent5" accent6="accent6" hlink="hlink" folHlink="folHlink"/>
    </a:extraClrScheme>
  </a:extraClrSchemeLst>
</a:theme>
</file>

<file path=ppt/theme/theme28.xml><?xml version="1.0" encoding="utf-8"?>
<a:theme xmlns:a="http://schemas.openxmlformats.org/drawingml/2006/main" name="6_1 Schneider Electric IT organization v11">
  <a:themeElements>
    <a:clrScheme name="3_1 Schneider Electric IT organization v11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fontScheme name="3_1 Schneider Electric IT organization v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3_1 Schneider Electric IT organization v11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3_1 Schneider Electric IT organization v11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3_1 Schneider Electric IT organization v11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3_1 Schneider Electric IT organization v11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3_1 Schneider Electric IT organization v11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29.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PPT08_EN">
  <a:themeElements>
    <a:clrScheme name="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fontScheme name="PPT08_E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PPT08_EN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PPT08_EN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PPT08_EN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30.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blank">
  <a:themeElements>
    <a:clrScheme name="blank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fontScheme name="blan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blank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blank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blank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blank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blank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1_Template_PPT08_EN">
  <a:themeElements>
    <a:clrScheme name="1_Template_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fontScheme name="1_Template_PPT08_E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1_Template_PPT08_EN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1_Template_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1_Template_PPT08_EN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1_Template_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1_Template_PPT08_EN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F Theme-2014_1">
  <a:themeElements>
    <a:clrScheme name="1_FP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FPT">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1_FP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FP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FP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FP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FP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FP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FPT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FP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FP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FP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FP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FP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F Theme-2014_2">
  <a:themeElements>
    <a:clrScheme name="FP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FPT">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FP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FP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FP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FP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FP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FP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FPT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FP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FP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FP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FP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FP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1_PPT08_EN">
  <a:themeElements>
    <a:clrScheme name="1_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fontScheme name="1_PPT08_E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1_PPT08_EN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1_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1_PPT08_EN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1_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1_PPT08_EN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2_PPT08_EN">
  <a:themeElements>
    <a:clrScheme name="2_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fontScheme name="2_PPT08_E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2_PPT08_EN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2_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2_PPT08_EN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2_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2_PPT08_EN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Override1.xml><?xml version="1.0" encoding="utf-8"?>
<a:themeOverride xmlns:a="http://schemas.openxmlformats.org/drawingml/2006/main">
  <a:clrScheme name="Template_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themeOverride>
</file>

<file path=ppt/theme/themeOverride10.xml><?xml version="1.0" encoding="utf-8"?>
<a:themeOverride xmlns:a="http://schemas.openxmlformats.org/drawingml/2006/main">
  <a:clrScheme name="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themeOverride>
</file>

<file path=ppt/theme/themeOverride11.xml><?xml version="1.0" encoding="utf-8"?>
<a:themeOverride xmlns:a="http://schemas.openxmlformats.org/drawingml/2006/main">
  <a:clrScheme name="blank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themeOverride>
</file>

<file path=ppt/theme/themeOverride12.xml><?xml version="1.0" encoding="utf-8"?>
<a:themeOverride xmlns:a="http://schemas.openxmlformats.org/drawingml/2006/main">
  <a:clrScheme name="1_Template_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themeOverride>
</file>

<file path=ppt/theme/themeOverride13.xml><?xml version="1.0" encoding="utf-8"?>
<a:themeOverride xmlns:a="http://schemas.openxmlformats.org/drawingml/2006/main">
  <a:clrScheme name="1_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themeOverride>
</file>

<file path=ppt/theme/themeOverride14.xml><?xml version="1.0" encoding="utf-8"?>
<a:themeOverride xmlns:a="http://schemas.openxmlformats.org/drawingml/2006/main">
  <a:clrScheme name="2_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themeOverride>
</file>

<file path=ppt/theme/themeOverride2.xml><?xml version="1.0" encoding="utf-8"?>
<a:themeOverride xmlns:a="http://schemas.openxmlformats.org/drawingml/2006/main">
  <a:clrScheme name="ppt-model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themeOverride>
</file>

<file path=ppt/theme/themeOverride3.xml><?xml version="1.0" encoding="utf-8"?>
<a:themeOverride xmlns:a="http://schemas.openxmlformats.org/drawingml/2006/main">
  <a:clrScheme name="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themeOverride>
</file>

<file path=ppt/theme/themeOverride4.xml><?xml version="1.0" encoding="utf-8"?>
<a:themeOverride xmlns:a="http://schemas.openxmlformats.org/drawingml/2006/main">
  <a:clrScheme name="blank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themeOverride>
</file>

<file path=ppt/theme/themeOverride5.xml><?xml version="1.0" encoding="utf-8"?>
<a:themeOverride xmlns:a="http://schemas.openxmlformats.org/drawingml/2006/main">
  <a:clrScheme name="1_Template_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themeOverride>
</file>

<file path=ppt/theme/themeOverride6.xml><?xml version="1.0" encoding="utf-8"?>
<a:themeOverride xmlns:a="http://schemas.openxmlformats.org/drawingml/2006/main">
  <a:clrScheme name="1_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themeOverride>
</file>

<file path=ppt/theme/themeOverride7.xml><?xml version="1.0" encoding="utf-8"?>
<a:themeOverride xmlns:a="http://schemas.openxmlformats.org/drawingml/2006/main">
  <a:clrScheme name="2_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themeOverride>
</file>

<file path=ppt/theme/themeOverride8.xml><?xml version="1.0" encoding="utf-8"?>
<a:themeOverride xmlns:a="http://schemas.openxmlformats.org/drawingml/2006/main">
  <a:clrScheme name="Template_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themeOverride>
</file>

<file path=ppt/theme/themeOverride9.xml><?xml version="1.0" encoding="utf-8"?>
<a:themeOverride xmlns:a="http://schemas.openxmlformats.org/drawingml/2006/main">
  <a:clrScheme name="ppt-model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9AF4C569AF3614BAD6879A90418411D" ma:contentTypeVersion="0" ma:contentTypeDescription="Create a new document." ma:contentTypeScope="" ma:versionID="fb3b01129700c5afea09b3826b663b1f">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D5473C40-95AC-4EA7-A093-86897A6DF7ED}">
  <ds:schemaRefs>
    <ds:schemaRef ds:uri="http://purl.org/dc/dcmitype/"/>
    <ds:schemaRef ds:uri="http://purl.org/dc/elements/1.1/"/>
    <ds:schemaRef ds:uri="http://purl.org/dc/terms/"/>
    <ds:schemaRef ds:uri="http://www.w3.org/XML/1998/namespace"/>
    <ds:schemaRef ds:uri="http://schemas.microsoft.com/office/2006/documentManagement/types"/>
    <ds:schemaRef ds:uri="http://schemas.openxmlformats.org/package/2006/metadata/core-propertie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85DEE003-3574-43F7-BF54-1FAC3AB7FCA3}">
  <ds:schemaRefs>
    <ds:schemaRef ds:uri="http://schemas.microsoft.com/sharepoint/v3/contenttype/forms"/>
  </ds:schemaRefs>
</ds:datastoreItem>
</file>

<file path=customXml/itemProps3.xml><?xml version="1.0" encoding="utf-8"?>
<ds:datastoreItem xmlns:ds="http://schemas.openxmlformats.org/officeDocument/2006/customXml" ds:itemID="{6520AB0E-1719-44A8-B5A0-5CD0BC1FBE3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Fs-Theme_2014</Template>
  <TotalTime>5462</TotalTime>
  <Words>1311</Words>
  <Application>Microsoft Office PowerPoint</Application>
  <PresentationFormat>On-screen Show (4:3)</PresentationFormat>
  <Paragraphs>191</Paragraphs>
  <Slides>23</Slides>
  <Notes>21</Notes>
  <HiddenSlides>0</HiddenSlides>
  <MMClips>0</MMClips>
  <ScaleCrop>false</ScaleCrop>
  <HeadingPairs>
    <vt:vector size="6" baseType="variant">
      <vt:variant>
        <vt:lpstr>Theme</vt:lpstr>
      </vt:variant>
      <vt:variant>
        <vt:i4>28</vt:i4>
      </vt:variant>
      <vt:variant>
        <vt:lpstr>Embedded OLE Servers</vt:lpstr>
      </vt:variant>
      <vt:variant>
        <vt:i4>3</vt:i4>
      </vt:variant>
      <vt:variant>
        <vt:lpstr>Slide Titles</vt:lpstr>
      </vt:variant>
      <vt:variant>
        <vt:i4>23</vt:i4>
      </vt:variant>
    </vt:vector>
  </HeadingPairs>
  <TitlesOfParts>
    <vt:vector size="54" baseType="lpstr">
      <vt:lpstr>Fs-Theme_2014</vt:lpstr>
      <vt:lpstr>ppt-model</vt:lpstr>
      <vt:lpstr>PPT08_EN</vt:lpstr>
      <vt:lpstr>blank</vt:lpstr>
      <vt:lpstr>1_Template_PPT08_EN</vt:lpstr>
      <vt:lpstr>F Theme-2014_1</vt:lpstr>
      <vt:lpstr>F Theme-2014_2</vt:lpstr>
      <vt:lpstr>1_PPT08_EN</vt:lpstr>
      <vt:lpstr>2_PPT08_EN</vt:lpstr>
      <vt:lpstr>1_1 Schneider Electric IT organization v11</vt:lpstr>
      <vt:lpstr>2_1 Schneider Electric IT organization v11</vt:lpstr>
      <vt:lpstr>5_Axis</vt:lpstr>
      <vt:lpstr>1_Capsules</vt:lpstr>
      <vt:lpstr>3_1 Schneider Electric IT organization v11</vt:lpstr>
      <vt:lpstr>Fs-Theme_20140415</vt:lpstr>
      <vt:lpstr>1_ppt-model</vt:lpstr>
      <vt:lpstr>3_PPT08_EN</vt:lpstr>
      <vt:lpstr>1_blank</vt:lpstr>
      <vt:lpstr>2_Template_PPT08_EN</vt:lpstr>
      <vt:lpstr>1_F Theme-2014_1</vt:lpstr>
      <vt:lpstr>1_F Theme-2014_2</vt:lpstr>
      <vt:lpstr>4_PPT08_EN</vt:lpstr>
      <vt:lpstr>5_PPT08_EN</vt:lpstr>
      <vt:lpstr>4_1 Schneider Electric IT organization v11</vt:lpstr>
      <vt:lpstr>5_1 Schneider Electric IT organization v11</vt:lpstr>
      <vt:lpstr>6_Axis</vt:lpstr>
      <vt:lpstr>2_Capsules</vt:lpstr>
      <vt:lpstr>6_1 Schneider Electric IT organization v11</vt:lpstr>
      <vt:lpstr>CorelDRAW</vt:lpstr>
      <vt:lpstr>Chart</vt:lpstr>
      <vt:lpstr>Worksheet</vt:lpstr>
      <vt:lpstr>Test Case Concepts  &amp; Template</vt:lpstr>
      <vt:lpstr>PowerPoint Presentation</vt:lpstr>
      <vt:lpstr>Objectives</vt:lpstr>
      <vt:lpstr>PowerPoint Presentation</vt:lpstr>
      <vt:lpstr>PowerPoint Presentation</vt:lpstr>
      <vt:lpstr>Test Case ID</vt:lpstr>
      <vt:lpstr>PowerPoint Presentation</vt:lpstr>
      <vt:lpstr>Test Pre-Condition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Hoang A Na</Manager>
  <Company>FSOFT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 Case</dc:title>
  <dc:subject>v1.2</dc:subject>
  <dc:creator>Vo Quoc Bao (FSU15.BU1)</dc:creator>
  <cp:lastModifiedBy>BaoVQ</cp:lastModifiedBy>
  <cp:revision>296</cp:revision>
  <cp:lastPrinted>1999-12-23T16:17:28Z</cp:lastPrinted>
  <dcterms:created xsi:type="dcterms:W3CDTF">1999-04-14T08:42:28Z</dcterms:created>
  <dcterms:modified xsi:type="dcterms:W3CDTF">2014-04-15T04:44:25Z</dcterms:modified>
</cp:coreProperties>
</file>