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2" r:id="rId3"/>
  </p:sldMasterIdLst>
  <p:notesMasterIdLst>
    <p:notesMasterId r:id="rId28"/>
  </p:notesMasterIdLst>
  <p:sldIdLst>
    <p:sldId id="256" r:id="rId4"/>
    <p:sldId id="258" r:id="rId5"/>
    <p:sldId id="269" r:id="rId6"/>
    <p:sldId id="289" r:id="rId7"/>
    <p:sldId id="290" r:id="rId8"/>
    <p:sldId id="259" r:id="rId9"/>
    <p:sldId id="281" r:id="rId10"/>
    <p:sldId id="288" r:id="rId11"/>
    <p:sldId id="261" r:id="rId12"/>
    <p:sldId id="262" r:id="rId13"/>
    <p:sldId id="285" r:id="rId14"/>
    <p:sldId id="275" r:id="rId15"/>
    <p:sldId id="287" r:id="rId16"/>
    <p:sldId id="280" r:id="rId17"/>
    <p:sldId id="291" r:id="rId18"/>
    <p:sldId id="292" r:id="rId19"/>
    <p:sldId id="293" r:id="rId20"/>
    <p:sldId id="294" r:id="rId21"/>
    <p:sldId id="299" r:id="rId22"/>
    <p:sldId id="300" r:id="rId23"/>
    <p:sldId id="301" r:id="rId24"/>
    <p:sldId id="296" r:id="rId25"/>
    <p:sldId id="297" r:id="rId26"/>
    <p:sldId id="298"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9FBC"/>
    <a:srgbClr val="B85D84"/>
    <a:srgbClr val="F4835E"/>
    <a:srgbClr val="A49DCA"/>
    <a:srgbClr val="9BC850"/>
    <a:srgbClr val="675BA7"/>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18EB2A-7068-4752-8D98-A41FE643A23E}" type="doc">
      <dgm:prSet loTypeId="urn:microsoft.com/office/officeart/2008/layout/PictureAccentList" loCatId="list" qsTypeId="urn:microsoft.com/office/officeart/2005/8/quickstyle/simple2" qsCatId="simple" csTypeId="urn:microsoft.com/office/officeart/2005/8/colors/accent1_2" csCatId="accent1" phldr="0"/>
      <dgm:spPr/>
      <dgm:t>
        <a:bodyPr/>
        <a:lstStyle/>
        <a:p>
          <a:endParaRPr lang="en-US"/>
        </a:p>
      </dgm:t>
    </dgm:pt>
    <dgm:pt modelId="{CFFADCFD-4307-4896-B41A-812D38FA4B2F}" type="pres">
      <dgm:prSet presAssocID="{A418EB2A-7068-4752-8D98-A41FE643A23E}" presName="layout" presStyleCnt="0">
        <dgm:presLayoutVars>
          <dgm:chMax/>
          <dgm:chPref/>
          <dgm:dir/>
          <dgm:animOne val="branch"/>
          <dgm:animLvl val="lvl"/>
          <dgm:resizeHandles/>
        </dgm:presLayoutVars>
      </dgm:prSet>
      <dgm:spPr/>
      <dgm:t>
        <a:bodyPr/>
        <a:lstStyle/>
        <a:p>
          <a:endParaRPr lang="en-US"/>
        </a:p>
      </dgm:t>
    </dgm:pt>
  </dgm:ptLst>
  <dgm:cxnLst>
    <dgm:cxn modelId="{E82145B0-BAED-4564-AD70-38A662C90AAE}" type="presOf" srcId="{A418EB2A-7068-4752-8D98-A41FE643A23E}" destId="{CFFADCFD-4307-4896-B41A-812D38FA4B2F}"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528A32-7E45-4F05-9C0B-B47948517B48}" type="doc">
      <dgm:prSet loTypeId="urn:microsoft.com/office/officeart/2011/layout/HexagonRadial" loCatId="officeonline" qsTypeId="urn:microsoft.com/office/officeart/2005/8/quickstyle/simple1" qsCatId="simple" csTypeId="urn:microsoft.com/office/officeart/2005/8/colors/colorful3" csCatId="colorful" phldr="1"/>
      <dgm:spPr/>
      <dgm:t>
        <a:bodyPr/>
        <a:lstStyle/>
        <a:p>
          <a:endParaRPr lang="en-US"/>
        </a:p>
      </dgm:t>
    </dgm:pt>
    <dgm:pt modelId="{3717F6B1-F162-46DF-AC87-8AD365A5C8C1}">
      <dgm:prSet phldrT="[Text]"/>
      <dgm:spPr/>
      <dgm:t>
        <a:bodyPr/>
        <a:lstStyle/>
        <a:p>
          <a:r>
            <a:rPr lang="en-US" smtClean="0"/>
            <a:t>Cirlce</a:t>
          </a:r>
          <a:endParaRPr lang="en-US"/>
        </a:p>
      </dgm:t>
    </dgm:pt>
    <dgm:pt modelId="{232704AF-DAFB-43F8-B02E-AE2B7112DEC7}" type="parTrans" cxnId="{EE66F3C8-9831-456E-9837-482731F9117F}">
      <dgm:prSet/>
      <dgm:spPr/>
      <dgm:t>
        <a:bodyPr/>
        <a:lstStyle/>
        <a:p>
          <a:endParaRPr lang="en-US"/>
        </a:p>
      </dgm:t>
    </dgm:pt>
    <dgm:pt modelId="{D386E775-C62D-46DF-A971-8E995C9A0EC0}" type="sibTrans" cxnId="{EE66F3C8-9831-456E-9837-482731F9117F}">
      <dgm:prSet/>
      <dgm:spPr/>
      <dgm:t>
        <a:bodyPr/>
        <a:lstStyle/>
        <a:p>
          <a:endParaRPr lang="en-US"/>
        </a:p>
      </dgm:t>
    </dgm:pt>
    <dgm:pt modelId="{E0CA81E4-096E-4E8E-B82F-BA745E5AFC51}">
      <dgm:prSet phldrT="[Text]" phldr="1"/>
      <dgm:spPr/>
      <dgm:t>
        <a:bodyPr/>
        <a:lstStyle/>
        <a:p>
          <a:endParaRPr lang="en-US"/>
        </a:p>
      </dgm:t>
    </dgm:pt>
    <dgm:pt modelId="{02AD7A55-19CD-448C-A8B9-0EA6AD28DE12}" type="parTrans" cxnId="{1CA34B84-E8F0-43AA-8845-19AB0C45FA6A}">
      <dgm:prSet/>
      <dgm:spPr/>
      <dgm:t>
        <a:bodyPr/>
        <a:lstStyle/>
        <a:p>
          <a:endParaRPr lang="en-US"/>
        </a:p>
      </dgm:t>
    </dgm:pt>
    <dgm:pt modelId="{F3D5F580-9346-4E17-9046-2F306D1F8A7F}" type="sibTrans" cxnId="{1CA34B84-E8F0-43AA-8845-19AB0C45FA6A}">
      <dgm:prSet/>
      <dgm:spPr/>
      <dgm:t>
        <a:bodyPr/>
        <a:lstStyle/>
        <a:p>
          <a:endParaRPr lang="en-US"/>
        </a:p>
      </dgm:t>
    </dgm:pt>
    <dgm:pt modelId="{0569A6A7-7DD0-46B7-A30B-D1740B56ED6F}">
      <dgm:prSet phldrT="[Text]" phldr="1"/>
      <dgm:spPr/>
      <dgm:t>
        <a:bodyPr/>
        <a:lstStyle/>
        <a:p>
          <a:endParaRPr lang="en-US"/>
        </a:p>
      </dgm:t>
    </dgm:pt>
    <dgm:pt modelId="{3F7B0C41-044C-407C-B3D6-59D41E96461F}" type="parTrans" cxnId="{241654CF-CA67-44FE-93FA-4BC068057E6B}">
      <dgm:prSet/>
      <dgm:spPr/>
      <dgm:t>
        <a:bodyPr/>
        <a:lstStyle/>
        <a:p>
          <a:endParaRPr lang="en-US"/>
        </a:p>
      </dgm:t>
    </dgm:pt>
    <dgm:pt modelId="{E2F8BC05-B708-4746-B58A-9BBE23639E55}" type="sibTrans" cxnId="{241654CF-CA67-44FE-93FA-4BC068057E6B}">
      <dgm:prSet/>
      <dgm:spPr/>
      <dgm:t>
        <a:bodyPr/>
        <a:lstStyle/>
        <a:p>
          <a:endParaRPr lang="en-US"/>
        </a:p>
      </dgm:t>
    </dgm:pt>
    <dgm:pt modelId="{574EEB63-5960-4E39-B3E0-716EE6144FE0}">
      <dgm:prSet phldrT="[Text]" phldr="1"/>
      <dgm:spPr/>
      <dgm:t>
        <a:bodyPr/>
        <a:lstStyle/>
        <a:p>
          <a:endParaRPr lang="en-US"/>
        </a:p>
      </dgm:t>
    </dgm:pt>
    <dgm:pt modelId="{645DDC5C-CAED-4430-BFBF-D31070E1C950}" type="parTrans" cxnId="{B4CFB15F-3426-4368-9285-392BC5FDC73A}">
      <dgm:prSet/>
      <dgm:spPr/>
      <dgm:t>
        <a:bodyPr/>
        <a:lstStyle/>
        <a:p>
          <a:endParaRPr lang="en-US"/>
        </a:p>
      </dgm:t>
    </dgm:pt>
    <dgm:pt modelId="{ACCBCA8F-A463-44C8-B5C2-8FED1CF938A8}" type="sibTrans" cxnId="{B4CFB15F-3426-4368-9285-392BC5FDC73A}">
      <dgm:prSet/>
      <dgm:spPr/>
      <dgm:t>
        <a:bodyPr/>
        <a:lstStyle/>
        <a:p>
          <a:endParaRPr lang="en-US"/>
        </a:p>
      </dgm:t>
    </dgm:pt>
    <dgm:pt modelId="{80379BF5-62E7-48F1-AC60-9CBE7D7F640A}">
      <dgm:prSet phldrT="[Text]" phldr="1"/>
      <dgm:spPr/>
      <dgm:t>
        <a:bodyPr/>
        <a:lstStyle/>
        <a:p>
          <a:endParaRPr lang="en-US"/>
        </a:p>
      </dgm:t>
    </dgm:pt>
    <dgm:pt modelId="{1848E721-25B9-4D58-9355-1C2131A9C147}" type="parTrans" cxnId="{DD8BD6EE-A200-4925-8009-F92EE5DCACFD}">
      <dgm:prSet/>
      <dgm:spPr/>
      <dgm:t>
        <a:bodyPr/>
        <a:lstStyle/>
        <a:p>
          <a:endParaRPr lang="en-US"/>
        </a:p>
      </dgm:t>
    </dgm:pt>
    <dgm:pt modelId="{049ED397-52A9-444F-B882-B832334B797F}" type="sibTrans" cxnId="{DD8BD6EE-A200-4925-8009-F92EE5DCACFD}">
      <dgm:prSet/>
      <dgm:spPr/>
      <dgm:t>
        <a:bodyPr/>
        <a:lstStyle/>
        <a:p>
          <a:endParaRPr lang="en-US"/>
        </a:p>
      </dgm:t>
    </dgm:pt>
    <dgm:pt modelId="{41DFE633-90E0-4B93-AC5B-89FD0381B6F0}">
      <dgm:prSet phldrT="[Text]" phldr="1"/>
      <dgm:spPr/>
      <dgm:t>
        <a:bodyPr/>
        <a:lstStyle/>
        <a:p>
          <a:endParaRPr lang="en-US"/>
        </a:p>
      </dgm:t>
    </dgm:pt>
    <dgm:pt modelId="{AE905AFE-E520-43F4-AA91-2ED3D746FD75}" type="parTrans" cxnId="{3673702F-739D-4912-A81C-436EB10255AA}">
      <dgm:prSet/>
      <dgm:spPr/>
      <dgm:t>
        <a:bodyPr/>
        <a:lstStyle/>
        <a:p>
          <a:endParaRPr lang="en-US"/>
        </a:p>
      </dgm:t>
    </dgm:pt>
    <dgm:pt modelId="{8F63610E-BBEC-4CED-8676-2F2949343666}" type="sibTrans" cxnId="{3673702F-739D-4912-A81C-436EB10255AA}">
      <dgm:prSet/>
      <dgm:spPr/>
      <dgm:t>
        <a:bodyPr/>
        <a:lstStyle/>
        <a:p>
          <a:endParaRPr lang="en-US"/>
        </a:p>
      </dgm:t>
    </dgm:pt>
    <dgm:pt modelId="{F195B685-3373-41F5-A511-541FC4FCE521}">
      <dgm:prSet phldrT="[Text]" phldr="1"/>
      <dgm:spPr/>
      <dgm:t>
        <a:bodyPr/>
        <a:lstStyle/>
        <a:p>
          <a:endParaRPr lang="en-US"/>
        </a:p>
      </dgm:t>
    </dgm:pt>
    <dgm:pt modelId="{BF52E2FC-6EC6-4B95-B715-BE0C624FC3B5}" type="parTrans" cxnId="{B33501D2-1CF5-439E-8662-0777A370C6E7}">
      <dgm:prSet/>
      <dgm:spPr/>
      <dgm:t>
        <a:bodyPr/>
        <a:lstStyle/>
        <a:p>
          <a:endParaRPr lang="en-US"/>
        </a:p>
      </dgm:t>
    </dgm:pt>
    <dgm:pt modelId="{49C972B4-C453-40D1-8855-AA1B5E1735FD}" type="sibTrans" cxnId="{B33501D2-1CF5-439E-8662-0777A370C6E7}">
      <dgm:prSet/>
      <dgm:spPr/>
      <dgm:t>
        <a:bodyPr/>
        <a:lstStyle/>
        <a:p>
          <a:endParaRPr lang="en-US"/>
        </a:p>
      </dgm:t>
    </dgm:pt>
    <dgm:pt modelId="{B2C26C69-509A-45C3-8C83-B2EC84299A79}" type="pres">
      <dgm:prSet presAssocID="{14528A32-7E45-4F05-9C0B-B47948517B48}" presName="Name0" presStyleCnt="0">
        <dgm:presLayoutVars>
          <dgm:chMax val="1"/>
          <dgm:chPref val="1"/>
          <dgm:dir/>
          <dgm:animOne val="branch"/>
          <dgm:animLvl val="lvl"/>
        </dgm:presLayoutVars>
      </dgm:prSet>
      <dgm:spPr/>
      <dgm:t>
        <a:bodyPr/>
        <a:lstStyle/>
        <a:p>
          <a:endParaRPr lang="en-US"/>
        </a:p>
      </dgm:t>
    </dgm:pt>
    <dgm:pt modelId="{9CC1B3CB-2BEC-4BC3-B7C5-F78A7A06295D}" type="pres">
      <dgm:prSet presAssocID="{3717F6B1-F162-46DF-AC87-8AD365A5C8C1}" presName="Parent" presStyleLbl="node0" presStyleIdx="0" presStyleCnt="1">
        <dgm:presLayoutVars>
          <dgm:chMax val="6"/>
          <dgm:chPref val="6"/>
        </dgm:presLayoutVars>
      </dgm:prSet>
      <dgm:spPr/>
      <dgm:t>
        <a:bodyPr/>
        <a:lstStyle/>
        <a:p>
          <a:endParaRPr lang="en-US"/>
        </a:p>
      </dgm:t>
    </dgm:pt>
    <dgm:pt modelId="{B449F91C-5D82-4CA1-992D-B3B4B6B3C797}" type="pres">
      <dgm:prSet presAssocID="{E0CA81E4-096E-4E8E-B82F-BA745E5AFC51}" presName="Accent1" presStyleCnt="0"/>
      <dgm:spPr/>
    </dgm:pt>
    <dgm:pt modelId="{915DB97B-89E8-4D7E-9C88-9BC339C84995}" type="pres">
      <dgm:prSet presAssocID="{E0CA81E4-096E-4E8E-B82F-BA745E5AFC51}" presName="Accent" presStyleLbl="bgShp" presStyleIdx="0" presStyleCnt="6"/>
      <dgm:spPr/>
    </dgm:pt>
    <dgm:pt modelId="{A6A1EF2E-E73C-49D9-B917-A96884E13C2A}" type="pres">
      <dgm:prSet presAssocID="{E0CA81E4-096E-4E8E-B82F-BA745E5AFC51}" presName="Child1" presStyleLbl="node1" presStyleIdx="0" presStyleCnt="6">
        <dgm:presLayoutVars>
          <dgm:chMax val="0"/>
          <dgm:chPref val="0"/>
          <dgm:bulletEnabled val="1"/>
        </dgm:presLayoutVars>
      </dgm:prSet>
      <dgm:spPr/>
      <dgm:t>
        <a:bodyPr/>
        <a:lstStyle/>
        <a:p>
          <a:endParaRPr lang="en-US"/>
        </a:p>
      </dgm:t>
    </dgm:pt>
    <dgm:pt modelId="{6E45255D-08DB-4777-BBD3-565251EB1028}" type="pres">
      <dgm:prSet presAssocID="{0569A6A7-7DD0-46B7-A30B-D1740B56ED6F}" presName="Accent2" presStyleCnt="0"/>
      <dgm:spPr/>
    </dgm:pt>
    <dgm:pt modelId="{C6DB6419-32C9-440E-9F76-69396FF4059C}" type="pres">
      <dgm:prSet presAssocID="{0569A6A7-7DD0-46B7-A30B-D1740B56ED6F}" presName="Accent" presStyleLbl="bgShp" presStyleIdx="1" presStyleCnt="6"/>
      <dgm:spPr/>
    </dgm:pt>
    <dgm:pt modelId="{0AA76425-0995-429E-B87D-613269B068BA}" type="pres">
      <dgm:prSet presAssocID="{0569A6A7-7DD0-46B7-A30B-D1740B56ED6F}" presName="Child2" presStyleLbl="node1" presStyleIdx="1" presStyleCnt="6">
        <dgm:presLayoutVars>
          <dgm:chMax val="0"/>
          <dgm:chPref val="0"/>
          <dgm:bulletEnabled val="1"/>
        </dgm:presLayoutVars>
      </dgm:prSet>
      <dgm:spPr/>
      <dgm:t>
        <a:bodyPr/>
        <a:lstStyle/>
        <a:p>
          <a:endParaRPr lang="en-US"/>
        </a:p>
      </dgm:t>
    </dgm:pt>
    <dgm:pt modelId="{098ED300-C077-4FDA-9AFF-3740E1D38E6B}" type="pres">
      <dgm:prSet presAssocID="{574EEB63-5960-4E39-B3E0-716EE6144FE0}" presName="Accent3" presStyleCnt="0"/>
      <dgm:spPr/>
    </dgm:pt>
    <dgm:pt modelId="{09286A60-0992-4C8E-88DC-A98F361E7D85}" type="pres">
      <dgm:prSet presAssocID="{574EEB63-5960-4E39-B3E0-716EE6144FE0}" presName="Accent" presStyleLbl="bgShp" presStyleIdx="2" presStyleCnt="6"/>
      <dgm:spPr/>
    </dgm:pt>
    <dgm:pt modelId="{988C1A7B-3FC9-403E-9E15-FEE546B62B98}" type="pres">
      <dgm:prSet presAssocID="{574EEB63-5960-4E39-B3E0-716EE6144FE0}" presName="Child3" presStyleLbl="node1" presStyleIdx="2" presStyleCnt="6">
        <dgm:presLayoutVars>
          <dgm:chMax val="0"/>
          <dgm:chPref val="0"/>
          <dgm:bulletEnabled val="1"/>
        </dgm:presLayoutVars>
      </dgm:prSet>
      <dgm:spPr/>
      <dgm:t>
        <a:bodyPr/>
        <a:lstStyle/>
        <a:p>
          <a:endParaRPr lang="en-US"/>
        </a:p>
      </dgm:t>
    </dgm:pt>
    <dgm:pt modelId="{62AEE18F-2A88-4717-99F0-C3A7FF7A9919}" type="pres">
      <dgm:prSet presAssocID="{80379BF5-62E7-48F1-AC60-9CBE7D7F640A}" presName="Accent4" presStyleCnt="0"/>
      <dgm:spPr/>
    </dgm:pt>
    <dgm:pt modelId="{A9A7B018-10DA-447B-AF3B-ED1F85229BC8}" type="pres">
      <dgm:prSet presAssocID="{80379BF5-62E7-48F1-AC60-9CBE7D7F640A}" presName="Accent" presStyleLbl="bgShp" presStyleIdx="3" presStyleCnt="6"/>
      <dgm:spPr/>
    </dgm:pt>
    <dgm:pt modelId="{BD05DBBE-E2DB-422A-9D35-837F652F52BA}" type="pres">
      <dgm:prSet presAssocID="{80379BF5-62E7-48F1-AC60-9CBE7D7F640A}" presName="Child4" presStyleLbl="node1" presStyleIdx="3" presStyleCnt="6">
        <dgm:presLayoutVars>
          <dgm:chMax val="0"/>
          <dgm:chPref val="0"/>
          <dgm:bulletEnabled val="1"/>
        </dgm:presLayoutVars>
      </dgm:prSet>
      <dgm:spPr/>
      <dgm:t>
        <a:bodyPr/>
        <a:lstStyle/>
        <a:p>
          <a:endParaRPr lang="en-US"/>
        </a:p>
      </dgm:t>
    </dgm:pt>
    <dgm:pt modelId="{51A7FBDD-FFBA-441C-975C-4D79821443EE}" type="pres">
      <dgm:prSet presAssocID="{41DFE633-90E0-4B93-AC5B-89FD0381B6F0}" presName="Accent5" presStyleCnt="0"/>
      <dgm:spPr/>
    </dgm:pt>
    <dgm:pt modelId="{EBF12397-E6BF-4E1F-BB75-92E2DD08BADE}" type="pres">
      <dgm:prSet presAssocID="{41DFE633-90E0-4B93-AC5B-89FD0381B6F0}" presName="Accent" presStyleLbl="bgShp" presStyleIdx="4" presStyleCnt="6"/>
      <dgm:spPr/>
    </dgm:pt>
    <dgm:pt modelId="{8C4084AC-FF77-45F4-A64C-013CA179B2DF}" type="pres">
      <dgm:prSet presAssocID="{41DFE633-90E0-4B93-AC5B-89FD0381B6F0}" presName="Child5" presStyleLbl="node1" presStyleIdx="4" presStyleCnt="6">
        <dgm:presLayoutVars>
          <dgm:chMax val="0"/>
          <dgm:chPref val="0"/>
          <dgm:bulletEnabled val="1"/>
        </dgm:presLayoutVars>
      </dgm:prSet>
      <dgm:spPr/>
      <dgm:t>
        <a:bodyPr/>
        <a:lstStyle/>
        <a:p>
          <a:endParaRPr lang="en-US"/>
        </a:p>
      </dgm:t>
    </dgm:pt>
    <dgm:pt modelId="{0F157181-B75A-406D-8C13-F6E28578DAB7}" type="pres">
      <dgm:prSet presAssocID="{F195B685-3373-41F5-A511-541FC4FCE521}" presName="Accent6" presStyleCnt="0"/>
      <dgm:spPr/>
    </dgm:pt>
    <dgm:pt modelId="{DCC1F4A1-8E3A-4477-B82C-6F8C1C341863}" type="pres">
      <dgm:prSet presAssocID="{F195B685-3373-41F5-A511-541FC4FCE521}" presName="Accent" presStyleLbl="bgShp" presStyleIdx="5" presStyleCnt="6"/>
      <dgm:spPr/>
    </dgm:pt>
    <dgm:pt modelId="{2344DC69-6E15-4ACD-B26B-7AE3B4C9294F}" type="pres">
      <dgm:prSet presAssocID="{F195B685-3373-41F5-A511-541FC4FCE521}" presName="Child6" presStyleLbl="node1" presStyleIdx="5" presStyleCnt="6">
        <dgm:presLayoutVars>
          <dgm:chMax val="0"/>
          <dgm:chPref val="0"/>
          <dgm:bulletEnabled val="1"/>
        </dgm:presLayoutVars>
      </dgm:prSet>
      <dgm:spPr/>
      <dgm:t>
        <a:bodyPr/>
        <a:lstStyle/>
        <a:p>
          <a:endParaRPr lang="en-US"/>
        </a:p>
      </dgm:t>
    </dgm:pt>
  </dgm:ptLst>
  <dgm:cxnLst>
    <dgm:cxn modelId="{DBBB4AFE-5F49-46E3-BE9F-EEE86CD31721}" type="presOf" srcId="{3717F6B1-F162-46DF-AC87-8AD365A5C8C1}" destId="{9CC1B3CB-2BEC-4BC3-B7C5-F78A7A06295D}" srcOrd="0" destOrd="0" presId="urn:microsoft.com/office/officeart/2011/layout/HexagonRadial"/>
    <dgm:cxn modelId="{7064BA10-7BAB-4213-BA86-EAFFB42370FA}" type="presOf" srcId="{41DFE633-90E0-4B93-AC5B-89FD0381B6F0}" destId="{8C4084AC-FF77-45F4-A64C-013CA179B2DF}" srcOrd="0" destOrd="0" presId="urn:microsoft.com/office/officeart/2011/layout/HexagonRadial"/>
    <dgm:cxn modelId="{241654CF-CA67-44FE-93FA-4BC068057E6B}" srcId="{3717F6B1-F162-46DF-AC87-8AD365A5C8C1}" destId="{0569A6A7-7DD0-46B7-A30B-D1740B56ED6F}" srcOrd="1" destOrd="0" parTransId="{3F7B0C41-044C-407C-B3D6-59D41E96461F}" sibTransId="{E2F8BC05-B708-4746-B58A-9BBE23639E55}"/>
    <dgm:cxn modelId="{2BBC2CFC-485A-407D-8F7A-736294780C79}" type="presOf" srcId="{574EEB63-5960-4E39-B3E0-716EE6144FE0}" destId="{988C1A7B-3FC9-403E-9E15-FEE546B62B98}" srcOrd="0" destOrd="0" presId="urn:microsoft.com/office/officeart/2011/layout/HexagonRadial"/>
    <dgm:cxn modelId="{DD8BD6EE-A200-4925-8009-F92EE5DCACFD}" srcId="{3717F6B1-F162-46DF-AC87-8AD365A5C8C1}" destId="{80379BF5-62E7-48F1-AC60-9CBE7D7F640A}" srcOrd="3" destOrd="0" parTransId="{1848E721-25B9-4D58-9355-1C2131A9C147}" sibTransId="{049ED397-52A9-444F-B882-B832334B797F}"/>
    <dgm:cxn modelId="{75D9BF7C-01FF-47F6-831F-173FC5152F85}" type="presOf" srcId="{F195B685-3373-41F5-A511-541FC4FCE521}" destId="{2344DC69-6E15-4ACD-B26B-7AE3B4C9294F}" srcOrd="0" destOrd="0" presId="urn:microsoft.com/office/officeart/2011/layout/HexagonRadial"/>
    <dgm:cxn modelId="{B33501D2-1CF5-439E-8662-0777A370C6E7}" srcId="{3717F6B1-F162-46DF-AC87-8AD365A5C8C1}" destId="{F195B685-3373-41F5-A511-541FC4FCE521}" srcOrd="5" destOrd="0" parTransId="{BF52E2FC-6EC6-4B95-B715-BE0C624FC3B5}" sibTransId="{49C972B4-C453-40D1-8855-AA1B5E1735FD}"/>
    <dgm:cxn modelId="{B7474C16-D517-40AE-9B79-0C093A4283E3}" type="presOf" srcId="{80379BF5-62E7-48F1-AC60-9CBE7D7F640A}" destId="{BD05DBBE-E2DB-422A-9D35-837F652F52BA}" srcOrd="0" destOrd="0" presId="urn:microsoft.com/office/officeart/2011/layout/HexagonRadial"/>
    <dgm:cxn modelId="{3673702F-739D-4912-A81C-436EB10255AA}" srcId="{3717F6B1-F162-46DF-AC87-8AD365A5C8C1}" destId="{41DFE633-90E0-4B93-AC5B-89FD0381B6F0}" srcOrd="4" destOrd="0" parTransId="{AE905AFE-E520-43F4-AA91-2ED3D746FD75}" sibTransId="{8F63610E-BBEC-4CED-8676-2F2949343666}"/>
    <dgm:cxn modelId="{1CA34B84-E8F0-43AA-8845-19AB0C45FA6A}" srcId="{3717F6B1-F162-46DF-AC87-8AD365A5C8C1}" destId="{E0CA81E4-096E-4E8E-B82F-BA745E5AFC51}" srcOrd="0" destOrd="0" parTransId="{02AD7A55-19CD-448C-A8B9-0EA6AD28DE12}" sibTransId="{F3D5F580-9346-4E17-9046-2F306D1F8A7F}"/>
    <dgm:cxn modelId="{EE66F3C8-9831-456E-9837-482731F9117F}" srcId="{14528A32-7E45-4F05-9C0B-B47948517B48}" destId="{3717F6B1-F162-46DF-AC87-8AD365A5C8C1}" srcOrd="0" destOrd="0" parTransId="{232704AF-DAFB-43F8-B02E-AE2B7112DEC7}" sibTransId="{D386E775-C62D-46DF-A971-8E995C9A0EC0}"/>
    <dgm:cxn modelId="{70217DB3-5158-4882-B158-034871979928}" type="presOf" srcId="{14528A32-7E45-4F05-9C0B-B47948517B48}" destId="{B2C26C69-509A-45C3-8C83-B2EC84299A79}" srcOrd="0" destOrd="0" presId="urn:microsoft.com/office/officeart/2011/layout/HexagonRadial"/>
    <dgm:cxn modelId="{23F6A022-71F7-4FE5-B2F6-9EA840E1A001}" type="presOf" srcId="{E0CA81E4-096E-4E8E-B82F-BA745E5AFC51}" destId="{A6A1EF2E-E73C-49D9-B917-A96884E13C2A}" srcOrd="0" destOrd="0" presId="urn:microsoft.com/office/officeart/2011/layout/HexagonRadial"/>
    <dgm:cxn modelId="{B4CFB15F-3426-4368-9285-392BC5FDC73A}" srcId="{3717F6B1-F162-46DF-AC87-8AD365A5C8C1}" destId="{574EEB63-5960-4E39-B3E0-716EE6144FE0}" srcOrd="2" destOrd="0" parTransId="{645DDC5C-CAED-4430-BFBF-D31070E1C950}" sibTransId="{ACCBCA8F-A463-44C8-B5C2-8FED1CF938A8}"/>
    <dgm:cxn modelId="{0AA260DC-FD4D-413B-9242-027DE2BF406E}" type="presOf" srcId="{0569A6A7-7DD0-46B7-A30B-D1740B56ED6F}" destId="{0AA76425-0995-429E-B87D-613269B068BA}" srcOrd="0" destOrd="0" presId="urn:microsoft.com/office/officeart/2011/layout/HexagonRadial"/>
    <dgm:cxn modelId="{49408EE3-D48B-4697-8C9B-33C243944118}" type="presParOf" srcId="{B2C26C69-509A-45C3-8C83-B2EC84299A79}" destId="{9CC1B3CB-2BEC-4BC3-B7C5-F78A7A06295D}" srcOrd="0" destOrd="0" presId="urn:microsoft.com/office/officeart/2011/layout/HexagonRadial"/>
    <dgm:cxn modelId="{73A8250B-F6B9-4EDB-8182-94D44B9C5D26}" type="presParOf" srcId="{B2C26C69-509A-45C3-8C83-B2EC84299A79}" destId="{B449F91C-5D82-4CA1-992D-B3B4B6B3C797}" srcOrd="1" destOrd="0" presId="urn:microsoft.com/office/officeart/2011/layout/HexagonRadial"/>
    <dgm:cxn modelId="{A3313171-56B4-4B32-BEC7-8CC782F8387B}" type="presParOf" srcId="{B449F91C-5D82-4CA1-992D-B3B4B6B3C797}" destId="{915DB97B-89E8-4D7E-9C88-9BC339C84995}" srcOrd="0" destOrd="0" presId="urn:microsoft.com/office/officeart/2011/layout/HexagonRadial"/>
    <dgm:cxn modelId="{54D6C483-69BB-4EF1-8AC8-0870778AD352}" type="presParOf" srcId="{B2C26C69-509A-45C3-8C83-B2EC84299A79}" destId="{A6A1EF2E-E73C-49D9-B917-A96884E13C2A}" srcOrd="2" destOrd="0" presId="urn:microsoft.com/office/officeart/2011/layout/HexagonRadial"/>
    <dgm:cxn modelId="{F97D0B23-4B13-4648-A9E9-4D310179FF4B}" type="presParOf" srcId="{B2C26C69-509A-45C3-8C83-B2EC84299A79}" destId="{6E45255D-08DB-4777-BBD3-565251EB1028}" srcOrd="3" destOrd="0" presId="urn:microsoft.com/office/officeart/2011/layout/HexagonRadial"/>
    <dgm:cxn modelId="{C0D48ED8-A95C-4838-A649-D4EDD3BDC3A1}" type="presParOf" srcId="{6E45255D-08DB-4777-BBD3-565251EB1028}" destId="{C6DB6419-32C9-440E-9F76-69396FF4059C}" srcOrd="0" destOrd="0" presId="urn:microsoft.com/office/officeart/2011/layout/HexagonRadial"/>
    <dgm:cxn modelId="{FEFB54CD-25CC-4FBD-94BE-D44171A63E91}" type="presParOf" srcId="{B2C26C69-509A-45C3-8C83-B2EC84299A79}" destId="{0AA76425-0995-429E-B87D-613269B068BA}" srcOrd="4" destOrd="0" presId="urn:microsoft.com/office/officeart/2011/layout/HexagonRadial"/>
    <dgm:cxn modelId="{30455F0A-8658-4358-B70A-42AD29E67EA5}" type="presParOf" srcId="{B2C26C69-509A-45C3-8C83-B2EC84299A79}" destId="{098ED300-C077-4FDA-9AFF-3740E1D38E6B}" srcOrd="5" destOrd="0" presId="urn:microsoft.com/office/officeart/2011/layout/HexagonRadial"/>
    <dgm:cxn modelId="{B2206682-A71D-47CB-BFD1-1889EAD91236}" type="presParOf" srcId="{098ED300-C077-4FDA-9AFF-3740E1D38E6B}" destId="{09286A60-0992-4C8E-88DC-A98F361E7D85}" srcOrd="0" destOrd="0" presId="urn:microsoft.com/office/officeart/2011/layout/HexagonRadial"/>
    <dgm:cxn modelId="{523CF110-E62B-480C-9C1D-C84E76608754}" type="presParOf" srcId="{B2C26C69-509A-45C3-8C83-B2EC84299A79}" destId="{988C1A7B-3FC9-403E-9E15-FEE546B62B98}" srcOrd="6" destOrd="0" presId="urn:microsoft.com/office/officeart/2011/layout/HexagonRadial"/>
    <dgm:cxn modelId="{3E7D7F69-FF94-4F28-9468-476AA185A67F}" type="presParOf" srcId="{B2C26C69-509A-45C3-8C83-B2EC84299A79}" destId="{62AEE18F-2A88-4717-99F0-C3A7FF7A9919}" srcOrd="7" destOrd="0" presId="urn:microsoft.com/office/officeart/2011/layout/HexagonRadial"/>
    <dgm:cxn modelId="{9C8FCBC1-D512-4621-BC0C-4B383DF082F8}" type="presParOf" srcId="{62AEE18F-2A88-4717-99F0-C3A7FF7A9919}" destId="{A9A7B018-10DA-447B-AF3B-ED1F85229BC8}" srcOrd="0" destOrd="0" presId="urn:microsoft.com/office/officeart/2011/layout/HexagonRadial"/>
    <dgm:cxn modelId="{2FB82C4E-F973-4EEE-95A2-D4262928D3C6}" type="presParOf" srcId="{B2C26C69-509A-45C3-8C83-B2EC84299A79}" destId="{BD05DBBE-E2DB-422A-9D35-837F652F52BA}" srcOrd="8" destOrd="0" presId="urn:microsoft.com/office/officeart/2011/layout/HexagonRadial"/>
    <dgm:cxn modelId="{5C17CE14-0D59-4712-84DF-860B9F5D78EB}" type="presParOf" srcId="{B2C26C69-509A-45C3-8C83-B2EC84299A79}" destId="{51A7FBDD-FFBA-441C-975C-4D79821443EE}" srcOrd="9" destOrd="0" presId="urn:microsoft.com/office/officeart/2011/layout/HexagonRadial"/>
    <dgm:cxn modelId="{CC2CB5E7-E489-4F1A-BD8F-F885B6135E29}" type="presParOf" srcId="{51A7FBDD-FFBA-441C-975C-4D79821443EE}" destId="{EBF12397-E6BF-4E1F-BB75-92E2DD08BADE}" srcOrd="0" destOrd="0" presId="urn:microsoft.com/office/officeart/2011/layout/HexagonRadial"/>
    <dgm:cxn modelId="{B7CA85B7-E92C-4841-9C1E-459E8DD3F21F}" type="presParOf" srcId="{B2C26C69-509A-45C3-8C83-B2EC84299A79}" destId="{8C4084AC-FF77-45F4-A64C-013CA179B2DF}" srcOrd="10" destOrd="0" presId="urn:microsoft.com/office/officeart/2011/layout/HexagonRadial"/>
    <dgm:cxn modelId="{A5197296-C87D-4A32-8024-33F2D7E95816}" type="presParOf" srcId="{B2C26C69-509A-45C3-8C83-B2EC84299A79}" destId="{0F157181-B75A-406D-8C13-F6E28578DAB7}" srcOrd="11" destOrd="0" presId="urn:microsoft.com/office/officeart/2011/layout/HexagonRadial"/>
    <dgm:cxn modelId="{E59B8DE0-2C56-45F0-9A5A-DD225353DEF3}" type="presParOf" srcId="{0F157181-B75A-406D-8C13-F6E28578DAB7}" destId="{DCC1F4A1-8E3A-4477-B82C-6F8C1C341863}" srcOrd="0" destOrd="0" presId="urn:microsoft.com/office/officeart/2011/layout/HexagonRadial"/>
    <dgm:cxn modelId="{350537DD-9D33-4662-901E-4D095FCC57FF}" type="presParOf" srcId="{B2C26C69-509A-45C3-8C83-B2EC84299A79}" destId="{2344DC69-6E15-4ACD-B26B-7AE3B4C9294F}" srcOrd="12" destOrd="0" presId="urn:microsoft.com/office/officeart/2011/layout/HexagonRadial"/>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3C94A6-E440-4711-AFBF-59D90438E55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7E0760D-9082-4416-9098-CE5F7842DAAB}">
      <dgm:prSet phldrT="[Text]"/>
      <dgm:spPr/>
      <dgm:t>
        <a:bodyPr/>
        <a:lstStyle/>
        <a:p>
          <a:r>
            <a:rPr lang="en-US" smtClean="0"/>
            <a:t>Nằm trong list</a:t>
          </a:r>
          <a:endParaRPr lang="en-US"/>
        </a:p>
      </dgm:t>
    </dgm:pt>
    <dgm:pt modelId="{C186E4B9-4D5C-448F-92EF-7DF4B58F3EB8}" type="parTrans" cxnId="{C3C168D6-0B91-4B29-A432-8860E69ECBC5}">
      <dgm:prSet/>
      <dgm:spPr/>
      <dgm:t>
        <a:bodyPr/>
        <a:lstStyle/>
        <a:p>
          <a:endParaRPr lang="en-US"/>
        </a:p>
      </dgm:t>
    </dgm:pt>
    <dgm:pt modelId="{F725E2D0-BA46-45F5-B10D-1F0FBAF14B4E}" type="sibTrans" cxnId="{C3C168D6-0B91-4B29-A432-8860E69ECBC5}">
      <dgm:prSet/>
      <dgm:spPr/>
      <dgm:t>
        <a:bodyPr/>
        <a:lstStyle/>
        <a:p>
          <a:endParaRPr lang="en-US"/>
        </a:p>
      </dgm:t>
    </dgm:pt>
    <dgm:pt modelId="{F2D0014C-D673-4B25-A3F4-019CD9AA0ABF}">
      <dgm:prSet phldrT="[Text]" phldr="1"/>
      <dgm:spPr/>
      <dgm:t>
        <a:bodyPr/>
        <a:lstStyle/>
        <a:p>
          <a:endParaRPr lang="en-US"/>
        </a:p>
      </dgm:t>
    </dgm:pt>
    <dgm:pt modelId="{19DDFCA2-7145-43E3-AC79-8B982725768D}" type="parTrans" cxnId="{F2575AF5-C204-40DF-8D73-B7F011DABF3C}">
      <dgm:prSet/>
      <dgm:spPr/>
      <dgm:t>
        <a:bodyPr/>
        <a:lstStyle/>
        <a:p>
          <a:endParaRPr lang="en-US"/>
        </a:p>
      </dgm:t>
    </dgm:pt>
    <dgm:pt modelId="{4FD3BACF-6A8D-45FB-AC62-2A4C9B5BD236}" type="sibTrans" cxnId="{F2575AF5-C204-40DF-8D73-B7F011DABF3C}">
      <dgm:prSet/>
      <dgm:spPr/>
      <dgm:t>
        <a:bodyPr/>
        <a:lstStyle/>
        <a:p>
          <a:endParaRPr lang="en-US"/>
        </a:p>
      </dgm:t>
    </dgm:pt>
    <dgm:pt modelId="{D893686D-1AB2-4EFE-8ACA-6B093B1D1C79}">
      <dgm:prSet phldrT="[Text]" phldr="1"/>
      <dgm:spPr/>
      <dgm:t>
        <a:bodyPr/>
        <a:lstStyle/>
        <a:p>
          <a:endParaRPr lang="en-US"/>
        </a:p>
      </dgm:t>
    </dgm:pt>
    <dgm:pt modelId="{1D709DFA-9540-440A-A733-F7D663CBDD2D}" type="parTrans" cxnId="{85F872EC-93DF-495F-A517-6DB577BF9B86}">
      <dgm:prSet/>
      <dgm:spPr/>
      <dgm:t>
        <a:bodyPr/>
        <a:lstStyle/>
        <a:p>
          <a:endParaRPr lang="en-US"/>
        </a:p>
      </dgm:t>
    </dgm:pt>
    <dgm:pt modelId="{15AD801C-680E-42A8-BC77-DCCB9D2AF59C}" type="sibTrans" cxnId="{85F872EC-93DF-495F-A517-6DB577BF9B86}">
      <dgm:prSet/>
      <dgm:spPr/>
      <dgm:t>
        <a:bodyPr/>
        <a:lstStyle/>
        <a:p>
          <a:endParaRPr lang="en-US"/>
        </a:p>
      </dgm:t>
    </dgm:pt>
    <dgm:pt modelId="{BD900E0A-350B-41E9-A2D8-416682464AF1}" type="pres">
      <dgm:prSet presAssocID="{DF3C94A6-E440-4711-AFBF-59D90438E558}" presName="Name0" presStyleCnt="0">
        <dgm:presLayoutVars>
          <dgm:chMax val="7"/>
          <dgm:chPref val="7"/>
          <dgm:dir/>
        </dgm:presLayoutVars>
      </dgm:prSet>
      <dgm:spPr/>
      <dgm:t>
        <a:bodyPr/>
        <a:lstStyle/>
        <a:p>
          <a:endParaRPr lang="en-US"/>
        </a:p>
      </dgm:t>
    </dgm:pt>
    <dgm:pt modelId="{34AD4B79-712C-4773-AA9B-885098CF1BD9}" type="pres">
      <dgm:prSet presAssocID="{DF3C94A6-E440-4711-AFBF-59D90438E558}" presName="Name1" presStyleCnt="0"/>
      <dgm:spPr/>
    </dgm:pt>
    <dgm:pt modelId="{7D03F92A-818D-4D55-BED7-7956760C1C8D}" type="pres">
      <dgm:prSet presAssocID="{DF3C94A6-E440-4711-AFBF-59D90438E558}" presName="cycle" presStyleCnt="0"/>
      <dgm:spPr/>
    </dgm:pt>
    <dgm:pt modelId="{DB3D6225-7C0B-4217-9388-945FDDEB8F3F}" type="pres">
      <dgm:prSet presAssocID="{DF3C94A6-E440-4711-AFBF-59D90438E558}" presName="srcNode" presStyleLbl="node1" presStyleIdx="0" presStyleCnt="3"/>
      <dgm:spPr/>
    </dgm:pt>
    <dgm:pt modelId="{5720B66D-03E3-4922-BFA8-8A0AE00FBB61}" type="pres">
      <dgm:prSet presAssocID="{DF3C94A6-E440-4711-AFBF-59D90438E558}" presName="conn" presStyleLbl="parChTrans1D2" presStyleIdx="0" presStyleCnt="1"/>
      <dgm:spPr/>
      <dgm:t>
        <a:bodyPr/>
        <a:lstStyle/>
        <a:p>
          <a:endParaRPr lang="en-US"/>
        </a:p>
      </dgm:t>
    </dgm:pt>
    <dgm:pt modelId="{334570AD-CD5A-48C8-AA57-76622A230FF1}" type="pres">
      <dgm:prSet presAssocID="{DF3C94A6-E440-4711-AFBF-59D90438E558}" presName="extraNode" presStyleLbl="node1" presStyleIdx="0" presStyleCnt="3"/>
      <dgm:spPr/>
    </dgm:pt>
    <dgm:pt modelId="{B0F61835-D211-4C8E-99B6-33BD31DCAADD}" type="pres">
      <dgm:prSet presAssocID="{DF3C94A6-E440-4711-AFBF-59D90438E558}" presName="dstNode" presStyleLbl="node1" presStyleIdx="0" presStyleCnt="3"/>
      <dgm:spPr/>
    </dgm:pt>
    <dgm:pt modelId="{E02464B2-B61B-4375-B794-034EBA38E4D0}" type="pres">
      <dgm:prSet presAssocID="{97E0760D-9082-4416-9098-CE5F7842DAAB}" presName="text_1" presStyleLbl="node1" presStyleIdx="0" presStyleCnt="3">
        <dgm:presLayoutVars>
          <dgm:bulletEnabled val="1"/>
        </dgm:presLayoutVars>
      </dgm:prSet>
      <dgm:spPr/>
      <dgm:t>
        <a:bodyPr/>
        <a:lstStyle/>
        <a:p>
          <a:endParaRPr lang="en-US"/>
        </a:p>
      </dgm:t>
    </dgm:pt>
    <dgm:pt modelId="{A8BD268A-9BAA-4FCE-9A55-94E7F2D7BF14}" type="pres">
      <dgm:prSet presAssocID="{97E0760D-9082-4416-9098-CE5F7842DAAB}" presName="accent_1" presStyleCnt="0"/>
      <dgm:spPr/>
    </dgm:pt>
    <dgm:pt modelId="{999BB75C-4135-4D25-A5D7-83370872B6EA}" type="pres">
      <dgm:prSet presAssocID="{97E0760D-9082-4416-9098-CE5F7842DAAB}" presName="accentRepeatNode" presStyleLbl="solidFgAcc1" presStyleIdx="0" presStyleCnt="3"/>
      <dgm:spPr/>
    </dgm:pt>
    <dgm:pt modelId="{C385A867-07C3-4A31-B5F2-6F218C10EC42}" type="pres">
      <dgm:prSet presAssocID="{F2D0014C-D673-4B25-A3F4-019CD9AA0ABF}" presName="text_2" presStyleLbl="node1" presStyleIdx="1" presStyleCnt="3">
        <dgm:presLayoutVars>
          <dgm:bulletEnabled val="1"/>
        </dgm:presLayoutVars>
      </dgm:prSet>
      <dgm:spPr/>
      <dgm:t>
        <a:bodyPr/>
        <a:lstStyle/>
        <a:p>
          <a:endParaRPr lang="en-US"/>
        </a:p>
      </dgm:t>
    </dgm:pt>
    <dgm:pt modelId="{A3244493-A872-4766-9A2D-C59EC1063FF4}" type="pres">
      <dgm:prSet presAssocID="{F2D0014C-D673-4B25-A3F4-019CD9AA0ABF}" presName="accent_2" presStyleCnt="0"/>
      <dgm:spPr/>
    </dgm:pt>
    <dgm:pt modelId="{C014D25B-7BA0-44B2-AF07-E9FB68B5FA8A}" type="pres">
      <dgm:prSet presAssocID="{F2D0014C-D673-4B25-A3F4-019CD9AA0ABF}" presName="accentRepeatNode" presStyleLbl="solidFgAcc1" presStyleIdx="1" presStyleCnt="3"/>
      <dgm:spPr/>
    </dgm:pt>
    <dgm:pt modelId="{9AB99805-7121-4D7B-8EC7-DAA020D6E28C}" type="pres">
      <dgm:prSet presAssocID="{D893686D-1AB2-4EFE-8ACA-6B093B1D1C79}" presName="text_3" presStyleLbl="node1" presStyleIdx="2" presStyleCnt="3">
        <dgm:presLayoutVars>
          <dgm:bulletEnabled val="1"/>
        </dgm:presLayoutVars>
      </dgm:prSet>
      <dgm:spPr/>
      <dgm:t>
        <a:bodyPr/>
        <a:lstStyle/>
        <a:p>
          <a:endParaRPr lang="en-US"/>
        </a:p>
      </dgm:t>
    </dgm:pt>
    <dgm:pt modelId="{5DBD7B09-056A-4C9F-9680-D94B3581E1F8}" type="pres">
      <dgm:prSet presAssocID="{D893686D-1AB2-4EFE-8ACA-6B093B1D1C79}" presName="accent_3" presStyleCnt="0"/>
      <dgm:spPr/>
    </dgm:pt>
    <dgm:pt modelId="{BD6D47FD-AB4E-44EA-BA28-04A40F07BE81}" type="pres">
      <dgm:prSet presAssocID="{D893686D-1AB2-4EFE-8ACA-6B093B1D1C79}" presName="accentRepeatNode" presStyleLbl="solidFgAcc1" presStyleIdx="2" presStyleCnt="3"/>
      <dgm:spPr/>
    </dgm:pt>
  </dgm:ptLst>
  <dgm:cxnLst>
    <dgm:cxn modelId="{5334F183-47E1-4400-9FDA-E795FC34362A}" type="presOf" srcId="{DF3C94A6-E440-4711-AFBF-59D90438E558}" destId="{BD900E0A-350B-41E9-A2D8-416682464AF1}" srcOrd="0" destOrd="0" presId="urn:microsoft.com/office/officeart/2008/layout/VerticalCurvedList"/>
    <dgm:cxn modelId="{965CA23A-8468-4883-AEE8-95BDA57A4FE9}" type="presOf" srcId="{D893686D-1AB2-4EFE-8ACA-6B093B1D1C79}" destId="{9AB99805-7121-4D7B-8EC7-DAA020D6E28C}" srcOrd="0" destOrd="0" presId="urn:microsoft.com/office/officeart/2008/layout/VerticalCurvedList"/>
    <dgm:cxn modelId="{85F872EC-93DF-495F-A517-6DB577BF9B86}" srcId="{DF3C94A6-E440-4711-AFBF-59D90438E558}" destId="{D893686D-1AB2-4EFE-8ACA-6B093B1D1C79}" srcOrd="2" destOrd="0" parTransId="{1D709DFA-9540-440A-A733-F7D663CBDD2D}" sibTransId="{15AD801C-680E-42A8-BC77-DCCB9D2AF59C}"/>
    <dgm:cxn modelId="{F2575AF5-C204-40DF-8D73-B7F011DABF3C}" srcId="{DF3C94A6-E440-4711-AFBF-59D90438E558}" destId="{F2D0014C-D673-4B25-A3F4-019CD9AA0ABF}" srcOrd="1" destOrd="0" parTransId="{19DDFCA2-7145-43E3-AC79-8B982725768D}" sibTransId="{4FD3BACF-6A8D-45FB-AC62-2A4C9B5BD236}"/>
    <dgm:cxn modelId="{3BFD1F43-CC10-4A49-99BE-C361C8B2616A}" type="presOf" srcId="{97E0760D-9082-4416-9098-CE5F7842DAAB}" destId="{E02464B2-B61B-4375-B794-034EBA38E4D0}" srcOrd="0" destOrd="0" presId="urn:microsoft.com/office/officeart/2008/layout/VerticalCurvedList"/>
    <dgm:cxn modelId="{C3C168D6-0B91-4B29-A432-8860E69ECBC5}" srcId="{DF3C94A6-E440-4711-AFBF-59D90438E558}" destId="{97E0760D-9082-4416-9098-CE5F7842DAAB}" srcOrd="0" destOrd="0" parTransId="{C186E4B9-4D5C-448F-92EF-7DF4B58F3EB8}" sibTransId="{F725E2D0-BA46-45F5-B10D-1F0FBAF14B4E}"/>
    <dgm:cxn modelId="{DF431F1C-22DE-497F-BD7A-1073301D53A6}" type="presOf" srcId="{F2D0014C-D673-4B25-A3F4-019CD9AA0ABF}" destId="{C385A867-07C3-4A31-B5F2-6F218C10EC42}" srcOrd="0" destOrd="0" presId="urn:microsoft.com/office/officeart/2008/layout/VerticalCurvedList"/>
    <dgm:cxn modelId="{1C98376F-92E4-4488-823D-DAADC859755A}" type="presOf" srcId="{F725E2D0-BA46-45F5-B10D-1F0FBAF14B4E}" destId="{5720B66D-03E3-4922-BFA8-8A0AE00FBB61}" srcOrd="0" destOrd="0" presId="urn:microsoft.com/office/officeart/2008/layout/VerticalCurvedList"/>
    <dgm:cxn modelId="{1A513955-A7B9-4415-BD18-F1B1FA777C39}" type="presParOf" srcId="{BD900E0A-350B-41E9-A2D8-416682464AF1}" destId="{34AD4B79-712C-4773-AA9B-885098CF1BD9}" srcOrd="0" destOrd="0" presId="urn:microsoft.com/office/officeart/2008/layout/VerticalCurvedList"/>
    <dgm:cxn modelId="{566E1978-7E4C-4288-AFDB-D38C61B33C42}" type="presParOf" srcId="{34AD4B79-712C-4773-AA9B-885098CF1BD9}" destId="{7D03F92A-818D-4D55-BED7-7956760C1C8D}" srcOrd="0" destOrd="0" presId="urn:microsoft.com/office/officeart/2008/layout/VerticalCurvedList"/>
    <dgm:cxn modelId="{A49F613D-D88F-4C79-A6DE-FEAADFC47DED}" type="presParOf" srcId="{7D03F92A-818D-4D55-BED7-7956760C1C8D}" destId="{DB3D6225-7C0B-4217-9388-945FDDEB8F3F}" srcOrd="0" destOrd="0" presId="urn:microsoft.com/office/officeart/2008/layout/VerticalCurvedList"/>
    <dgm:cxn modelId="{6F06C27D-A15B-44F9-85AA-636E107603A2}" type="presParOf" srcId="{7D03F92A-818D-4D55-BED7-7956760C1C8D}" destId="{5720B66D-03E3-4922-BFA8-8A0AE00FBB61}" srcOrd="1" destOrd="0" presId="urn:microsoft.com/office/officeart/2008/layout/VerticalCurvedList"/>
    <dgm:cxn modelId="{888E7DF5-EBA7-49BF-B979-E5ED15DA6D8C}" type="presParOf" srcId="{7D03F92A-818D-4D55-BED7-7956760C1C8D}" destId="{334570AD-CD5A-48C8-AA57-76622A230FF1}" srcOrd="2" destOrd="0" presId="urn:microsoft.com/office/officeart/2008/layout/VerticalCurvedList"/>
    <dgm:cxn modelId="{5D564B9A-233E-4337-B60A-7F4793E89201}" type="presParOf" srcId="{7D03F92A-818D-4D55-BED7-7956760C1C8D}" destId="{B0F61835-D211-4C8E-99B6-33BD31DCAADD}" srcOrd="3" destOrd="0" presId="urn:microsoft.com/office/officeart/2008/layout/VerticalCurvedList"/>
    <dgm:cxn modelId="{36BFBA11-1F90-44E1-A10F-5A86ED9FA5FD}" type="presParOf" srcId="{34AD4B79-712C-4773-AA9B-885098CF1BD9}" destId="{E02464B2-B61B-4375-B794-034EBA38E4D0}" srcOrd="1" destOrd="0" presId="urn:microsoft.com/office/officeart/2008/layout/VerticalCurvedList"/>
    <dgm:cxn modelId="{91B675B0-C9E5-4FF7-ABB9-E3662D19F12F}" type="presParOf" srcId="{34AD4B79-712C-4773-AA9B-885098CF1BD9}" destId="{A8BD268A-9BAA-4FCE-9A55-94E7F2D7BF14}" srcOrd="2" destOrd="0" presId="urn:microsoft.com/office/officeart/2008/layout/VerticalCurvedList"/>
    <dgm:cxn modelId="{864FB492-C471-4B54-AA32-03E9E7871980}" type="presParOf" srcId="{A8BD268A-9BAA-4FCE-9A55-94E7F2D7BF14}" destId="{999BB75C-4135-4D25-A5D7-83370872B6EA}" srcOrd="0" destOrd="0" presId="urn:microsoft.com/office/officeart/2008/layout/VerticalCurvedList"/>
    <dgm:cxn modelId="{6B9336C3-D1DB-4D46-B90C-C8751E5F7A32}" type="presParOf" srcId="{34AD4B79-712C-4773-AA9B-885098CF1BD9}" destId="{C385A867-07C3-4A31-B5F2-6F218C10EC42}" srcOrd="3" destOrd="0" presId="urn:microsoft.com/office/officeart/2008/layout/VerticalCurvedList"/>
    <dgm:cxn modelId="{239948D5-7719-42C6-8984-01093B185A8C}" type="presParOf" srcId="{34AD4B79-712C-4773-AA9B-885098CF1BD9}" destId="{A3244493-A872-4766-9A2D-C59EC1063FF4}" srcOrd="4" destOrd="0" presId="urn:microsoft.com/office/officeart/2008/layout/VerticalCurvedList"/>
    <dgm:cxn modelId="{06AD5263-C286-44F3-8171-582D2320F803}" type="presParOf" srcId="{A3244493-A872-4766-9A2D-C59EC1063FF4}" destId="{C014D25B-7BA0-44B2-AF07-E9FB68B5FA8A}" srcOrd="0" destOrd="0" presId="urn:microsoft.com/office/officeart/2008/layout/VerticalCurvedList"/>
    <dgm:cxn modelId="{EBF621DE-7341-44FD-9961-C9776B012500}" type="presParOf" srcId="{34AD4B79-712C-4773-AA9B-885098CF1BD9}" destId="{9AB99805-7121-4D7B-8EC7-DAA020D6E28C}" srcOrd="5" destOrd="0" presId="urn:microsoft.com/office/officeart/2008/layout/VerticalCurvedList"/>
    <dgm:cxn modelId="{76AB6D7F-F7EA-470A-9A4A-0477B80584F2}" type="presParOf" srcId="{34AD4B79-712C-4773-AA9B-885098CF1BD9}" destId="{5DBD7B09-056A-4C9F-9680-D94B3581E1F8}" srcOrd="6" destOrd="0" presId="urn:microsoft.com/office/officeart/2008/layout/VerticalCurvedList"/>
    <dgm:cxn modelId="{F98812E0-14C9-4C41-9C8B-5353EA621ABC}" type="presParOf" srcId="{5DBD7B09-056A-4C9F-9680-D94B3581E1F8}" destId="{BD6D47FD-AB4E-44EA-BA28-04A40F07BE8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FEA7F5-9AED-4333-948B-99A1C420A86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4DB0BF5-A6DE-4F18-AE02-32B2A53689E5}">
      <dgm:prSet phldrT="[Text]"/>
      <dgm:spPr/>
      <dgm:t>
        <a:bodyPr/>
        <a:lstStyle/>
        <a:p>
          <a:r>
            <a:rPr lang="en-US" smtClean="0"/>
            <a:t>Circle</a:t>
          </a:r>
          <a:endParaRPr lang="en-US"/>
        </a:p>
      </dgm:t>
    </dgm:pt>
    <dgm:pt modelId="{5D53F67C-6169-4549-B63F-0CECE9C71EA3}" type="parTrans" cxnId="{271E1781-BF01-497F-9D0A-501088FF4BEF}">
      <dgm:prSet/>
      <dgm:spPr/>
      <dgm:t>
        <a:bodyPr/>
        <a:lstStyle/>
        <a:p>
          <a:endParaRPr lang="en-US"/>
        </a:p>
      </dgm:t>
    </dgm:pt>
    <dgm:pt modelId="{08DB7826-54EC-4D93-A5FD-897A04DC24F8}" type="sibTrans" cxnId="{271E1781-BF01-497F-9D0A-501088FF4BEF}">
      <dgm:prSet/>
      <dgm:spPr/>
      <dgm:t>
        <a:bodyPr/>
        <a:lstStyle/>
        <a:p>
          <a:endParaRPr lang="en-US"/>
        </a:p>
      </dgm:t>
    </dgm:pt>
    <dgm:pt modelId="{19662566-76D4-48E8-B510-27D26C9EB2B7}">
      <dgm:prSet phldrT="[Text]" phldr="1"/>
      <dgm:spPr/>
      <dgm:t>
        <a:bodyPr/>
        <a:lstStyle/>
        <a:p>
          <a:endParaRPr lang="en-US"/>
        </a:p>
      </dgm:t>
    </dgm:pt>
    <dgm:pt modelId="{7CC9BF4C-C1DE-405B-9580-2DF1F8F16945}" type="parTrans" cxnId="{698380CB-5D08-4FBF-93C4-305D42785723}">
      <dgm:prSet/>
      <dgm:spPr/>
      <dgm:t>
        <a:bodyPr/>
        <a:lstStyle/>
        <a:p>
          <a:endParaRPr lang="en-US"/>
        </a:p>
      </dgm:t>
    </dgm:pt>
    <dgm:pt modelId="{0D06CA92-2D34-4790-BE4F-62303A47895D}" type="sibTrans" cxnId="{698380CB-5D08-4FBF-93C4-305D42785723}">
      <dgm:prSet/>
      <dgm:spPr/>
      <dgm:t>
        <a:bodyPr/>
        <a:lstStyle/>
        <a:p>
          <a:endParaRPr lang="en-US"/>
        </a:p>
      </dgm:t>
    </dgm:pt>
    <dgm:pt modelId="{FB467773-0CC0-4AE8-98ED-9F8ABA045CB7}">
      <dgm:prSet phldrT="[Text]" phldr="1"/>
      <dgm:spPr/>
      <dgm:t>
        <a:bodyPr/>
        <a:lstStyle/>
        <a:p>
          <a:endParaRPr lang="en-US"/>
        </a:p>
      </dgm:t>
    </dgm:pt>
    <dgm:pt modelId="{790C3331-6E2C-4F81-B42E-BF376612891C}" type="parTrans" cxnId="{123BC72D-D0CB-49D1-AA43-6395B97D4ABC}">
      <dgm:prSet/>
      <dgm:spPr/>
      <dgm:t>
        <a:bodyPr/>
        <a:lstStyle/>
        <a:p>
          <a:endParaRPr lang="en-US"/>
        </a:p>
      </dgm:t>
    </dgm:pt>
    <dgm:pt modelId="{0506F57E-A51C-426A-BFCC-852CFE6E20B0}" type="sibTrans" cxnId="{123BC72D-D0CB-49D1-AA43-6395B97D4ABC}">
      <dgm:prSet/>
      <dgm:spPr/>
      <dgm:t>
        <a:bodyPr/>
        <a:lstStyle/>
        <a:p>
          <a:endParaRPr lang="en-US"/>
        </a:p>
      </dgm:t>
    </dgm:pt>
    <dgm:pt modelId="{81DADCA0-E113-4203-85CB-6FFCC7B76E27}">
      <dgm:prSet phldrT="[Text]" phldr="1"/>
      <dgm:spPr/>
      <dgm:t>
        <a:bodyPr/>
        <a:lstStyle/>
        <a:p>
          <a:endParaRPr lang="en-US"/>
        </a:p>
      </dgm:t>
    </dgm:pt>
    <dgm:pt modelId="{D51A66A1-6C26-4844-8AF9-254EC222E075}" type="parTrans" cxnId="{6AFB4D8F-FC3A-47DA-A918-B1677388CC92}">
      <dgm:prSet/>
      <dgm:spPr/>
      <dgm:t>
        <a:bodyPr/>
        <a:lstStyle/>
        <a:p>
          <a:endParaRPr lang="en-US"/>
        </a:p>
      </dgm:t>
    </dgm:pt>
    <dgm:pt modelId="{346FC26B-2FDA-4626-A9AC-CECF418B0EC4}" type="sibTrans" cxnId="{6AFB4D8F-FC3A-47DA-A918-B1677388CC92}">
      <dgm:prSet/>
      <dgm:spPr/>
      <dgm:t>
        <a:bodyPr/>
        <a:lstStyle/>
        <a:p>
          <a:endParaRPr lang="en-US"/>
        </a:p>
      </dgm:t>
    </dgm:pt>
    <dgm:pt modelId="{42A9B0B1-76B7-4A13-806F-6C214B6C8720}">
      <dgm:prSet phldrT="[Text]" phldr="1"/>
      <dgm:spPr/>
      <dgm:t>
        <a:bodyPr/>
        <a:lstStyle/>
        <a:p>
          <a:endParaRPr lang="en-US"/>
        </a:p>
      </dgm:t>
    </dgm:pt>
    <dgm:pt modelId="{D10358F3-C01C-4DA5-B0A6-E066C06C1B9B}" type="parTrans" cxnId="{A3C5FB34-5ACE-4CD4-B594-ED0528B2FF1C}">
      <dgm:prSet/>
      <dgm:spPr/>
      <dgm:t>
        <a:bodyPr/>
        <a:lstStyle/>
        <a:p>
          <a:endParaRPr lang="en-US"/>
        </a:p>
      </dgm:t>
    </dgm:pt>
    <dgm:pt modelId="{5D78BEA9-E518-4816-89EE-A2A6EECC5C0D}" type="sibTrans" cxnId="{A3C5FB34-5ACE-4CD4-B594-ED0528B2FF1C}">
      <dgm:prSet/>
      <dgm:spPr/>
      <dgm:t>
        <a:bodyPr/>
        <a:lstStyle/>
        <a:p>
          <a:endParaRPr lang="en-US"/>
        </a:p>
      </dgm:t>
    </dgm:pt>
    <dgm:pt modelId="{01B3CC6C-1C1C-4405-9AE0-820295033114}" type="pres">
      <dgm:prSet presAssocID="{B1FEA7F5-9AED-4333-948B-99A1C420A869}" presName="cycle" presStyleCnt="0">
        <dgm:presLayoutVars>
          <dgm:dir/>
          <dgm:resizeHandles val="exact"/>
        </dgm:presLayoutVars>
      </dgm:prSet>
      <dgm:spPr/>
      <dgm:t>
        <a:bodyPr/>
        <a:lstStyle/>
        <a:p>
          <a:endParaRPr lang="en-US"/>
        </a:p>
      </dgm:t>
    </dgm:pt>
    <dgm:pt modelId="{643CB33B-8029-4052-A221-6DBA11778C0E}" type="pres">
      <dgm:prSet presAssocID="{84DB0BF5-A6DE-4F18-AE02-32B2A53689E5}" presName="node" presStyleLbl="node1" presStyleIdx="0" presStyleCnt="5">
        <dgm:presLayoutVars>
          <dgm:bulletEnabled val="1"/>
        </dgm:presLayoutVars>
      </dgm:prSet>
      <dgm:spPr/>
      <dgm:t>
        <a:bodyPr/>
        <a:lstStyle/>
        <a:p>
          <a:endParaRPr lang="en-US"/>
        </a:p>
      </dgm:t>
    </dgm:pt>
    <dgm:pt modelId="{C63C4142-6C6E-41E0-9447-6E96925DB7AC}" type="pres">
      <dgm:prSet presAssocID="{08DB7826-54EC-4D93-A5FD-897A04DC24F8}" presName="sibTrans" presStyleLbl="sibTrans2D1" presStyleIdx="0" presStyleCnt="5"/>
      <dgm:spPr/>
      <dgm:t>
        <a:bodyPr/>
        <a:lstStyle/>
        <a:p>
          <a:endParaRPr lang="en-US"/>
        </a:p>
      </dgm:t>
    </dgm:pt>
    <dgm:pt modelId="{8A2BBBDA-C613-404E-8C59-23656234FBDF}" type="pres">
      <dgm:prSet presAssocID="{08DB7826-54EC-4D93-A5FD-897A04DC24F8}" presName="connectorText" presStyleLbl="sibTrans2D1" presStyleIdx="0" presStyleCnt="5"/>
      <dgm:spPr/>
      <dgm:t>
        <a:bodyPr/>
        <a:lstStyle/>
        <a:p>
          <a:endParaRPr lang="en-US"/>
        </a:p>
      </dgm:t>
    </dgm:pt>
    <dgm:pt modelId="{DAA97B48-285F-423D-AB68-1782F0BA5B0B}" type="pres">
      <dgm:prSet presAssocID="{19662566-76D4-48E8-B510-27D26C9EB2B7}" presName="node" presStyleLbl="node1" presStyleIdx="1" presStyleCnt="5">
        <dgm:presLayoutVars>
          <dgm:bulletEnabled val="1"/>
        </dgm:presLayoutVars>
      </dgm:prSet>
      <dgm:spPr/>
      <dgm:t>
        <a:bodyPr/>
        <a:lstStyle/>
        <a:p>
          <a:endParaRPr lang="en-US"/>
        </a:p>
      </dgm:t>
    </dgm:pt>
    <dgm:pt modelId="{8C2678AF-676A-4878-8154-151416D64061}" type="pres">
      <dgm:prSet presAssocID="{0D06CA92-2D34-4790-BE4F-62303A47895D}" presName="sibTrans" presStyleLbl="sibTrans2D1" presStyleIdx="1" presStyleCnt="5"/>
      <dgm:spPr/>
      <dgm:t>
        <a:bodyPr/>
        <a:lstStyle/>
        <a:p>
          <a:endParaRPr lang="en-US"/>
        </a:p>
      </dgm:t>
    </dgm:pt>
    <dgm:pt modelId="{8EFEC749-E4C8-4735-B5F0-0C9ABD3527E3}" type="pres">
      <dgm:prSet presAssocID="{0D06CA92-2D34-4790-BE4F-62303A47895D}" presName="connectorText" presStyleLbl="sibTrans2D1" presStyleIdx="1" presStyleCnt="5"/>
      <dgm:spPr/>
      <dgm:t>
        <a:bodyPr/>
        <a:lstStyle/>
        <a:p>
          <a:endParaRPr lang="en-US"/>
        </a:p>
      </dgm:t>
    </dgm:pt>
    <dgm:pt modelId="{49D84377-DF3E-46B1-8184-E1EA4CBA3085}" type="pres">
      <dgm:prSet presAssocID="{FB467773-0CC0-4AE8-98ED-9F8ABA045CB7}" presName="node" presStyleLbl="node1" presStyleIdx="2" presStyleCnt="5">
        <dgm:presLayoutVars>
          <dgm:bulletEnabled val="1"/>
        </dgm:presLayoutVars>
      </dgm:prSet>
      <dgm:spPr/>
      <dgm:t>
        <a:bodyPr/>
        <a:lstStyle/>
        <a:p>
          <a:endParaRPr lang="en-US"/>
        </a:p>
      </dgm:t>
    </dgm:pt>
    <dgm:pt modelId="{16B3F359-2640-44F8-BA2B-600C6A0DB656}" type="pres">
      <dgm:prSet presAssocID="{0506F57E-A51C-426A-BFCC-852CFE6E20B0}" presName="sibTrans" presStyleLbl="sibTrans2D1" presStyleIdx="2" presStyleCnt="5"/>
      <dgm:spPr/>
      <dgm:t>
        <a:bodyPr/>
        <a:lstStyle/>
        <a:p>
          <a:endParaRPr lang="en-US"/>
        </a:p>
      </dgm:t>
    </dgm:pt>
    <dgm:pt modelId="{91EFE0DD-D712-4456-BC52-D972EBC2631E}" type="pres">
      <dgm:prSet presAssocID="{0506F57E-A51C-426A-BFCC-852CFE6E20B0}" presName="connectorText" presStyleLbl="sibTrans2D1" presStyleIdx="2" presStyleCnt="5"/>
      <dgm:spPr/>
      <dgm:t>
        <a:bodyPr/>
        <a:lstStyle/>
        <a:p>
          <a:endParaRPr lang="en-US"/>
        </a:p>
      </dgm:t>
    </dgm:pt>
    <dgm:pt modelId="{0D679C43-0B97-4D84-AB15-F9680EEE894D}" type="pres">
      <dgm:prSet presAssocID="{81DADCA0-E113-4203-85CB-6FFCC7B76E27}" presName="node" presStyleLbl="node1" presStyleIdx="3" presStyleCnt="5">
        <dgm:presLayoutVars>
          <dgm:bulletEnabled val="1"/>
        </dgm:presLayoutVars>
      </dgm:prSet>
      <dgm:spPr/>
      <dgm:t>
        <a:bodyPr/>
        <a:lstStyle/>
        <a:p>
          <a:endParaRPr lang="en-US"/>
        </a:p>
      </dgm:t>
    </dgm:pt>
    <dgm:pt modelId="{3B9F46A5-5E74-4269-A810-FF07D65BF916}" type="pres">
      <dgm:prSet presAssocID="{346FC26B-2FDA-4626-A9AC-CECF418B0EC4}" presName="sibTrans" presStyleLbl="sibTrans2D1" presStyleIdx="3" presStyleCnt="5"/>
      <dgm:spPr/>
      <dgm:t>
        <a:bodyPr/>
        <a:lstStyle/>
        <a:p>
          <a:endParaRPr lang="en-US"/>
        </a:p>
      </dgm:t>
    </dgm:pt>
    <dgm:pt modelId="{DBB7CB2A-1040-47D8-AC89-2259380FE44D}" type="pres">
      <dgm:prSet presAssocID="{346FC26B-2FDA-4626-A9AC-CECF418B0EC4}" presName="connectorText" presStyleLbl="sibTrans2D1" presStyleIdx="3" presStyleCnt="5"/>
      <dgm:spPr/>
      <dgm:t>
        <a:bodyPr/>
        <a:lstStyle/>
        <a:p>
          <a:endParaRPr lang="en-US"/>
        </a:p>
      </dgm:t>
    </dgm:pt>
    <dgm:pt modelId="{A0C6EBA7-B824-4B56-950C-EDBEEDCF1BE4}" type="pres">
      <dgm:prSet presAssocID="{42A9B0B1-76B7-4A13-806F-6C214B6C8720}" presName="node" presStyleLbl="node1" presStyleIdx="4" presStyleCnt="5">
        <dgm:presLayoutVars>
          <dgm:bulletEnabled val="1"/>
        </dgm:presLayoutVars>
      </dgm:prSet>
      <dgm:spPr/>
      <dgm:t>
        <a:bodyPr/>
        <a:lstStyle/>
        <a:p>
          <a:endParaRPr lang="en-US"/>
        </a:p>
      </dgm:t>
    </dgm:pt>
    <dgm:pt modelId="{E5A97C2C-6532-414B-874D-5A60118934A7}" type="pres">
      <dgm:prSet presAssocID="{5D78BEA9-E518-4816-89EE-A2A6EECC5C0D}" presName="sibTrans" presStyleLbl="sibTrans2D1" presStyleIdx="4" presStyleCnt="5"/>
      <dgm:spPr/>
      <dgm:t>
        <a:bodyPr/>
        <a:lstStyle/>
        <a:p>
          <a:endParaRPr lang="en-US"/>
        </a:p>
      </dgm:t>
    </dgm:pt>
    <dgm:pt modelId="{F6A2E76F-865F-4F26-8CFF-0DDCF77B76A8}" type="pres">
      <dgm:prSet presAssocID="{5D78BEA9-E518-4816-89EE-A2A6EECC5C0D}" presName="connectorText" presStyleLbl="sibTrans2D1" presStyleIdx="4" presStyleCnt="5"/>
      <dgm:spPr/>
      <dgm:t>
        <a:bodyPr/>
        <a:lstStyle/>
        <a:p>
          <a:endParaRPr lang="en-US"/>
        </a:p>
      </dgm:t>
    </dgm:pt>
  </dgm:ptLst>
  <dgm:cxnLst>
    <dgm:cxn modelId="{698380CB-5D08-4FBF-93C4-305D42785723}" srcId="{B1FEA7F5-9AED-4333-948B-99A1C420A869}" destId="{19662566-76D4-48E8-B510-27D26C9EB2B7}" srcOrd="1" destOrd="0" parTransId="{7CC9BF4C-C1DE-405B-9580-2DF1F8F16945}" sibTransId="{0D06CA92-2D34-4790-BE4F-62303A47895D}"/>
    <dgm:cxn modelId="{3302E264-4308-4B7B-AC06-5A9A56C850EC}" type="presOf" srcId="{0D06CA92-2D34-4790-BE4F-62303A47895D}" destId="{8EFEC749-E4C8-4735-B5F0-0C9ABD3527E3}" srcOrd="1" destOrd="0" presId="urn:microsoft.com/office/officeart/2005/8/layout/cycle2"/>
    <dgm:cxn modelId="{65676CE2-F7CF-44B5-9294-846DA1344CDF}" type="presOf" srcId="{84DB0BF5-A6DE-4F18-AE02-32B2A53689E5}" destId="{643CB33B-8029-4052-A221-6DBA11778C0E}" srcOrd="0" destOrd="0" presId="urn:microsoft.com/office/officeart/2005/8/layout/cycle2"/>
    <dgm:cxn modelId="{8D29964A-7A2C-4533-938B-0E803821028A}" type="presOf" srcId="{81DADCA0-E113-4203-85CB-6FFCC7B76E27}" destId="{0D679C43-0B97-4D84-AB15-F9680EEE894D}" srcOrd="0" destOrd="0" presId="urn:microsoft.com/office/officeart/2005/8/layout/cycle2"/>
    <dgm:cxn modelId="{2188C41C-36AD-49CE-8996-7281F7FD098A}" type="presOf" srcId="{5D78BEA9-E518-4816-89EE-A2A6EECC5C0D}" destId="{F6A2E76F-865F-4F26-8CFF-0DDCF77B76A8}" srcOrd="1" destOrd="0" presId="urn:microsoft.com/office/officeart/2005/8/layout/cycle2"/>
    <dgm:cxn modelId="{6AFB4D8F-FC3A-47DA-A918-B1677388CC92}" srcId="{B1FEA7F5-9AED-4333-948B-99A1C420A869}" destId="{81DADCA0-E113-4203-85CB-6FFCC7B76E27}" srcOrd="3" destOrd="0" parTransId="{D51A66A1-6C26-4844-8AF9-254EC222E075}" sibTransId="{346FC26B-2FDA-4626-A9AC-CECF418B0EC4}"/>
    <dgm:cxn modelId="{CDB55592-259F-46B8-B84F-00E138B8E410}" type="presOf" srcId="{346FC26B-2FDA-4626-A9AC-CECF418B0EC4}" destId="{DBB7CB2A-1040-47D8-AC89-2259380FE44D}" srcOrd="1" destOrd="0" presId="urn:microsoft.com/office/officeart/2005/8/layout/cycle2"/>
    <dgm:cxn modelId="{30C3B7BB-2D1E-4D89-B0F5-A3DD45D53CD9}" type="presOf" srcId="{08DB7826-54EC-4D93-A5FD-897A04DC24F8}" destId="{8A2BBBDA-C613-404E-8C59-23656234FBDF}" srcOrd="1" destOrd="0" presId="urn:microsoft.com/office/officeart/2005/8/layout/cycle2"/>
    <dgm:cxn modelId="{0D3324E5-2423-4F34-ACA3-CE1C780CF32B}" type="presOf" srcId="{19662566-76D4-48E8-B510-27D26C9EB2B7}" destId="{DAA97B48-285F-423D-AB68-1782F0BA5B0B}" srcOrd="0" destOrd="0" presId="urn:microsoft.com/office/officeart/2005/8/layout/cycle2"/>
    <dgm:cxn modelId="{A3C5FB34-5ACE-4CD4-B594-ED0528B2FF1C}" srcId="{B1FEA7F5-9AED-4333-948B-99A1C420A869}" destId="{42A9B0B1-76B7-4A13-806F-6C214B6C8720}" srcOrd="4" destOrd="0" parTransId="{D10358F3-C01C-4DA5-B0A6-E066C06C1B9B}" sibTransId="{5D78BEA9-E518-4816-89EE-A2A6EECC5C0D}"/>
    <dgm:cxn modelId="{D1F6583D-2921-4F6A-927F-8ADAA3E4DCCA}" type="presOf" srcId="{08DB7826-54EC-4D93-A5FD-897A04DC24F8}" destId="{C63C4142-6C6E-41E0-9447-6E96925DB7AC}" srcOrd="0" destOrd="0" presId="urn:microsoft.com/office/officeart/2005/8/layout/cycle2"/>
    <dgm:cxn modelId="{EC14D67C-089D-4495-AF48-5C5DC371A2EE}" type="presOf" srcId="{5D78BEA9-E518-4816-89EE-A2A6EECC5C0D}" destId="{E5A97C2C-6532-414B-874D-5A60118934A7}" srcOrd="0" destOrd="0" presId="urn:microsoft.com/office/officeart/2005/8/layout/cycle2"/>
    <dgm:cxn modelId="{3FEB8CFA-04D1-49EB-A4DA-0C6AE3B701E6}" type="presOf" srcId="{0506F57E-A51C-426A-BFCC-852CFE6E20B0}" destId="{91EFE0DD-D712-4456-BC52-D972EBC2631E}" srcOrd="1" destOrd="0" presId="urn:microsoft.com/office/officeart/2005/8/layout/cycle2"/>
    <dgm:cxn modelId="{B01D3F2D-BDDD-48D2-9E44-C7C4812FA44D}" type="presOf" srcId="{42A9B0B1-76B7-4A13-806F-6C214B6C8720}" destId="{A0C6EBA7-B824-4B56-950C-EDBEEDCF1BE4}" srcOrd="0" destOrd="0" presId="urn:microsoft.com/office/officeart/2005/8/layout/cycle2"/>
    <dgm:cxn modelId="{123BC72D-D0CB-49D1-AA43-6395B97D4ABC}" srcId="{B1FEA7F5-9AED-4333-948B-99A1C420A869}" destId="{FB467773-0CC0-4AE8-98ED-9F8ABA045CB7}" srcOrd="2" destOrd="0" parTransId="{790C3331-6E2C-4F81-B42E-BF376612891C}" sibTransId="{0506F57E-A51C-426A-BFCC-852CFE6E20B0}"/>
    <dgm:cxn modelId="{D3CA735C-9927-4A44-ABA3-144233A8DEFE}" type="presOf" srcId="{346FC26B-2FDA-4626-A9AC-CECF418B0EC4}" destId="{3B9F46A5-5E74-4269-A810-FF07D65BF916}" srcOrd="0" destOrd="0" presId="urn:microsoft.com/office/officeart/2005/8/layout/cycle2"/>
    <dgm:cxn modelId="{0284E297-4C8D-4524-893F-0D9B88E15CBA}" type="presOf" srcId="{0D06CA92-2D34-4790-BE4F-62303A47895D}" destId="{8C2678AF-676A-4878-8154-151416D64061}" srcOrd="0" destOrd="0" presId="urn:microsoft.com/office/officeart/2005/8/layout/cycle2"/>
    <dgm:cxn modelId="{84FE72EE-728E-4C71-9BA0-C1467BB1F3AE}" type="presOf" srcId="{FB467773-0CC0-4AE8-98ED-9F8ABA045CB7}" destId="{49D84377-DF3E-46B1-8184-E1EA4CBA3085}" srcOrd="0" destOrd="0" presId="urn:microsoft.com/office/officeart/2005/8/layout/cycle2"/>
    <dgm:cxn modelId="{029E875E-644E-4291-9ED6-C85100951EB4}" type="presOf" srcId="{0506F57E-A51C-426A-BFCC-852CFE6E20B0}" destId="{16B3F359-2640-44F8-BA2B-600C6A0DB656}" srcOrd="0" destOrd="0" presId="urn:microsoft.com/office/officeart/2005/8/layout/cycle2"/>
    <dgm:cxn modelId="{271E1781-BF01-497F-9D0A-501088FF4BEF}" srcId="{B1FEA7F5-9AED-4333-948B-99A1C420A869}" destId="{84DB0BF5-A6DE-4F18-AE02-32B2A53689E5}" srcOrd="0" destOrd="0" parTransId="{5D53F67C-6169-4549-B63F-0CECE9C71EA3}" sibTransId="{08DB7826-54EC-4D93-A5FD-897A04DC24F8}"/>
    <dgm:cxn modelId="{D2576E09-82C1-412C-AEF7-1F4DA3B579CE}" type="presOf" srcId="{B1FEA7F5-9AED-4333-948B-99A1C420A869}" destId="{01B3CC6C-1C1C-4405-9AE0-820295033114}" srcOrd="0" destOrd="0" presId="urn:microsoft.com/office/officeart/2005/8/layout/cycle2"/>
    <dgm:cxn modelId="{256EC934-88F9-49A8-A4A0-8FFBAF551346}" type="presParOf" srcId="{01B3CC6C-1C1C-4405-9AE0-820295033114}" destId="{643CB33B-8029-4052-A221-6DBA11778C0E}" srcOrd="0" destOrd="0" presId="urn:microsoft.com/office/officeart/2005/8/layout/cycle2"/>
    <dgm:cxn modelId="{80B3648E-87D6-49C7-8FB6-B068ECA2770D}" type="presParOf" srcId="{01B3CC6C-1C1C-4405-9AE0-820295033114}" destId="{C63C4142-6C6E-41E0-9447-6E96925DB7AC}" srcOrd="1" destOrd="0" presId="urn:microsoft.com/office/officeart/2005/8/layout/cycle2"/>
    <dgm:cxn modelId="{4B982E94-B2AA-483C-B074-08A340C9DFF0}" type="presParOf" srcId="{C63C4142-6C6E-41E0-9447-6E96925DB7AC}" destId="{8A2BBBDA-C613-404E-8C59-23656234FBDF}" srcOrd="0" destOrd="0" presId="urn:microsoft.com/office/officeart/2005/8/layout/cycle2"/>
    <dgm:cxn modelId="{E8A58EFB-CC97-4CE2-A4BB-50ADF388BD73}" type="presParOf" srcId="{01B3CC6C-1C1C-4405-9AE0-820295033114}" destId="{DAA97B48-285F-423D-AB68-1782F0BA5B0B}" srcOrd="2" destOrd="0" presId="urn:microsoft.com/office/officeart/2005/8/layout/cycle2"/>
    <dgm:cxn modelId="{CADDC636-6160-40FA-9C2E-38CD64A9B423}" type="presParOf" srcId="{01B3CC6C-1C1C-4405-9AE0-820295033114}" destId="{8C2678AF-676A-4878-8154-151416D64061}" srcOrd="3" destOrd="0" presId="urn:microsoft.com/office/officeart/2005/8/layout/cycle2"/>
    <dgm:cxn modelId="{5AB51D0C-A022-4C1C-B930-F0EA78CAA4D6}" type="presParOf" srcId="{8C2678AF-676A-4878-8154-151416D64061}" destId="{8EFEC749-E4C8-4735-B5F0-0C9ABD3527E3}" srcOrd="0" destOrd="0" presId="urn:microsoft.com/office/officeart/2005/8/layout/cycle2"/>
    <dgm:cxn modelId="{57C48FE9-A74B-4AEB-A890-CA75929F26BB}" type="presParOf" srcId="{01B3CC6C-1C1C-4405-9AE0-820295033114}" destId="{49D84377-DF3E-46B1-8184-E1EA4CBA3085}" srcOrd="4" destOrd="0" presId="urn:microsoft.com/office/officeart/2005/8/layout/cycle2"/>
    <dgm:cxn modelId="{CF4B7825-919F-4835-AE1F-752C9CF553E5}" type="presParOf" srcId="{01B3CC6C-1C1C-4405-9AE0-820295033114}" destId="{16B3F359-2640-44F8-BA2B-600C6A0DB656}" srcOrd="5" destOrd="0" presId="urn:microsoft.com/office/officeart/2005/8/layout/cycle2"/>
    <dgm:cxn modelId="{429FD40B-ABDC-43E8-B41D-31308BC8D015}" type="presParOf" srcId="{16B3F359-2640-44F8-BA2B-600C6A0DB656}" destId="{91EFE0DD-D712-4456-BC52-D972EBC2631E}" srcOrd="0" destOrd="0" presId="urn:microsoft.com/office/officeart/2005/8/layout/cycle2"/>
    <dgm:cxn modelId="{F1D35134-7647-4368-96F3-630D699F37FE}" type="presParOf" srcId="{01B3CC6C-1C1C-4405-9AE0-820295033114}" destId="{0D679C43-0B97-4D84-AB15-F9680EEE894D}" srcOrd="6" destOrd="0" presId="urn:microsoft.com/office/officeart/2005/8/layout/cycle2"/>
    <dgm:cxn modelId="{B27BC91C-0081-43D7-BE8B-BA4C7611E4D9}" type="presParOf" srcId="{01B3CC6C-1C1C-4405-9AE0-820295033114}" destId="{3B9F46A5-5E74-4269-A810-FF07D65BF916}" srcOrd="7" destOrd="0" presId="urn:microsoft.com/office/officeart/2005/8/layout/cycle2"/>
    <dgm:cxn modelId="{BE5F8550-008F-4DFC-A38B-36C59A7176C5}" type="presParOf" srcId="{3B9F46A5-5E74-4269-A810-FF07D65BF916}" destId="{DBB7CB2A-1040-47D8-AC89-2259380FE44D}" srcOrd="0" destOrd="0" presId="urn:microsoft.com/office/officeart/2005/8/layout/cycle2"/>
    <dgm:cxn modelId="{21AA9468-FAE7-4736-A494-C55D9FB35AB8}" type="presParOf" srcId="{01B3CC6C-1C1C-4405-9AE0-820295033114}" destId="{A0C6EBA7-B824-4B56-950C-EDBEEDCF1BE4}" srcOrd="8" destOrd="0" presId="urn:microsoft.com/office/officeart/2005/8/layout/cycle2"/>
    <dgm:cxn modelId="{5349DA2F-E240-4076-BDB6-B65B56966246}" type="presParOf" srcId="{01B3CC6C-1C1C-4405-9AE0-820295033114}" destId="{E5A97C2C-6532-414B-874D-5A60118934A7}" srcOrd="9" destOrd="0" presId="urn:microsoft.com/office/officeart/2005/8/layout/cycle2"/>
    <dgm:cxn modelId="{5CBB7548-16B0-436B-802F-BCF49A37E1D4}" type="presParOf" srcId="{E5A97C2C-6532-414B-874D-5A60118934A7}" destId="{F6A2E76F-865F-4F26-8CFF-0DDCF77B76A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19E325-54F9-47E4-A25E-5E8BEA03C32D}"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B2159615-84B8-488D-8C50-EC5A0F7E3FEC}">
      <dgm:prSet phldrT="[Text]"/>
      <dgm:spPr/>
      <dgm:t>
        <a:bodyPr/>
        <a:lstStyle/>
        <a:p>
          <a:r>
            <a:rPr lang="en-US" smtClean="0"/>
            <a:t>relationship</a:t>
          </a:r>
          <a:endParaRPr lang="en-US"/>
        </a:p>
      </dgm:t>
    </dgm:pt>
    <dgm:pt modelId="{7C3B41D5-917F-481A-9588-CA614ADE1BEF}" type="parTrans" cxnId="{B64B41A0-65AB-472C-8AEF-9AFEE388C409}">
      <dgm:prSet/>
      <dgm:spPr/>
      <dgm:t>
        <a:bodyPr/>
        <a:lstStyle/>
        <a:p>
          <a:endParaRPr lang="en-US"/>
        </a:p>
      </dgm:t>
    </dgm:pt>
    <dgm:pt modelId="{02F2DF1A-E0CE-46D8-8639-5D442AC1C4E8}" type="sibTrans" cxnId="{B64B41A0-65AB-472C-8AEF-9AFEE388C409}">
      <dgm:prSet/>
      <dgm:spPr/>
      <dgm:t>
        <a:bodyPr/>
        <a:lstStyle/>
        <a:p>
          <a:endParaRPr lang="en-US"/>
        </a:p>
      </dgm:t>
    </dgm:pt>
    <dgm:pt modelId="{3824CED5-0AB0-41DD-94FB-83349D343601}">
      <dgm:prSet phldrT="[Text]" phldr="1"/>
      <dgm:spPr/>
      <dgm:t>
        <a:bodyPr/>
        <a:lstStyle/>
        <a:p>
          <a:endParaRPr lang="en-US"/>
        </a:p>
      </dgm:t>
    </dgm:pt>
    <dgm:pt modelId="{0B447F86-1CE8-45C0-8D5E-A1225D3E3366}" type="parTrans" cxnId="{B0D7C86B-7A9F-4C6A-9195-B812EEBC9688}">
      <dgm:prSet/>
      <dgm:spPr/>
      <dgm:t>
        <a:bodyPr/>
        <a:lstStyle/>
        <a:p>
          <a:endParaRPr lang="en-US"/>
        </a:p>
      </dgm:t>
    </dgm:pt>
    <dgm:pt modelId="{4DC73B88-05EB-4ADE-819F-0424E8CC77E5}" type="sibTrans" cxnId="{B0D7C86B-7A9F-4C6A-9195-B812EEBC9688}">
      <dgm:prSet/>
      <dgm:spPr/>
      <dgm:t>
        <a:bodyPr/>
        <a:lstStyle/>
        <a:p>
          <a:endParaRPr lang="en-US"/>
        </a:p>
      </dgm:t>
    </dgm:pt>
    <dgm:pt modelId="{ADAB2393-E7A6-468D-9EA9-9852BB4D9436}">
      <dgm:prSet phldrT="[Text]" phldr="1"/>
      <dgm:spPr/>
      <dgm:t>
        <a:bodyPr/>
        <a:lstStyle/>
        <a:p>
          <a:endParaRPr lang="en-US"/>
        </a:p>
      </dgm:t>
    </dgm:pt>
    <dgm:pt modelId="{95A8FE49-90BD-4621-A445-780F51F36686}" type="parTrans" cxnId="{0B72188A-C3C5-4DAF-BE54-A2757818A93A}">
      <dgm:prSet/>
      <dgm:spPr/>
      <dgm:t>
        <a:bodyPr/>
        <a:lstStyle/>
        <a:p>
          <a:endParaRPr lang="en-US"/>
        </a:p>
      </dgm:t>
    </dgm:pt>
    <dgm:pt modelId="{A160305C-EE2F-470F-84C8-3F18ED361984}" type="sibTrans" cxnId="{0B72188A-C3C5-4DAF-BE54-A2757818A93A}">
      <dgm:prSet/>
      <dgm:spPr/>
      <dgm:t>
        <a:bodyPr/>
        <a:lstStyle/>
        <a:p>
          <a:endParaRPr lang="en-US"/>
        </a:p>
      </dgm:t>
    </dgm:pt>
    <dgm:pt modelId="{8E5D84FA-A654-49D3-A668-5CDB6B6B8984}">
      <dgm:prSet phldrT="[Text]" phldr="1"/>
      <dgm:spPr/>
      <dgm:t>
        <a:bodyPr/>
        <a:lstStyle/>
        <a:p>
          <a:endParaRPr lang="en-US"/>
        </a:p>
      </dgm:t>
    </dgm:pt>
    <dgm:pt modelId="{BA61347D-67FF-479C-B153-F122713DD6A6}" type="parTrans" cxnId="{5ECF3948-5557-4DCF-A282-0653C72864FF}">
      <dgm:prSet/>
      <dgm:spPr/>
      <dgm:t>
        <a:bodyPr/>
        <a:lstStyle/>
        <a:p>
          <a:endParaRPr lang="en-US"/>
        </a:p>
      </dgm:t>
    </dgm:pt>
    <dgm:pt modelId="{7520F58D-CA5A-48E3-9FA7-2D8EC2DD6E4E}" type="sibTrans" cxnId="{5ECF3948-5557-4DCF-A282-0653C72864FF}">
      <dgm:prSet/>
      <dgm:spPr/>
      <dgm:t>
        <a:bodyPr/>
        <a:lstStyle/>
        <a:p>
          <a:endParaRPr lang="en-US"/>
        </a:p>
      </dgm:t>
    </dgm:pt>
    <dgm:pt modelId="{A7EEE34E-ADA3-499E-883E-673A2FA83B86}">
      <dgm:prSet phldrT="[Text]" phldr="1"/>
      <dgm:spPr/>
      <dgm:t>
        <a:bodyPr/>
        <a:lstStyle/>
        <a:p>
          <a:endParaRPr lang="en-US"/>
        </a:p>
      </dgm:t>
    </dgm:pt>
    <dgm:pt modelId="{6B50F76E-9CB7-4FC7-AF33-261B5EA1E0E8}" type="parTrans" cxnId="{D9761357-18BC-4C6A-8A8A-AF166099CC79}">
      <dgm:prSet/>
      <dgm:spPr/>
      <dgm:t>
        <a:bodyPr/>
        <a:lstStyle/>
        <a:p>
          <a:endParaRPr lang="en-US"/>
        </a:p>
      </dgm:t>
    </dgm:pt>
    <dgm:pt modelId="{627AB150-6344-4236-B55F-9398DE32C84D}" type="sibTrans" cxnId="{D9761357-18BC-4C6A-8A8A-AF166099CC79}">
      <dgm:prSet/>
      <dgm:spPr/>
      <dgm:t>
        <a:bodyPr/>
        <a:lstStyle/>
        <a:p>
          <a:endParaRPr lang="en-US"/>
        </a:p>
      </dgm:t>
    </dgm:pt>
    <dgm:pt modelId="{1DC27A84-F00F-4A81-8331-A5964EA09CA8}" type="pres">
      <dgm:prSet presAssocID="{D719E325-54F9-47E4-A25E-5E8BEA03C32D}" presName="Name0" presStyleCnt="0">
        <dgm:presLayoutVars>
          <dgm:chMax val="1"/>
          <dgm:dir/>
          <dgm:animLvl val="ctr"/>
          <dgm:resizeHandles val="exact"/>
        </dgm:presLayoutVars>
      </dgm:prSet>
      <dgm:spPr/>
      <dgm:t>
        <a:bodyPr/>
        <a:lstStyle/>
        <a:p>
          <a:endParaRPr lang="en-US"/>
        </a:p>
      </dgm:t>
    </dgm:pt>
    <dgm:pt modelId="{4C8E8FD6-3B8A-4D2D-8258-C64E60AC2B0E}" type="pres">
      <dgm:prSet presAssocID="{B2159615-84B8-488D-8C50-EC5A0F7E3FEC}" presName="centerShape" presStyleLbl="node0" presStyleIdx="0" presStyleCnt="1"/>
      <dgm:spPr/>
      <dgm:t>
        <a:bodyPr/>
        <a:lstStyle/>
        <a:p>
          <a:endParaRPr lang="en-US"/>
        </a:p>
      </dgm:t>
    </dgm:pt>
    <dgm:pt modelId="{587E468E-2CB1-4D77-A6E6-909796E5E351}" type="pres">
      <dgm:prSet presAssocID="{3824CED5-0AB0-41DD-94FB-83349D343601}" presName="node" presStyleLbl="node1" presStyleIdx="0" presStyleCnt="4">
        <dgm:presLayoutVars>
          <dgm:bulletEnabled val="1"/>
        </dgm:presLayoutVars>
      </dgm:prSet>
      <dgm:spPr/>
      <dgm:t>
        <a:bodyPr/>
        <a:lstStyle/>
        <a:p>
          <a:endParaRPr lang="en-US"/>
        </a:p>
      </dgm:t>
    </dgm:pt>
    <dgm:pt modelId="{7B863E24-1A0E-4DCF-911C-25967CFC3CEC}" type="pres">
      <dgm:prSet presAssocID="{3824CED5-0AB0-41DD-94FB-83349D343601}" presName="dummy" presStyleCnt="0"/>
      <dgm:spPr/>
    </dgm:pt>
    <dgm:pt modelId="{0D2C63D7-7972-4677-A3BD-427BD5B9CAEF}" type="pres">
      <dgm:prSet presAssocID="{4DC73B88-05EB-4ADE-819F-0424E8CC77E5}" presName="sibTrans" presStyleLbl="sibTrans2D1" presStyleIdx="0" presStyleCnt="4"/>
      <dgm:spPr/>
      <dgm:t>
        <a:bodyPr/>
        <a:lstStyle/>
        <a:p>
          <a:endParaRPr lang="en-US"/>
        </a:p>
      </dgm:t>
    </dgm:pt>
    <dgm:pt modelId="{E9878962-77F1-4E3A-B73E-49F63A17A308}" type="pres">
      <dgm:prSet presAssocID="{ADAB2393-E7A6-468D-9EA9-9852BB4D9436}" presName="node" presStyleLbl="node1" presStyleIdx="1" presStyleCnt="4">
        <dgm:presLayoutVars>
          <dgm:bulletEnabled val="1"/>
        </dgm:presLayoutVars>
      </dgm:prSet>
      <dgm:spPr/>
      <dgm:t>
        <a:bodyPr/>
        <a:lstStyle/>
        <a:p>
          <a:endParaRPr lang="en-US"/>
        </a:p>
      </dgm:t>
    </dgm:pt>
    <dgm:pt modelId="{31D44BF8-1F2F-44DC-8003-866CBB3AD658}" type="pres">
      <dgm:prSet presAssocID="{ADAB2393-E7A6-468D-9EA9-9852BB4D9436}" presName="dummy" presStyleCnt="0"/>
      <dgm:spPr/>
    </dgm:pt>
    <dgm:pt modelId="{75ECA835-33B3-434C-974E-A39D68BDB022}" type="pres">
      <dgm:prSet presAssocID="{A160305C-EE2F-470F-84C8-3F18ED361984}" presName="sibTrans" presStyleLbl="sibTrans2D1" presStyleIdx="1" presStyleCnt="4"/>
      <dgm:spPr/>
      <dgm:t>
        <a:bodyPr/>
        <a:lstStyle/>
        <a:p>
          <a:endParaRPr lang="en-US"/>
        </a:p>
      </dgm:t>
    </dgm:pt>
    <dgm:pt modelId="{1474BEC1-15E9-4EBA-9B56-1A008763E0CB}" type="pres">
      <dgm:prSet presAssocID="{8E5D84FA-A654-49D3-A668-5CDB6B6B8984}" presName="node" presStyleLbl="node1" presStyleIdx="2" presStyleCnt="4">
        <dgm:presLayoutVars>
          <dgm:bulletEnabled val="1"/>
        </dgm:presLayoutVars>
      </dgm:prSet>
      <dgm:spPr/>
      <dgm:t>
        <a:bodyPr/>
        <a:lstStyle/>
        <a:p>
          <a:endParaRPr lang="en-US"/>
        </a:p>
      </dgm:t>
    </dgm:pt>
    <dgm:pt modelId="{FE8AFD79-9D46-4FAD-9E3D-EBE5DAFC57A3}" type="pres">
      <dgm:prSet presAssocID="{8E5D84FA-A654-49D3-A668-5CDB6B6B8984}" presName="dummy" presStyleCnt="0"/>
      <dgm:spPr/>
    </dgm:pt>
    <dgm:pt modelId="{F96EC37D-0889-4B49-9AC9-B092553755F9}" type="pres">
      <dgm:prSet presAssocID="{7520F58D-CA5A-48E3-9FA7-2D8EC2DD6E4E}" presName="sibTrans" presStyleLbl="sibTrans2D1" presStyleIdx="2" presStyleCnt="4"/>
      <dgm:spPr/>
      <dgm:t>
        <a:bodyPr/>
        <a:lstStyle/>
        <a:p>
          <a:endParaRPr lang="en-US"/>
        </a:p>
      </dgm:t>
    </dgm:pt>
    <dgm:pt modelId="{743AD746-E555-4F99-9234-61240B70D123}" type="pres">
      <dgm:prSet presAssocID="{A7EEE34E-ADA3-499E-883E-673A2FA83B86}" presName="node" presStyleLbl="node1" presStyleIdx="3" presStyleCnt="4">
        <dgm:presLayoutVars>
          <dgm:bulletEnabled val="1"/>
        </dgm:presLayoutVars>
      </dgm:prSet>
      <dgm:spPr/>
      <dgm:t>
        <a:bodyPr/>
        <a:lstStyle/>
        <a:p>
          <a:endParaRPr lang="en-US"/>
        </a:p>
      </dgm:t>
    </dgm:pt>
    <dgm:pt modelId="{F8526E89-0298-4F00-B791-4BD2F8AF2ECB}" type="pres">
      <dgm:prSet presAssocID="{A7EEE34E-ADA3-499E-883E-673A2FA83B86}" presName="dummy" presStyleCnt="0"/>
      <dgm:spPr/>
    </dgm:pt>
    <dgm:pt modelId="{D30E50EF-FDED-400E-A33B-300110FDCAB9}" type="pres">
      <dgm:prSet presAssocID="{627AB150-6344-4236-B55F-9398DE32C84D}" presName="sibTrans" presStyleLbl="sibTrans2D1" presStyleIdx="3" presStyleCnt="4"/>
      <dgm:spPr/>
      <dgm:t>
        <a:bodyPr/>
        <a:lstStyle/>
        <a:p>
          <a:endParaRPr lang="en-US"/>
        </a:p>
      </dgm:t>
    </dgm:pt>
  </dgm:ptLst>
  <dgm:cxnLst>
    <dgm:cxn modelId="{5ECF3948-5557-4DCF-A282-0653C72864FF}" srcId="{B2159615-84B8-488D-8C50-EC5A0F7E3FEC}" destId="{8E5D84FA-A654-49D3-A668-5CDB6B6B8984}" srcOrd="2" destOrd="0" parTransId="{BA61347D-67FF-479C-B153-F122713DD6A6}" sibTransId="{7520F58D-CA5A-48E3-9FA7-2D8EC2DD6E4E}"/>
    <dgm:cxn modelId="{B64B41A0-65AB-472C-8AEF-9AFEE388C409}" srcId="{D719E325-54F9-47E4-A25E-5E8BEA03C32D}" destId="{B2159615-84B8-488D-8C50-EC5A0F7E3FEC}" srcOrd="0" destOrd="0" parTransId="{7C3B41D5-917F-481A-9588-CA614ADE1BEF}" sibTransId="{02F2DF1A-E0CE-46D8-8639-5D442AC1C4E8}"/>
    <dgm:cxn modelId="{4BD1F640-C95F-4505-BBE0-4DA5F2C87ED5}" type="presOf" srcId="{7520F58D-CA5A-48E3-9FA7-2D8EC2DD6E4E}" destId="{F96EC37D-0889-4B49-9AC9-B092553755F9}" srcOrd="0" destOrd="0" presId="urn:microsoft.com/office/officeart/2005/8/layout/radial6"/>
    <dgm:cxn modelId="{50061FC7-C1F3-416C-BE09-9512BDA6E6B5}" type="presOf" srcId="{8E5D84FA-A654-49D3-A668-5CDB6B6B8984}" destId="{1474BEC1-15E9-4EBA-9B56-1A008763E0CB}" srcOrd="0" destOrd="0" presId="urn:microsoft.com/office/officeart/2005/8/layout/radial6"/>
    <dgm:cxn modelId="{6F4DE3D0-9329-4E1C-A36C-0BE35CF3F1CF}" type="presOf" srcId="{B2159615-84B8-488D-8C50-EC5A0F7E3FEC}" destId="{4C8E8FD6-3B8A-4D2D-8258-C64E60AC2B0E}" srcOrd="0" destOrd="0" presId="urn:microsoft.com/office/officeart/2005/8/layout/radial6"/>
    <dgm:cxn modelId="{C4287FC8-09F6-4864-B5B2-29DFA221AE80}" type="presOf" srcId="{A160305C-EE2F-470F-84C8-3F18ED361984}" destId="{75ECA835-33B3-434C-974E-A39D68BDB022}" srcOrd="0" destOrd="0" presId="urn:microsoft.com/office/officeart/2005/8/layout/radial6"/>
    <dgm:cxn modelId="{0B72188A-C3C5-4DAF-BE54-A2757818A93A}" srcId="{B2159615-84B8-488D-8C50-EC5A0F7E3FEC}" destId="{ADAB2393-E7A6-468D-9EA9-9852BB4D9436}" srcOrd="1" destOrd="0" parTransId="{95A8FE49-90BD-4621-A445-780F51F36686}" sibTransId="{A160305C-EE2F-470F-84C8-3F18ED361984}"/>
    <dgm:cxn modelId="{CAE7F6FC-A07A-41F7-AD45-ACBDA4B927DD}" type="presOf" srcId="{A7EEE34E-ADA3-499E-883E-673A2FA83B86}" destId="{743AD746-E555-4F99-9234-61240B70D123}" srcOrd="0" destOrd="0" presId="urn:microsoft.com/office/officeart/2005/8/layout/radial6"/>
    <dgm:cxn modelId="{C805C794-C9D7-4AB9-A932-C70CF2D3DEC3}" type="presOf" srcId="{3824CED5-0AB0-41DD-94FB-83349D343601}" destId="{587E468E-2CB1-4D77-A6E6-909796E5E351}" srcOrd="0" destOrd="0" presId="urn:microsoft.com/office/officeart/2005/8/layout/radial6"/>
    <dgm:cxn modelId="{A092E081-589E-4269-B22A-A1A8476C1788}" type="presOf" srcId="{ADAB2393-E7A6-468D-9EA9-9852BB4D9436}" destId="{E9878962-77F1-4E3A-B73E-49F63A17A308}" srcOrd="0" destOrd="0" presId="urn:microsoft.com/office/officeart/2005/8/layout/radial6"/>
    <dgm:cxn modelId="{2F25B268-BC03-40DD-AC2D-0925B5CDEE12}" type="presOf" srcId="{4DC73B88-05EB-4ADE-819F-0424E8CC77E5}" destId="{0D2C63D7-7972-4677-A3BD-427BD5B9CAEF}" srcOrd="0" destOrd="0" presId="urn:microsoft.com/office/officeart/2005/8/layout/radial6"/>
    <dgm:cxn modelId="{B0D7C86B-7A9F-4C6A-9195-B812EEBC9688}" srcId="{B2159615-84B8-488D-8C50-EC5A0F7E3FEC}" destId="{3824CED5-0AB0-41DD-94FB-83349D343601}" srcOrd="0" destOrd="0" parTransId="{0B447F86-1CE8-45C0-8D5E-A1225D3E3366}" sibTransId="{4DC73B88-05EB-4ADE-819F-0424E8CC77E5}"/>
    <dgm:cxn modelId="{566E1617-8851-4D43-A3B3-8E2F99730B45}" type="presOf" srcId="{627AB150-6344-4236-B55F-9398DE32C84D}" destId="{D30E50EF-FDED-400E-A33B-300110FDCAB9}" srcOrd="0" destOrd="0" presId="urn:microsoft.com/office/officeart/2005/8/layout/radial6"/>
    <dgm:cxn modelId="{8A7AA3E4-5609-488A-89D2-6A376372B0CE}" type="presOf" srcId="{D719E325-54F9-47E4-A25E-5E8BEA03C32D}" destId="{1DC27A84-F00F-4A81-8331-A5964EA09CA8}" srcOrd="0" destOrd="0" presId="urn:microsoft.com/office/officeart/2005/8/layout/radial6"/>
    <dgm:cxn modelId="{D9761357-18BC-4C6A-8A8A-AF166099CC79}" srcId="{B2159615-84B8-488D-8C50-EC5A0F7E3FEC}" destId="{A7EEE34E-ADA3-499E-883E-673A2FA83B86}" srcOrd="3" destOrd="0" parTransId="{6B50F76E-9CB7-4FC7-AF33-261B5EA1E0E8}" sibTransId="{627AB150-6344-4236-B55F-9398DE32C84D}"/>
    <dgm:cxn modelId="{22A5DFB5-49EA-449B-9BB3-4604DD4EE433}" type="presParOf" srcId="{1DC27A84-F00F-4A81-8331-A5964EA09CA8}" destId="{4C8E8FD6-3B8A-4D2D-8258-C64E60AC2B0E}" srcOrd="0" destOrd="0" presId="urn:microsoft.com/office/officeart/2005/8/layout/radial6"/>
    <dgm:cxn modelId="{6E2EF74C-0899-42BD-9D44-3A1A26C97BC2}" type="presParOf" srcId="{1DC27A84-F00F-4A81-8331-A5964EA09CA8}" destId="{587E468E-2CB1-4D77-A6E6-909796E5E351}" srcOrd="1" destOrd="0" presId="urn:microsoft.com/office/officeart/2005/8/layout/radial6"/>
    <dgm:cxn modelId="{EDFFD30D-F5C4-400A-B811-03D173D80F27}" type="presParOf" srcId="{1DC27A84-F00F-4A81-8331-A5964EA09CA8}" destId="{7B863E24-1A0E-4DCF-911C-25967CFC3CEC}" srcOrd="2" destOrd="0" presId="urn:microsoft.com/office/officeart/2005/8/layout/radial6"/>
    <dgm:cxn modelId="{DAB7D9E4-4894-4F44-88FE-8158E82DDF7D}" type="presParOf" srcId="{1DC27A84-F00F-4A81-8331-A5964EA09CA8}" destId="{0D2C63D7-7972-4677-A3BD-427BD5B9CAEF}" srcOrd="3" destOrd="0" presId="urn:microsoft.com/office/officeart/2005/8/layout/radial6"/>
    <dgm:cxn modelId="{1B502AA2-4B87-48DB-AB45-B0CA83B78047}" type="presParOf" srcId="{1DC27A84-F00F-4A81-8331-A5964EA09CA8}" destId="{E9878962-77F1-4E3A-B73E-49F63A17A308}" srcOrd="4" destOrd="0" presId="urn:microsoft.com/office/officeart/2005/8/layout/radial6"/>
    <dgm:cxn modelId="{91D490F9-2A95-470D-8FD5-323241E6861E}" type="presParOf" srcId="{1DC27A84-F00F-4A81-8331-A5964EA09CA8}" destId="{31D44BF8-1F2F-44DC-8003-866CBB3AD658}" srcOrd="5" destOrd="0" presId="urn:microsoft.com/office/officeart/2005/8/layout/radial6"/>
    <dgm:cxn modelId="{08EA5D0E-314B-44C6-B3F2-E67FF616C7E0}" type="presParOf" srcId="{1DC27A84-F00F-4A81-8331-A5964EA09CA8}" destId="{75ECA835-33B3-434C-974E-A39D68BDB022}" srcOrd="6" destOrd="0" presId="urn:microsoft.com/office/officeart/2005/8/layout/radial6"/>
    <dgm:cxn modelId="{C966BF8A-0B70-49A1-AEE2-0E2663E7F37C}" type="presParOf" srcId="{1DC27A84-F00F-4A81-8331-A5964EA09CA8}" destId="{1474BEC1-15E9-4EBA-9B56-1A008763E0CB}" srcOrd="7" destOrd="0" presId="urn:microsoft.com/office/officeart/2005/8/layout/radial6"/>
    <dgm:cxn modelId="{F88A8983-2D43-43FC-A92E-4D9CCBC87370}" type="presParOf" srcId="{1DC27A84-F00F-4A81-8331-A5964EA09CA8}" destId="{FE8AFD79-9D46-4FAD-9E3D-EBE5DAFC57A3}" srcOrd="8" destOrd="0" presId="urn:microsoft.com/office/officeart/2005/8/layout/radial6"/>
    <dgm:cxn modelId="{62637667-43D4-463F-BC1E-13EA5747EB1D}" type="presParOf" srcId="{1DC27A84-F00F-4A81-8331-A5964EA09CA8}" destId="{F96EC37D-0889-4B49-9AC9-B092553755F9}" srcOrd="9" destOrd="0" presId="urn:microsoft.com/office/officeart/2005/8/layout/radial6"/>
    <dgm:cxn modelId="{FCCB306B-40B2-450A-B491-4A14F2D2D7AF}" type="presParOf" srcId="{1DC27A84-F00F-4A81-8331-A5964EA09CA8}" destId="{743AD746-E555-4F99-9234-61240B70D123}" srcOrd="10" destOrd="0" presId="urn:microsoft.com/office/officeart/2005/8/layout/radial6"/>
    <dgm:cxn modelId="{76FB2448-521E-46BE-93CE-13BB0E4F332A}" type="presParOf" srcId="{1DC27A84-F00F-4A81-8331-A5964EA09CA8}" destId="{F8526E89-0298-4F00-B791-4BD2F8AF2ECB}" srcOrd="11" destOrd="0" presId="urn:microsoft.com/office/officeart/2005/8/layout/radial6"/>
    <dgm:cxn modelId="{10CD89E4-D7BA-4379-ACDF-0ECE031D8C15}" type="presParOf" srcId="{1DC27A84-F00F-4A81-8331-A5964EA09CA8}" destId="{D30E50EF-FDED-400E-A33B-300110FDCAB9}"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B3CB-2BEC-4BC3-B7C5-F78A7A06295D}">
      <dsp:nvSpPr>
        <dsp:cNvPr id="0" name=""/>
        <dsp:cNvSpPr/>
      </dsp:nvSpPr>
      <dsp:spPr>
        <a:xfrm>
          <a:off x="2952810" y="1748061"/>
          <a:ext cx="2221862" cy="1922001"/>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n-US" sz="4700" kern="1200" smtClean="0"/>
            <a:t>Cirlce</a:t>
          </a:r>
          <a:endParaRPr lang="en-US" sz="4700" kern="1200"/>
        </a:p>
      </dsp:txBody>
      <dsp:txXfrm>
        <a:off x="3321004" y="2066564"/>
        <a:ext cx="1485474" cy="1284995"/>
      </dsp:txXfrm>
    </dsp:sp>
    <dsp:sp modelId="{C6DB6419-32C9-440E-9F76-69396FF4059C}">
      <dsp:nvSpPr>
        <dsp:cNvPr id="0" name=""/>
        <dsp:cNvSpPr/>
      </dsp:nvSpPr>
      <dsp:spPr>
        <a:xfrm>
          <a:off x="4344123" y="828514"/>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1EF2E-E73C-49D9-B917-A96884E13C2A}">
      <dsp:nvSpPr>
        <dsp:cNvPr id="0" name=""/>
        <dsp:cNvSpPr/>
      </dsp:nvSpPr>
      <dsp:spPr>
        <a:xfrm>
          <a:off x="3157475" y="0"/>
          <a:ext cx="1820800" cy="1575206"/>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3459220" y="261045"/>
        <a:ext cx="1217310" cy="1053116"/>
      </dsp:txXfrm>
    </dsp:sp>
    <dsp:sp modelId="{09286A60-0992-4C8E-88DC-A98F361E7D85}">
      <dsp:nvSpPr>
        <dsp:cNvPr id="0" name=""/>
        <dsp:cNvSpPr/>
      </dsp:nvSpPr>
      <dsp:spPr>
        <a:xfrm>
          <a:off x="5322487" y="2178846"/>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76425-0995-429E-B87D-613269B068BA}">
      <dsp:nvSpPr>
        <dsp:cNvPr id="0" name=""/>
        <dsp:cNvSpPr/>
      </dsp:nvSpPr>
      <dsp:spPr>
        <a:xfrm>
          <a:off x="4827361" y="968857"/>
          <a:ext cx="1820800" cy="1575206"/>
        </a:xfrm>
        <a:prstGeom prst="hexagon">
          <a:avLst>
            <a:gd name="adj" fmla="val 28570"/>
            <a:gd name="vf" fmla="val 115470"/>
          </a:avLst>
        </a:prstGeom>
        <a:solidFill>
          <a:schemeClr val="accent3">
            <a:hueOff val="2250053"/>
            <a:satOff val="-337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5129106" y="1229902"/>
        <a:ext cx="1217310" cy="1053116"/>
      </dsp:txXfrm>
    </dsp:sp>
    <dsp:sp modelId="{A9A7B018-10DA-447B-AF3B-ED1F85229BC8}">
      <dsp:nvSpPr>
        <dsp:cNvPr id="0" name=""/>
        <dsp:cNvSpPr/>
      </dsp:nvSpPr>
      <dsp:spPr>
        <a:xfrm>
          <a:off x="4642852" y="3703117"/>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C1A7B-3FC9-403E-9E15-FEE546B62B98}">
      <dsp:nvSpPr>
        <dsp:cNvPr id="0" name=""/>
        <dsp:cNvSpPr/>
      </dsp:nvSpPr>
      <dsp:spPr>
        <a:xfrm>
          <a:off x="4827361" y="2873519"/>
          <a:ext cx="1820800" cy="1575206"/>
        </a:xfrm>
        <a:prstGeom prst="hexagon">
          <a:avLst>
            <a:gd name="adj" fmla="val 28570"/>
            <a:gd name="vf" fmla="val 115470"/>
          </a:avLst>
        </a:prstGeom>
        <a:solidFill>
          <a:schemeClr val="accent3">
            <a:hueOff val="4500106"/>
            <a:satOff val="-6752"/>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5129106" y="3134564"/>
        <a:ext cx="1217310" cy="1053116"/>
      </dsp:txXfrm>
    </dsp:sp>
    <dsp:sp modelId="{EBF12397-E6BF-4E1F-BB75-92E2DD08BADE}">
      <dsp:nvSpPr>
        <dsp:cNvPr id="0" name=""/>
        <dsp:cNvSpPr/>
      </dsp:nvSpPr>
      <dsp:spPr>
        <a:xfrm>
          <a:off x="2956944" y="3861342"/>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05DBBE-E2DB-422A-9D35-837F652F52BA}">
      <dsp:nvSpPr>
        <dsp:cNvPr id="0" name=""/>
        <dsp:cNvSpPr/>
      </dsp:nvSpPr>
      <dsp:spPr>
        <a:xfrm>
          <a:off x="3157475" y="3843460"/>
          <a:ext cx="1820800" cy="1575206"/>
        </a:xfrm>
        <a:prstGeom prst="hexagon">
          <a:avLst>
            <a:gd name="adj" fmla="val 28570"/>
            <a:gd name="vf" fmla="val 115470"/>
          </a:avLst>
        </a:prstGeom>
        <a:solidFill>
          <a:schemeClr val="accent3">
            <a:hueOff val="6750158"/>
            <a:satOff val="-10128"/>
            <a:lumOff val="-1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3459220" y="4104505"/>
        <a:ext cx="1217310" cy="1053116"/>
      </dsp:txXfrm>
    </dsp:sp>
    <dsp:sp modelId="{DCC1F4A1-8E3A-4477-B82C-6F8C1C341863}">
      <dsp:nvSpPr>
        <dsp:cNvPr id="0" name=""/>
        <dsp:cNvSpPr/>
      </dsp:nvSpPr>
      <dsp:spPr>
        <a:xfrm>
          <a:off x="1962559" y="2511552"/>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084AC-FF77-45F4-A64C-013CA179B2DF}">
      <dsp:nvSpPr>
        <dsp:cNvPr id="0" name=""/>
        <dsp:cNvSpPr/>
      </dsp:nvSpPr>
      <dsp:spPr>
        <a:xfrm>
          <a:off x="1479837" y="2874602"/>
          <a:ext cx="1820800" cy="1575206"/>
        </a:xfrm>
        <a:prstGeom prst="hexagon">
          <a:avLst>
            <a:gd name="adj" fmla="val 28570"/>
            <a:gd name="vf" fmla="val 115470"/>
          </a:avLst>
        </a:prstGeom>
        <a:solidFill>
          <a:schemeClr val="accent3">
            <a:hueOff val="9000211"/>
            <a:satOff val="-13504"/>
            <a:lumOff val="-2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1781582" y="3135647"/>
        <a:ext cx="1217310" cy="1053116"/>
      </dsp:txXfrm>
    </dsp:sp>
    <dsp:sp modelId="{2344DC69-6E15-4ACD-B26B-7AE3B4C9294F}">
      <dsp:nvSpPr>
        <dsp:cNvPr id="0" name=""/>
        <dsp:cNvSpPr/>
      </dsp:nvSpPr>
      <dsp:spPr>
        <a:xfrm>
          <a:off x="1479837" y="966690"/>
          <a:ext cx="1820800" cy="1575206"/>
        </a:xfrm>
        <a:prstGeom prst="hexagon">
          <a:avLst>
            <a:gd name="adj" fmla="val 28570"/>
            <a:gd name="vf" fmla="val 11547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endParaRPr lang="en-US" sz="3800" kern="1200"/>
        </a:p>
      </dsp:txBody>
      <dsp:txXfrm>
        <a:off x="1781582" y="1227735"/>
        <a:ext cx="1217310" cy="10531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0B66D-03E3-4922-BFA8-8A0AE00FBB61}">
      <dsp:nvSpPr>
        <dsp:cNvPr id="0" name=""/>
        <dsp:cNvSpPr/>
      </dsp:nvSpPr>
      <dsp:spPr>
        <a:xfrm>
          <a:off x="-6125176" y="-937410"/>
          <a:ext cx="7293488" cy="7293488"/>
        </a:xfrm>
        <a:prstGeom prst="blockArc">
          <a:avLst>
            <a:gd name="adj1" fmla="val 18900000"/>
            <a:gd name="adj2" fmla="val 2700000"/>
            <a:gd name="adj3" fmla="val 29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2464B2-B61B-4375-B794-034EBA38E4D0}">
      <dsp:nvSpPr>
        <dsp:cNvPr id="0" name=""/>
        <dsp:cNvSpPr/>
      </dsp:nvSpPr>
      <dsp:spPr>
        <a:xfrm>
          <a:off x="752110" y="541866"/>
          <a:ext cx="7301111" cy="10837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42240" rIns="142240" bIns="142240" numCol="1" spcCol="1270" anchor="ctr" anchorCtr="0">
          <a:noAutofit/>
        </a:bodyPr>
        <a:lstStyle/>
        <a:p>
          <a:pPr lvl="0" algn="l" defTabSz="2489200">
            <a:lnSpc>
              <a:spcPct val="90000"/>
            </a:lnSpc>
            <a:spcBef>
              <a:spcPct val="0"/>
            </a:spcBef>
            <a:spcAft>
              <a:spcPct val="35000"/>
            </a:spcAft>
          </a:pPr>
          <a:r>
            <a:rPr lang="en-US" sz="5600" kern="1200" smtClean="0"/>
            <a:t>Nằm trong list</a:t>
          </a:r>
          <a:endParaRPr lang="en-US" sz="5600" kern="1200"/>
        </a:p>
      </dsp:txBody>
      <dsp:txXfrm>
        <a:off x="752110" y="541866"/>
        <a:ext cx="7301111" cy="1083733"/>
      </dsp:txXfrm>
    </dsp:sp>
    <dsp:sp modelId="{999BB75C-4135-4D25-A5D7-83370872B6EA}">
      <dsp:nvSpPr>
        <dsp:cNvPr id="0" name=""/>
        <dsp:cNvSpPr/>
      </dsp:nvSpPr>
      <dsp:spPr>
        <a:xfrm>
          <a:off x="74777" y="406400"/>
          <a:ext cx="1354666" cy="13546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85A867-07C3-4A31-B5F2-6F218C10EC42}">
      <dsp:nvSpPr>
        <dsp:cNvPr id="0" name=""/>
        <dsp:cNvSpPr/>
      </dsp:nvSpPr>
      <dsp:spPr>
        <a:xfrm>
          <a:off x="1146048" y="2167466"/>
          <a:ext cx="6907174" cy="10837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42240" rIns="142240" bIns="142240" numCol="1" spcCol="1270" anchor="ctr" anchorCtr="0">
          <a:noAutofit/>
        </a:bodyPr>
        <a:lstStyle/>
        <a:p>
          <a:pPr lvl="0" algn="l" defTabSz="2489200">
            <a:lnSpc>
              <a:spcPct val="90000"/>
            </a:lnSpc>
            <a:spcBef>
              <a:spcPct val="0"/>
            </a:spcBef>
            <a:spcAft>
              <a:spcPct val="35000"/>
            </a:spcAft>
          </a:pPr>
          <a:endParaRPr lang="en-US" sz="5600" kern="1200"/>
        </a:p>
      </dsp:txBody>
      <dsp:txXfrm>
        <a:off x="1146048" y="2167466"/>
        <a:ext cx="6907174" cy="1083733"/>
      </dsp:txXfrm>
    </dsp:sp>
    <dsp:sp modelId="{C014D25B-7BA0-44B2-AF07-E9FB68B5FA8A}">
      <dsp:nvSpPr>
        <dsp:cNvPr id="0" name=""/>
        <dsp:cNvSpPr/>
      </dsp:nvSpPr>
      <dsp:spPr>
        <a:xfrm>
          <a:off x="468714" y="2032000"/>
          <a:ext cx="1354666" cy="13546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99805-7121-4D7B-8EC7-DAA020D6E28C}">
      <dsp:nvSpPr>
        <dsp:cNvPr id="0" name=""/>
        <dsp:cNvSpPr/>
      </dsp:nvSpPr>
      <dsp:spPr>
        <a:xfrm>
          <a:off x="752110" y="3793066"/>
          <a:ext cx="7301111" cy="10837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42240" rIns="142240" bIns="142240" numCol="1" spcCol="1270" anchor="ctr" anchorCtr="0">
          <a:noAutofit/>
        </a:bodyPr>
        <a:lstStyle/>
        <a:p>
          <a:pPr lvl="0" algn="l" defTabSz="2489200">
            <a:lnSpc>
              <a:spcPct val="90000"/>
            </a:lnSpc>
            <a:spcBef>
              <a:spcPct val="0"/>
            </a:spcBef>
            <a:spcAft>
              <a:spcPct val="35000"/>
            </a:spcAft>
          </a:pPr>
          <a:endParaRPr lang="en-US" sz="5600" kern="1200"/>
        </a:p>
      </dsp:txBody>
      <dsp:txXfrm>
        <a:off x="752110" y="3793066"/>
        <a:ext cx="7301111" cy="1083733"/>
      </dsp:txXfrm>
    </dsp:sp>
    <dsp:sp modelId="{BD6D47FD-AB4E-44EA-BA28-04A40F07BE81}">
      <dsp:nvSpPr>
        <dsp:cNvPr id="0" name=""/>
        <dsp:cNvSpPr/>
      </dsp:nvSpPr>
      <dsp:spPr>
        <a:xfrm>
          <a:off x="74777" y="3657600"/>
          <a:ext cx="1354666" cy="13546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CB33B-8029-4052-A221-6DBA11778C0E}">
      <dsp:nvSpPr>
        <dsp:cNvPr id="0" name=""/>
        <dsp:cNvSpPr/>
      </dsp:nvSpPr>
      <dsp:spPr>
        <a:xfrm>
          <a:off x="3246437" y="534"/>
          <a:ext cx="1635124" cy="16351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smtClean="0"/>
            <a:t>Circle</a:t>
          </a:r>
          <a:endParaRPr lang="en-US" sz="3700" kern="1200"/>
        </a:p>
      </dsp:txBody>
      <dsp:txXfrm>
        <a:off x="3485895" y="239992"/>
        <a:ext cx="1156208" cy="1156208"/>
      </dsp:txXfrm>
    </dsp:sp>
    <dsp:sp modelId="{C63C4142-6C6E-41E0-9447-6E96925DB7AC}">
      <dsp:nvSpPr>
        <dsp:cNvPr id="0" name=""/>
        <dsp:cNvSpPr/>
      </dsp:nvSpPr>
      <dsp:spPr>
        <a:xfrm rot="2160000">
          <a:off x="4830234" y="1257302"/>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4842728" y="1329221"/>
        <a:ext cx="305286" cy="331112"/>
      </dsp:txXfrm>
    </dsp:sp>
    <dsp:sp modelId="{DAA97B48-285F-423D-AB68-1782F0BA5B0B}">
      <dsp:nvSpPr>
        <dsp:cNvPr id="0" name=""/>
        <dsp:cNvSpPr/>
      </dsp:nvSpPr>
      <dsp:spPr>
        <a:xfrm>
          <a:off x="5235001" y="1445310"/>
          <a:ext cx="1635124" cy="16351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474459" y="1684768"/>
        <a:ext cx="1156208" cy="1156208"/>
      </dsp:txXfrm>
    </dsp:sp>
    <dsp:sp modelId="{8C2678AF-676A-4878-8154-151416D64061}">
      <dsp:nvSpPr>
        <dsp:cNvPr id="0" name=""/>
        <dsp:cNvSpPr/>
      </dsp:nvSpPr>
      <dsp:spPr>
        <a:xfrm rot="6480000">
          <a:off x="5458534" y="3144055"/>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5544168" y="3192209"/>
        <a:ext cx="305286" cy="331112"/>
      </dsp:txXfrm>
    </dsp:sp>
    <dsp:sp modelId="{49D84377-DF3E-46B1-8184-E1EA4CBA3085}">
      <dsp:nvSpPr>
        <dsp:cNvPr id="0" name=""/>
        <dsp:cNvSpPr/>
      </dsp:nvSpPr>
      <dsp:spPr>
        <a:xfrm>
          <a:off x="4475437" y="3783007"/>
          <a:ext cx="1635124" cy="16351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714895" y="4022465"/>
        <a:ext cx="1156208" cy="1156208"/>
      </dsp:txXfrm>
    </dsp:sp>
    <dsp:sp modelId="{16B3F359-2640-44F8-BA2B-600C6A0DB656}">
      <dsp:nvSpPr>
        <dsp:cNvPr id="0" name=""/>
        <dsp:cNvSpPr/>
      </dsp:nvSpPr>
      <dsp:spPr>
        <a:xfrm rot="10800000">
          <a:off x="3858281" y="4324642"/>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989118" y="4435013"/>
        <a:ext cx="305286" cy="331112"/>
      </dsp:txXfrm>
    </dsp:sp>
    <dsp:sp modelId="{0D679C43-0B97-4D84-AB15-F9680EEE894D}">
      <dsp:nvSpPr>
        <dsp:cNvPr id="0" name=""/>
        <dsp:cNvSpPr/>
      </dsp:nvSpPr>
      <dsp:spPr>
        <a:xfrm>
          <a:off x="2017437" y="3783007"/>
          <a:ext cx="1635124" cy="16351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2256895" y="4022465"/>
        <a:ext cx="1156208" cy="1156208"/>
      </dsp:txXfrm>
    </dsp:sp>
    <dsp:sp modelId="{3B9F46A5-5E74-4269-A810-FF07D65BF916}">
      <dsp:nvSpPr>
        <dsp:cNvPr id="0" name=""/>
        <dsp:cNvSpPr/>
      </dsp:nvSpPr>
      <dsp:spPr>
        <a:xfrm rot="15120000">
          <a:off x="2240970" y="3167533"/>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2326604" y="3340121"/>
        <a:ext cx="305286" cy="331112"/>
      </dsp:txXfrm>
    </dsp:sp>
    <dsp:sp modelId="{A0C6EBA7-B824-4B56-950C-EDBEEDCF1BE4}">
      <dsp:nvSpPr>
        <dsp:cNvPr id="0" name=""/>
        <dsp:cNvSpPr/>
      </dsp:nvSpPr>
      <dsp:spPr>
        <a:xfrm>
          <a:off x="1257873" y="1445310"/>
          <a:ext cx="1635124" cy="16351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1497331" y="1684768"/>
        <a:ext cx="1156208" cy="1156208"/>
      </dsp:txXfrm>
    </dsp:sp>
    <dsp:sp modelId="{E5A97C2C-6532-414B-874D-5A60118934A7}">
      <dsp:nvSpPr>
        <dsp:cNvPr id="0" name=""/>
        <dsp:cNvSpPr/>
      </dsp:nvSpPr>
      <dsp:spPr>
        <a:xfrm rot="19440000">
          <a:off x="2841670" y="1271812"/>
          <a:ext cx="436123" cy="5518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854164" y="1420635"/>
        <a:ext cx="305286" cy="331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E50EF-FDED-400E-A33B-300110FDCAB9}">
      <dsp:nvSpPr>
        <dsp:cNvPr id="0" name=""/>
        <dsp:cNvSpPr/>
      </dsp:nvSpPr>
      <dsp:spPr>
        <a:xfrm>
          <a:off x="1980380" y="625714"/>
          <a:ext cx="4167238" cy="4167238"/>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6EC37D-0889-4B49-9AC9-B092553755F9}">
      <dsp:nvSpPr>
        <dsp:cNvPr id="0" name=""/>
        <dsp:cNvSpPr/>
      </dsp:nvSpPr>
      <dsp:spPr>
        <a:xfrm>
          <a:off x="1980380" y="625714"/>
          <a:ext cx="4167238" cy="4167238"/>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ECA835-33B3-434C-974E-A39D68BDB022}">
      <dsp:nvSpPr>
        <dsp:cNvPr id="0" name=""/>
        <dsp:cNvSpPr/>
      </dsp:nvSpPr>
      <dsp:spPr>
        <a:xfrm>
          <a:off x="1980380" y="625714"/>
          <a:ext cx="4167238" cy="4167238"/>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2C63D7-7972-4677-A3BD-427BD5B9CAEF}">
      <dsp:nvSpPr>
        <dsp:cNvPr id="0" name=""/>
        <dsp:cNvSpPr/>
      </dsp:nvSpPr>
      <dsp:spPr>
        <a:xfrm>
          <a:off x="1980380" y="625714"/>
          <a:ext cx="4167238" cy="4167238"/>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E8FD6-3B8A-4D2D-8258-C64E60AC2B0E}">
      <dsp:nvSpPr>
        <dsp:cNvPr id="0" name=""/>
        <dsp:cNvSpPr/>
      </dsp:nvSpPr>
      <dsp:spPr>
        <a:xfrm>
          <a:off x="3104554" y="1749888"/>
          <a:ext cx="1918890" cy="19188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smtClean="0"/>
            <a:t>relationship</a:t>
          </a:r>
          <a:endParaRPr lang="en-US" sz="2100" kern="1200"/>
        </a:p>
      </dsp:txBody>
      <dsp:txXfrm>
        <a:off x="3385569" y="2030903"/>
        <a:ext cx="1356860" cy="1356860"/>
      </dsp:txXfrm>
    </dsp:sp>
    <dsp:sp modelId="{587E468E-2CB1-4D77-A6E6-909796E5E351}">
      <dsp:nvSpPr>
        <dsp:cNvPr id="0" name=""/>
        <dsp:cNvSpPr/>
      </dsp:nvSpPr>
      <dsp:spPr>
        <a:xfrm>
          <a:off x="3392388" y="2458"/>
          <a:ext cx="1343223" cy="1343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3589098" y="199168"/>
        <a:ext cx="949803" cy="949803"/>
      </dsp:txXfrm>
    </dsp:sp>
    <dsp:sp modelId="{E9878962-77F1-4E3A-B73E-49F63A17A308}">
      <dsp:nvSpPr>
        <dsp:cNvPr id="0" name=""/>
        <dsp:cNvSpPr/>
      </dsp:nvSpPr>
      <dsp:spPr>
        <a:xfrm>
          <a:off x="5427651" y="2037721"/>
          <a:ext cx="1343223" cy="1343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5624361" y="2234431"/>
        <a:ext cx="949803" cy="949803"/>
      </dsp:txXfrm>
    </dsp:sp>
    <dsp:sp modelId="{1474BEC1-15E9-4EBA-9B56-1A008763E0CB}">
      <dsp:nvSpPr>
        <dsp:cNvPr id="0" name=""/>
        <dsp:cNvSpPr/>
      </dsp:nvSpPr>
      <dsp:spPr>
        <a:xfrm>
          <a:off x="3392388" y="4072985"/>
          <a:ext cx="1343223" cy="1343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3589098" y="4269695"/>
        <a:ext cx="949803" cy="949803"/>
      </dsp:txXfrm>
    </dsp:sp>
    <dsp:sp modelId="{743AD746-E555-4F99-9234-61240B70D123}">
      <dsp:nvSpPr>
        <dsp:cNvPr id="0" name=""/>
        <dsp:cNvSpPr/>
      </dsp:nvSpPr>
      <dsp:spPr>
        <a:xfrm>
          <a:off x="1357124" y="2037721"/>
          <a:ext cx="1343223" cy="1343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553834" y="2234431"/>
        <a:ext cx="949803" cy="94980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C63DF3C-D23B-4C7C-8E5B-3B90D0F51411}" type="datetimeFigureOut">
              <a:rPr lang="en-US" smtClean="0"/>
              <a:t>11/19/2021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2463387-B212-47D8-ACB7-076BE9023964}" type="slidenum">
              <a:rPr lang="en-US" smtClean="0"/>
              <a:t>‹#›</a:t>
            </a:fld>
            <a:endParaRPr lang="en-US"/>
          </a:p>
        </p:txBody>
      </p:sp>
    </p:spTree>
    <p:extLst>
      <p:ext uri="{BB962C8B-B14F-4D97-AF65-F5344CB8AC3E}">
        <p14:creationId xmlns:p14="http://schemas.microsoft.com/office/powerpoint/2010/main" val="417175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63387-B212-47D8-ACB7-076BE9023964}" type="slidenum">
              <a:rPr lang="en-US" smtClean="0"/>
              <a:t>20</a:t>
            </a:fld>
            <a:endParaRPr lang="en-US"/>
          </a:p>
        </p:txBody>
      </p:sp>
    </p:spTree>
    <p:extLst>
      <p:ext uri="{BB962C8B-B14F-4D97-AF65-F5344CB8AC3E}">
        <p14:creationId xmlns:p14="http://schemas.microsoft.com/office/powerpoint/2010/main" val="282594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63387-B212-47D8-ACB7-076BE9023964}" type="slidenum">
              <a:rPr lang="en-US" smtClean="0"/>
              <a:t>21</a:t>
            </a:fld>
            <a:endParaRPr lang="en-US"/>
          </a:p>
        </p:txBody>
      </p:sp>
    </p:spTree>
    <p:extLst>
      <p:ext uri="{BB962C8B-B14F-4D97-AF65-F5344CB8AC3E}">
        <p14:creationId xmlns:p14="http://schemas.microsoft.com/office/powerpoint/2010/main" val="370951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01184" y="517651"/>
            <a:ext cx="4189631"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6096000" cy="6858000"/>
          </a:xfrm>
          <a:custGeom>
            <a:avLst/>
            <a:gdLst/>
            <a:ahLst/>
            <a:cxnLst/>
            <a:rect l="l" t="t" r="r" b="b"/>
            <a:pathLst>
              <a:path w="8128000" h="9144000">
                <a:moveTo>
                  <a:pt x="0" y="0"/>
                </a:moveTo>
                <a:lnTo>
                  <a:pt x="8128000" y="0"/>
                </a:lnTo>
                <a:lnTo>
                  <a:pt x="8128000" y="9144000"/>
                </a:lnTo>
                <a:lnTo>
                  <a:pt x="0" y="9144000"/>
                </a:lnTo>
                <a:lnTo>
                  <a:pt x="0" y="0"/>
                </a:lnTo>
                <a:close/>
              </a:path>
            </a:pathLst>
          </a:custGeom>
          <a:solidFill>
            <a:srgbClr val="404040"/>
          </a:solidFill>
        </p:spPr>
        <p:txBody>
          <a:bodyPr wrap="square" lIns="0" tIns="0" rIns="0" bIns="0" rtlCol="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05876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84700" y="426704"/>
            <a:ext cx="0" cy="5990749"/>
          </a:xfrm>
          <a:custGeom>
            <a:avLst/>
            <a:gdLst/>
            <a:ahLst/>
            <a:cxnLst/>
            <a:rect l="l" t="t" r="r" b="b"/>
            <a:pathLst>
              <a:path h="7987665">
                <a:moveTo>
                  <a:pt x="0" y="0"/>
                </a:moveTo>
                <a:lnTo>
                  <a:pt x="0" y="7987233"/>
                </a:lnTo>
              </a:path>
            </a:pathLst>
          </a:custGeom>
          <a:ln w="25400">
            <a:solidFill>
              <a:srgbClr val="F05A28"/>
            </a:solidFill>
          </a:ln>
        </p:spPr>
        <p:txBody>
          <a:bodyPr wrap="square" lIns="0" tIns="0" rIns="0" bIns="0" rtlCol="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ctrTitle"/>
          </p:nvPr>
        </p:nvSpPr>
        <p:spPr>
          <a:xfrm>
            <a:off x="85249" y="2019301"/>
            <a:ext cx="12021502" cy="369332"/>
          </a:xfrm>
          <a:prstGeom prst="rect">
            <a:avLst/>
          </a:prstGeom>
        </p:spPr>
        <p:txBody>
          <a:bodyPr wrap="square" lIns="0" tIns="0" rIns="0" bIns="0">
            <a:spAutoFit/>
          </a:bodyPr>
          <a:lstStyle>
            <a:lvl1pPr>
              <a:defRPr sz="2400" b="0" i="0">
                <a:solidFill>
                  <a:schemeClr val="tx1"/>
                </a:solidFill>
                <a:latin typeface="Verdana"/>
                <a:cs typeface="Verdana"/>
              </a:defRPr>
            </a:lvl1pPr>
          </a:lstStyle>
          <a:p>
            <a:endParaRPr/>
          </a:p>
        </p:txBody>
      </p:sp>
      <p:sp>
        <p:nvSpPr>
          <p:cNvPr id="3" name="Holder 3"/>
          <p:cNvSpPr>
            <a:spLocks noGrp="1"/>
          </p:cNvSpPr>
          <p:nvPr>
            <p:ph type="subTitle" idx="4"/>
          </p:nvPr>
        </p:nvSpPr>
        <p:spPr>
          <a:xfrm>
            <a:off x="1828800" y="3840480"/>
            <a:ext cx="85344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32332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181100" y="2019301"/>
            <a:ext cx="9829800" cy="369332"/>
          </a:xfrm>
        </p:spPr>
        <p:txBody>
          <a:bodyPr lIns="0" tIns="0" rIns="0" bIns="0"/>
          <a:lstStyle>
            <a:lvl1pPr>
              <a:defRPr sz="2400" b="0" i="0">
                <a:solidFill>
                  <a:schemeClr val="tx1"/>
                </a:solidFill>
                <a:latin typeface="Verdana"/>
                <a:cs typeface="Verdana"/>
              </a:defRPr>
            </a:lvl1pPr>
          </a:lstStyle>
          <a:p>
            <a:endParaRPr/>
          </a:p>
        </p:txBody>
      </p:sp>
      <p:sp>
        <p:nvSpPr>
          <p:cNvPr id="3" name="Holder 3"/>
          <p:cNvSpPr>
            <a:spLocks noGrp="1"/>
          </p:cNvSpPr>
          <p:nvPr>
            <p:ph type="body" idx="1"/>
          </p:nvPr>
        </p:nvSpPr>
        <p:spPr>
          <a:xfrm>
            <a:off x="1701642" y="2314576"/>
            <a:ext cx="8788717" cy="369332"/>
          </a:xfrm>
        </p:spPr>
        <p:txBody>
          <a:bodyPr lIns="0" tIns="0" rIns="0" bIns="0"/>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712175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181100" y="2019301"/>
            <a:ext cx="9829800" cy="369332"/>
          </a:xfrm>
        </p:spPr>
        <p:txBody>
          <a:bodyPr lIns="0" tIns="0" rIns="0" bIns="0"/>
          <a:lstStyle>
            <a:lvl1pPr>
              <a:defRPr sz="24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81455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84700" y="426704"/>
            <a:ext cx="0" cy="5990749"/>
          </a:xfrm>
          <a:custGeom>
            <a:avLst/>
            <a:gdLst/>
            <a:ahLst/>
            <a:cxnLst/>
            <a:rect l="l" t="t" r="r" b="b"/>
            <a:pathLst>
              <a:path h="7987665">
                <a:moveTo>
                  <a:pt x="0" y="0"/>
                </a:moveTo>
                <a:lnTo>
                  <a:pt x="0" y="7987233"/>
                </a:lnTo>
              </a:path>
            </a:pathLst>
          </a:custGeom>
          <a:ln w="25400">
            <a:solidFill>
              <a:srgbClr val="F05A28"/>
            </a:solidFill>
          </a:ln>
        </p:spPr>
        <p:txBody>
          <a:bodyPr wrap="square" lIns="0" tIns="0" rIns="0" bIns="0" rtlCol="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title"/>
          </p:nvPr>
        </p:nvSpPr>
        <p:spPr>
          <a:xfrm>
            <a:off x="1181100" y="2019301"/>
            <a:ext cx="9829800" cy="369332"/>
          </a:xfrm>
        </p:spPr>
        <p:txBody>
          <a:bodyPr lIns="0" tIns="0" rIns="0" bIns="0"/>
          <a:lstStyle>
            <a:lvl1pPr>
              <a:defRPr sz="24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67801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6096000" cy="6858000"/>
          </a:xfrm>
          <a:custGeom>
            <a:avLst/>
            <a:gdLst/>
            <a:ahLst/>
            <a:cxnLst/>
            <a:rect l="l" t="t" r="r" b="b"/>
            <a:pathLst>
              <a:path w="8128000" h="9144000">
                <a:moveTo>
                  <a:pt x="0" y="0"/>
                </a:moveTo>
                <a:lnTo>
                  <a:pt x="8128000" y="0"/>
                </a:lnTo>
                <a:lnTo>
                  <a:pt x="8128000" y="9144000"/>
                </a:lnTo>
                <a:lnTo>
                  <a:pt x="0" y="9144000"/>
                </a:lnTo>
                <a:lnTo>
                  <a:pt x="0" y="0"/>
                </a:lnTo>
                <a:close/>
              </a:path>
            </a:pathLst>
          </a:custGeom>
          <a:solidFill>
            <a:srgbClr val="404040"/>
          </a:solidFill>
        </p:spPr>
        <p:txBody>
          <a:bodyPr wrap="square" lIns="0" tIns="0" rIns="0" bIns="0" rtlCol="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66247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0202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0202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484864" y="6147815"/>
            <a:ext cx="451103" cy="454152"/>
          </a:xfrm>
          <a:prstGeom prst="rect">
            <a:avLst/>
          </a:prstGeom>
        </p:spPr>
      </p:pic>
      <p:pic>
        <p:nvPicPr>
          <p:cNvPr id="17" name="bg object 17"/>
          <p:cNvPicPr/>
          <p:nvPr/>
        </p:nvPicPr>
        <p:blipFill>
          <a:blip r:embed="rId3" cstate="print"/>
          <a:stretch>
            <a:fillRect/>
          </a:stretch>
        </p:blipFill>
        <p:spPr>
          <a:xfrm>
            <a:off x="711694" y="3409950"/>
            <a:ext cx="10768615" cy="38101"/>
          </a:xfrm>
          <a:prstGeom prst="rect">
            <a:avLst/>
          </a:prstGeom>
        </p:spPr>
      </p:pic>
      <p:sp>
        <p:nvSpPr>
          <p:cNvPr id="2" name="Holder 2"/>
          <p:cNvSpPr>
            <a:spLocks noGrp="1"/>
          </p:cNvSpPr>
          <p:nvPr>
            <p:ph type="title"/>
          </p:nvPr>
        </p:nvSpPr>
        <p:spPr/>
        <p:txBody>
          <a:bodyPr lIns="0" tIns="0" rIns="0" bIns="0"/>
          <a:lstStyle>
            <a:lvl1pPr>
              <a:defRPr sz="3600" b="0" i="0">
                <a:solidFill>
                  <a:srgbClr val="20202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484864" y="6147815"/>
            <a:ext cx="451103" cy="454152"/>
          </a:xfrm>
          <a:prstGeom prst="rect">
            <a:avLst/>
          </a:prstGeom>
        </p:spPr>
      </p:pic>
      <p:pic>
        <p:nvPicPr>
          <p:cNvPr id="17" name="bg object 17"/>
          <p:cNvPicPr/>
          <p:nvPr/>
        </p:nvPicPr>
        <p:blipFill>
          <a:blip r:embed="rId3" cstate="print"/>
          <a:stretch>
            <a:fillRect/>
          </a:stretch>
        </p:blipFill>
        <p:spPr>
          <a:xfrm>
            <a:off x="2569358" y="2523177"/>
            <a:ext cx="1287335" cy="104170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84700" y="426704"/>
            <a:ext cx="0" cy="5990749"/>
          </a:xfrm>
          <a:custGeom>
            <a:avLst/>
            <a:gdLst/>
            <a:ahLst/>
            <a:cxnLst/>
            <a:rect l="l" t="t" r="r" b="b"/>
            <a:pathLst>
              <a:path h="7987665">
                <a:moveTo>
                  <a:pt x="0" y="0"/>
                </a:moveTo>
                <a:lnTo>
                  <a:pt x="0" y="7987233"/>
                </a:lnTo>
              </a:path>
            </a:pathLst>
          </a:custGeom>
          <a:ln w="25400">
            <a:solidFill>
              <a:srgbClr val="F05A28"/>
            </a:solidFill>
          </a:ln>
        </p:spPr>
        <p:txBody>
          <a:bodyPr wrap="square" lIns="0" tIns="0" rIns="0" bIns="0" rtlCol="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ctrTitle"/>
          </p:nvPr>
        </p:nvSpPr>
        <p:spPr>
          <a:xfrm>
            <a:off x="85249" y="2019301"/>
            <a:ext cx="12021502" cy="369332"/>
          </a:xfrm>
          <a:prstGeom prst="rect">
            <a:avLst/>
          </a:prstGeom>
        </p:spPr>
        <p:txBody>
          <a:bodyPr wrap="square" lIns="0" tIns="0" rIns="0" bIns="0">
            <a:spAutoFit/>
          </a:bodyPr>
          <a:lstStyle>
            <a:lvl1pPr>
              <a:defRPr sz="2400" b="0" i="0">
                <a:solidFill>
                  <a:schemeClr val="tx1"/>
                </a:solidFill>
                <a:latin typeface="Verdana"/>
                <a:cs typeface="Verdana"/>
              </a:defRPr>
            </a:lvl1pPr>
          </a:lstStyle>
          <a:p>
            <a:endParaRPr/>
          </a:p>
        </p:txBody>
      </p:sp>
      <p:sp>
        <p:nvSpPr>
          <p:cNvPr id="3" name="Holder 3"/>
          <p:cNvSpPr>
            <a:spLocks noGrp="1"/>
          </p:cNvSpPr>
          <p:nvPr>
            <p:ph type="subTitle" idx="4"/>
          </p:nvPr>
        </p:nvSpPr>
        <p:spPr>
          <a:xfrm>
            <a:off x="1828800" y="3840480"/>
            <a:ext cx="85344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4076150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181100" y="2019301"/>
            <a:ext cx="9829800" cy="369332"/>
          </a:xfrm>
        </p:spPr>
        <p:txBody>
          <a:bodyPr lIns="0" tIns="0" rIns="0" bIns="0"/>
          <a:lstStyle>
            <a:lvl1pPr>
              <a:defRPr sz="2400" b="0" i="0">
                <a:solidFill>
                  <a:schemeClr val="tx1"/>
                </a:solidFill>
                <a:latin typeface="Verdana"/>
                <a:cs typeface="Verdana"/>
              </a:defRPr>
            </a:lvl1pPr>
          </a:lstStyle>
          <a:p>
            <a:endParaRPr/>
          </a:p>
        </p:txBody>
      </p:sp>
      <p:sp>
        <p:nvSpPr>
          <p:cNvPr id="3" name="Holder 3"/>
          <p:cNvSpPr>
            <a:spLocks noGrp="1"/>
          </p:cNvSpPr>
          <p:nvPr>
            <p:ph type="body" idx="1"/>
          </p:nvPr>
        </p:nvSpPr>
        <p:spPr>
          <a:xfrm>
            <a:off x="1701642" y="2314576"/>
            <a:ext cx="8788717" cy="369332"/>
          </a:xfrm>
        </p:spPr>
        <p:txBody>
          <a:bodyPr lIns="0" tIns="0" rIns="0" bIns="0"/>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421012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181100" y="2019301"/>
            <a:ext cx="9829800" cy="369332"/>
          </a:xfrm>
        </p:spPr>
        <p:txBody>
          <a:bodyPr lIns="0" tIns="0" rIns="0" bIns="0"/>
          <a:lstStyle>
            <a:lvl1pPr>
              <a:defRPr sz="24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5485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84700" y="426704"/>
            <a:ext cx="0" cy="5990749"/>
          </a:xfrm>
          <a:custGeom>
            <a:avLst/>
            <a:gdLst/>
            <a:ahLst/>
            <a:cxnLst/>
            <a:rect l="l" t="t" r="r" b="b"/>
            <a:pathLst>
              <a:path h="7987665">
                <a:moveTo>
                  <a:pt x="0" y="0"/>
                </a:moveTo>
                <a:lnTo>
                  <a:pt x="0" y="7987233"/>
                </a:lnTo>
              </a:path>
            </a:pathLst>
          </a:custGeom>
          <a:ln w="25400">
            <a:solidFill>
              <a:srgbClr val="F05A28"/>
            </a:solidFill>
          </a:ln>
        </p:spPr>
        <p:txBody>
          <a:bodyPr wrap="square" lIns="0" tIns="0" rIns="0" bIns="0" rtlCol="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title"/>
          </p:nvPr>
        </p:nvSpPr>
        <p:spPr>
          <a:xfrm>
            <a:off x="1181100" y="2019301"/>
            <a:ext cx="9829800" cy="369332"/>
          </a:xfrm>
        </p:spPr>
        <p:txBody>
          <a:bodyPr lIns="0" tIns="0" rIns="0" bIns="0"/>
          <a:lstStyle>
            <a:lvl1pPr>
              <a:defRPr sz="24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7376644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484864" y="6147815"/>
            <a:ext cx="451103" cy="454152"/>
          </a:xfrm>
          <a:prstGeom prst="rect">
            <a:avLst/>
          </a:prstGeom>
        </p:spPr>
      </p:pic>
      <p:sp>
        <p:nvSpPr>
          <p:cNvPr id="2" name="Holder 2"/>
          <p:cNvSpPr>
            <a:spLocks noGrp="1"/>
          </p:cNvSpPr>
          <p:nvPr>
            <p:ph type="title"/>
          </p:nvPr>
        </p:nvSpPr>
        <p:spPr>
          <a:xfrm>
            <a:off x="786836" y="2718308"/>
            <a:ext cx="10618327" cy="574039"/>
          </a:xfrm>
          <a:prstGeom prst="rect">
            <a:avLst/>
          </a:prstGeom>
        </p:spPr>
        <p:txBody>
          <a:bodyPr wrap="square" lIns="0" tIns="0" rIns="0" bIns="0">
            <a:spAutoFit/>
          </a:bodyPr>
          <a:lstStyle>
            <a:lvl1pPr>
              <a:defRPr sz="3600" b="0" i="0">
                <a:solidFill>
                  <a:srgbClr val="202020"/>
                </a:solidFill>
                <a:latin typeface="Verdana"/>
                <a:cs typeface="Verdana"/>
              </a:defRPr>
            </a:lvl1pPr>
          </a:lstStyle>
          <a:p>
            <a:endParaRPr/>
          </a:p>
        </p:txBody>
      </p:sp>
      <p:sp>
        <p:nvSpPr>
          <p:cNvPr id="3" name="Holder 3"/>
          <p:cNvSpPr>
            <a:spLocks noGrp="1"/>
          </p:cNvSpPr>
          <p:nvPr>
            <p:ph type="body" idx="1"/>
          </p:nvPr>
        </p:nvSpPr>
        <p:spPr>
          <a:xfrm>
            <a:off x="1171575" y="1695451"/>
            <a:ext cx="9838055" cy="34651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1100" y="2019301"/>
            <a:ext cx="9829800" cy="492443"/>
          </a:xfrm>
          <a:prstGeom prst="rect">
            <a:avLst/>
          </a:prstGeom>
        </p:spPr>
        <p:txBody>
          <a:bodyPr wrap="square" lIns="0" tIns="0" rIns="0" bIns="0">
            <a:spAutoFit/>
          </a:bodyPr>
          <a:lstStyle>
            <a:lvl1pPr>
              <a:defRPr sz="3200" b="0" i="0">
                <a:solidFill>
                  <a:schemeClr val="tx1"/>
                </a:solidFill>
                <a:latin typeface="Verdana"/>
                <a:cs typeface="Verdana"/>
              </a:defRPr>
            </a:lvl1pPr>
          </a:lstStyle>
          <a:p>
            <a:endParaRPr/>
          </a:p>
        </p:txBody>
      </p:sp>
      <p:sp>
        <p:nvSpPr>
          <p:cNvPr id="3" name="Holder 3"/>
          <p:cNvSpPr>
            <a:spLocks noGrp="1"/>
          </p:cNvSpPr>
          <p:nvPr>
            <p:ph type="body" idx="1"/>
          </p:nvPr>
        </p:nvSpPr>
        <p:spPr>
          <a:xfrm>
            <a:off x="1701642" y="2314576"/>
            <a:ext cx="8788717" cy="492443"/>
          </a:xfrm>
          <a:prstGeom prst="rect">
            <a:avLst/>
          </a:prstGeom>
        </p:spPr>
        <p:txBody>
          <a:bodyPr wrap="square" lIns="0" tIns="0" rIns="0" bIns="0">
            <a:spAutoFit/>
          </a:bodyPr>
          <a:lstStyle>
            <a:lvl1pPr>
              <a:defRPr sz="3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609600" y="6377940"/>
            <a:ext cx="280416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6" name="Holder 6"/>
          <p:cNvSpPr>
            <a:spLocks noGrp="1"/>
          </p:cNvSpPr>
          <p:nvPr>
            <p:ph type="sldNum" sz="quarter" idx="7"/>
          </p:nvPr>
        </p:nvSpPr>
        <p:spPr>
          <a:xfrm>
            <a:off x="8778240" y="6377940"/>
            <a:ext cx="280416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0299584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1100" y="2019301"/>
            <a:ext cx="9829800" cy="492443"/>
          </a:xfrm>
          <a:prstGeom prst="rect">
            <a:avLst/>
          </a:prstGeom>
        </p:spPr>
        <p:txBody>
          <a:bodyPr wrap="square" lIns="0" tIns="0" rIns="0" bIns="0">
            <a:spAutoFit/>
          </a:bodyPr>
          <a:lstStyle>
            <a:lvl1pPr>
              <a:defRPr sz="3200" b="0" i="0">
                <a:solidFill>
                  <a:schemeClr val="tx1"/>
                </a:solidFill>
                <a:latin typeface="Verdana"/>
                <a:cs typeface="Verdana"/>
              </a:defRPr>
            </a:lvl1pPr>
          </a:lstStyle>
          <a:p>
            <a:endParaRPr/>
          </a:p>
        </p:txBody>
      </p:sp>
      <p:sp>
        <p:nvSpPr>
          <p:cNvPr id="3" name="Holder 3"/>
          <p:cNvSpPr>
            <a:spLocks noGrp="1"/>
          </p:cNvSpPr>
          <p:nvPr>
            <p:ph type="body" idx="1"/>
          </p:nvPr>
        </p:nvSpPr>
        <p:spPr>
          <a:xfrm>
            <a:off x="1701642" y="2314576"/>
            <a:ext cx="8788717" cy="492443"/>
          </a:xfrm>
          <a:prstGeom prst="rect">
            <a:avLst/>
          </a:prstGeom>
        </p:spPr>
        <p:txBody>
          <a:bodyPr wrap="square" lIns="0" tIns="0" rIns="0" bIns="0">
            <a:spAutoFit/>
          </a:bodyPr>
          <a:lstStyle>
            <a:lvl1pPr>
              <a:defRPr sz="3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609600" y="6377940"/>
            <a:ext cx="280416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1D8BD707-D9CF-40AE-B4C6-C98DA3205C09}" type="datetimeFigureOut">
              <a:rPr lang="en-US" sz="1350" smtClean="0">
                <a:solidFill>
                  <a:prstClr val="black">
                    <a:tint val="75000"/>
                  </a:prstClr>
                </a:solidFill>
              </a:rPr>
              <a:pPr defTabSz="685800"/>
              <a:t>11/19/2021</a:t>
            </a:fld>
            <a:endParaRPr lang="en-US" sz="1350">
              <a:solidFill>
                <a:prstClr val="black">
                  <a:tint val="75000"/>
                </a:prstClr>
              </a:solidFill>
            </a:endParaRPr>
          </a:p>
        </p:txBody>
      </p:sp>
      <p:sp>
        <p:nvSpPr>
          <p:cNvPr id="6" name="Holder 6"/>
          <p:cNvSpPr>
            <a:spLocks noGrp="1"/>
          </p:cNvSpPr>
          <p:nvPr>
            <p:ph type="sldNum" sz="quarter" idx="7"/>
          </p:nvPr>
        </p:nvSpPr>
        <p:spPr>
          <a:xfrm>
            <a:off x="8778240" y="6377940"/>
            <a:ext cx="280416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9421775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rbv8EC5uJUQ&amp;list=PLTjmf_H9txxki3JsQ56uMTXtrwemPYA92&amp;index=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1694" y="2977579"/>
            <a:ext cx="10768615" cy="38101"/>
          </a:xfrm>
          <a:prstGeom prst="rect">
            <a:avLst/>
          </a:prstGeom>
        </p:spPr>
      </p:pic>
      <p:sp>
        <p:nvSpPr>
          <p:cNvPr id="3" name="object 3"/>
          <p:cNvSpPr txBox="1"/>
          <p:nvPr/>
        </p:nvSpPr>
        <p:spPr>
          <a:xfrm>
            <a:off x="2825374" y="4894579"/>
            <a:ext cx="5785225" cy="1033616"/>
          </a:xfrm>
          <a:prstGeom prst="rect">
            <a:avLst/>
          </a:prstGeom>
        </p:spPr>
        <p:txBody>
          <a:bodyPr vert="horz" wrap="square" lIns="0" tIns="12700" rIns="0" bIns="0" rtlCol="0">
            <a:spAutoFit/>
          </a:bodyPr>
          <a:lstStyle/>
          <a:p>
            <a:pPr marL="12700">
              <a:lnSpc>
                <a:spcPts val="2825"/>
              </a:lnSpc>
              <a:spcBef>
                <a:spcPts val="100"/>
              </a:spcBef>
            </a:pPr>
            <a:r>
              <a:rPr lang="en-US" sz="2400" spc="25" smtClean="0">
                <a:solidFill>
                  <a:srgbClr val="F05A28"/>
                </a:solidFill>
                <a:latin typeface="Verdana"/>
                <a:cs typeface="Verdana"/>
              </a:rPr>
              <a:t>Hoàng Phạm Thông</a:t>
            </a:r>
            <a:endParaRPr sz="2400">
              <a:latin typeface="Verdana"/>
              <a:cs typeface="Verdana"/>
            </a:endParaRPr>
          </a:p>
          <a:p>
            <a:pPr marL="12700">
              <a:lnSpc>
                <a:spcPts val="1864"/>
              </a:lnSpc>
            </a:pPr>
            <a:endParaRPr sz="1600">
              <a:latin typeface="Verdana"/>
              <a:cs typeface="Verdana"/>
            </a:endParaRPr>
          </a:p>
          <a:p>
            <a:pPr marL="12700">
              <a:lnSpc>
                <a:spcPct val="100000"/>
              </a:lnSpc>
              <a:spcBef>
                <a:spcPts val="1120"/>
              </a:spcBef>
              <a:tabLst>
                <a:tab pos="2274570" algn="l"/>
              </a:tabLst>
            </a:pPr>
            <a:r>
              <a:rPr lang="en-US" spc="-10" smtClean="0">
                <a:solidFill>
                  <a:srgbClr val="202020"/>
                </a:solidFill>
                <a:latin typeface="Verdana"/>
                <a:cs typeface="Verdana"/>
              </a:rPr>
              <a:t>MSSV:18130227</a:t>
            </a:r>
            <a:r>
              <a:rPr sz="1800" spc="-10">
                <a:solidFill>
                  <a:srgbClr val="202020"/>
                </a:solidFill>
                <a:latin typeface="Verdana"/>
                <a:cs typeface="Verdana"/>
              </a:rPr>
              <a:t>	</a:t>
            </a:r>
            <a:r>
              <a:rPr lang="en-US" sz="1800" spc="-10" smtClean="0">
                <a:solidFill>
                  <a:srgbClr val="202020"/>
                </a:solidFill>
                <a:latin typeface="Verdana"/>
                <a:cs typeface="Verdana"/>
              </a:rPr>
              <a:t>18130227@st.hcmuaf.edu.vn</a:t>
            </a:r>
            <a:endParaRPr sz="1800">
              <a:latin typeface="Verdana"/>
              <a:cs typeface="Verdana"/>
            </a:endParaRPr>
          </a:p>
        </p:txBody>
      </p:sp>
      <p:grpSp>
        <p:nvGrpSpPr>
          <p:cNvPr id="4" name="object 4"/>
          <p:cNvGrpSpPr/>
          <p:nvPr/>
        </p:nvGrpSpPr>
        <p:grpSpPr>
          <a:xfrm>
            <a:off x="954444" y="4613852"/>
            <a:ext cx="1647189" cy="1647189"/>
            <a:chOff x="954444" y="4613852"/>
            <a:chExt cx="1647189" cy="1647189"/>
          </a:xfrm>
        </p:grpSpPr>
        <p:pic>
          <p:nvPicPr>
            <p:cNvPr id="5" name="object 5"/>
            <p:cNvPicPr/>
            <p:nvPr/>
          </p:nvPicPr>
          <p:blipFill>
            <a:blip r:embed="rId3" cstate="print"/>
            <a:stretch>
              <a:fillRect/>
            </a:stretch>
          </p:blipFill>
          <p:spPr>
            <a:xfrm>
              <a:off x="963975" y="4623383"/>
              <a:ext cx="1627631" cy="1627631"/>
            </a:xfrm>
            <a:prstGeom prst="rect">
              <a:avLst/>
            </a:prstGeom>
          </p:spPr>
        </p:pic>
        <p:sp>
          <p:nvSpPr>
            <p:cNvPr id="6" name="object 6"/>
            <p:cNvSpPr/>
            <p:nvPr/>
          </p:nvSpPr>
          <p:spPr>
            <a:xfrm>
              <a:off x="959207" y="4618614"/>
              <a:ext cx="1637664" cy="1637664"/>
            </a:xfrm>
            <a:custGeom>
              <a:avLst/>
              <a:gdLst/>
              <a:ahLst/>
              <a:cxnLst/>
              <a:rect l="l" t="t" r="r" b="b"/>
              <a:pathLst>
                <a:path w="1637664" h="1637664">
                  <a:moveTo>
                    <a:pt x="818584" y="0"/>
                  </a:moveTo>
                  <a:lnTo>
                    <a:pt x="902273" y="4225"/>
                  </a:lnTo>
                  <a:lnTo>
                    <a:pt x="983551" y="16630"/>
                  </a:lnTo>
                  <a:lnTo>
                    <a:pt x="1062003" y="36802"/>
                  </a:lnTo>
                  <a:lnTo>
                    <a:pt x="1137214" y="64330"/>
                  </a:lnTo>
                  <a:lnTo>
                    <a:pt x="1208772" y="98801"/>
                  </a:lnTo>
                  <a:lnTo>
                    <a:pt x="1276265" y="139804"/>
                  </a:lnTo>
                  <a:lnTo>
                    <a:pt x="1339281" y="186926"/>
                  </a:lnTo>
                  <a:lnTo>
                    <a:pt x="1397410" y="239758"/>
                  </a:lnTo>
                  <a:lnTo>
                    <a:pt x="1450242" y="297887"/>
                  </a:lnTo>
                  <a:lnTo>
                    <a:pt x="1497364" y="360903"/>
                  </a:lnTo>
                  <a:lnTo>
                    <a:pt x="1538367" y="428396"/>
                  </a:lnTo>
                  <a:lnTo>
                    <a:pt x="1572838" y="499954"/>
                  </a:lnTo>
                  <a:lnTo>
                    <a:pt x="1600366" y="575165"/>
                  </a:lnTo>
                  <a:lnTo>
                    <a:pt x="1620538" y="653617"/>
                  </a:lnTo>
                  <a:lnTo>
                    <a:pt x="1632943" y="734896"/>
                  </a:lnTo>
                  <a:lnTo>
                    <a:pt x="1637169" y="818584"/>
                  </a:lnTo>
                  <a:lnTo>
                    <a:pt x="1632943" y="902273"/>
                  </a:lnTo>
                  <a:lnTo>
                    <a:pt x="1620538" y="983551"/>
                  </a:lnTo>
                  <a:lnTo>
                    <a:pt x="1600366" y="1062003"/>
                  </a:lnTo>
                  <a:lnTo>
                    <a:pt x="1572838" y="1137214"/>
                  </a:lnTo>
                  <a:lnTo>
                    <a:pt x="1538367" y="1208772"/>
                  </a:lnTo>
                  <a:lnTo>
                    <a:pt x="1497364" y="1276265"/>
                  </a:lnTo>
                  <a:lnTo>
                    <a:pt x="1450242" y="1339281"/>
                  </a:lnTo>
                  <a:lnTo>
                    <a:pt x="1397410" y="1397410"/>
                  </a:lnTo>
                  <a:lnTo>
                    <a:pt x="1339281" y="1450242"/>
                  </a:lnTo>
                  <a:lnTo>
                    <a:pt x="1276265" y="1497364"/>
                  </a:lnTo>
                  <a:lnTo>
                    <a:pt x="1208772" y="1538367"/>
                  </a:lnTo>
                  <a:lnTo>
                    <a:pt x="1137214" y="1572838"/>
                  </a:lnTo>
                  <a:lnTo>
                    <a:pt x="1062003" y="1600366"/>
                  </a:lnTo>
                  <a:lnTo>
                    <a:pt x="983551" y="1620538"/>
                  </a:lnTo>
                  <a:lnTo>
                    <a:pt x="902273" y="1632943"/>
                  </a:lnTo>
                  <a:lnTo>
                    <a:pt x="818584" y="1637169"/>
                  </a:lnTo>
                  <a:lnTo>
                    <a:pt x="734896" y="1632943"/>
                  </a:lnTo>
                  <a:lnTo>
                    <a:pt x="653617" y="1620538"/>
                  </a:lnTo>
                  <a:lnTo>
                    <a:pt x="575165" y="1600366"/>
                  </a:lnTo>
                  <a:lnTo>
                    <a:pt x="499954" y="1572838"/>
                  </a:lnTo>
                  <a:lnTo>
                    <a:pt x="428396" y="1538367"/>
                  </a:lnTo>
                  <a:lnTo>
                    <a:pt x="360903" y="1497364"/>
                  </a:lnTo>
                  <a:lnTo>
                    <a:pt x="297887" y="1450242"/>
                  </a:lnTo>
                  <a:lnTo>
                    <a:pt x="239758" y="1397410"/>
                  </a:lnTo>
                  <a:lnTo>
                    <a:pt x="186926" y="1339281"/>
                  </a:lnTo>
                  <a:lnTo>
                    <a:pt x="139804" y="1276265"/>
                  </a:lnTo>
                  <a:lnTo>
                    <a:pt x="98801" y="1208772"/>
                  </a:lnTo>
                  <a:lnTo>
                    <a:pt x="64330" y="1137214"/>
                  </a:lnTo>
                  <a:lnTo>
                    <a:pt x="36802" y="1062003"/>
                  </a:lnTo>
                  <a:lnTo>
                    <a:pt x="16630" y="983551"/>
                  </a:lnTo>
                  <a:lnTo>
                    <a:pt x="4225" y="902273"/>
                  </a:lnTo>
                  <a:lnTo>
                    <a:pt x="0" y="818584"/>
                  </a:lnTo>
                  <a:lnTo>
                    <a:pt x="4225" y="734896"/>
                  </a:lnTo>
                  <a:lnTo>
                    <a:pt x="16630" y="653617"/>
                  </a:lnTo>
                  <a:lnTo>
                    <a:pt x="36802" y="575165"/>
                  </a:lnTo>
                  <a:lnTo>
                    <a:pt x="64330" y="499954"/>
                  </a:lnTo>
                  <a:lnTo>
                    <a:pt x="98801" y="428396"/>
                  </a:lnTo>
                  <a:lnTo>
                    <a:pt x="139804" y="360903"/>
                  </a:lnTo>
                  <a:lnTo>
                    <a:pt x="186926" y="297887"/>
                  </a:lnTo>
                  <a:lnTo>
                    <a:pt x="239758" y="239758"/>
                  </a:lnTo>
                  <a:lnTo>
                    <a:pt x="297887" y="186926"/>
                  </a:lnTo>
                  <a:lnTo>
                    <a:pt x="360903" y="139804"/>
                  </a:lnTo>
                  <a:lnTo>
                    <a:pt x="428396" y="98801"/>
                  </a:lnTo>
                  <a:lnTo>
                    <a:pt x="499954" y="64330"/>
                  </a:lnTo>
                  <a:lnTo>
                    <a:pt x="575165" y="36802"/>
                  </a:lnTo>
                  <a:lnTo>
                    <a:pt x="653617" y="16630"/>
                  </a:lnTo>
                  <a:lnTo>
                    <a:pt x="734896" y="4225"/>
                  </a:lnTo>
                  <a:lnTo>
                    <a:pt x="818584" y="0"/>
                  </a:lnTo>
                  <a:close/>
                </a:path>
              </a:pathLst>
            </a:custGeom>
            <a:ln w="9525">
              <a:solidFill>
                <a:srgbClr val="F8F8F8"/>
              </a:solidFill>
            </a:ln>
          </p:spPr>
          <p:txBody>
            <a:bodyPr wrap="square" lIns="0" tIns="0" rIns="0" bIns="0" rtlCol="0"/>
            <a:lstStyle/>
            <a:p>
              <a:endParaRPr/>
            </a:p>
          </p:txBody>
        </p:sp>
      </p:grpSp>
      <p:sp>
        <p:nvSpPr>
          <p:cNvPr id="7" name="object 7"/>
          <p:cNvSpPr txBox="1">
            <a:spLocks noGrp="1"/>
          </p:cNvSpPr>
          <p:nvPr>
            <p:ph type="title"/>
          </p:nvPr>
        </p:nvSpPr>
        <p:spPr>
          <a:xfrm>
            <a:off x="951384" y="2009647"/>
            <a:ext cx="10011410" cy="711200"/>
          </a:xfrm>
          <a:prstGeom prst="rect">
            <a:avLst/>
          </a:prstGeom>
        </p:spPr>
        <p:txBody>
          <a:bodyPr vert="horz" wrap="square" lIns="0" tIns="12700" rIns="0" bIns="0" rtlCol="0">
            <a:spAutoFit/>
          </a:bodyPr>
          <a:lstStyle/>
          <a:p>
            <a:pPr marL="12700" algn="ctr">
              <a:lnSpc>
                <a:spcPct val="100000"/>
              </a:lnSpc>
              <a:spcBef>
                <a:spcPts val="100"/>
              </a:spcBef>
            </a:pPr>
            <a:r>
              <a:rPr lang="en-US" sz="4500" spc="30" smtClean="0">
                <a:solidFill>
                  <a:srgbClr val="171717"/>
                </a:solidFill>
              </a:rPr>
              <a:t>POWERPOINT PRESENTATION</a:t>
            </a:r>
            <a:endParaRPr sz="45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404040"/>
          </a:solidFill>
        </p:spPr>
        <p:txBody>
          <a:bodyPr wrap="square" lIns="0" tIns="0" rIns="0" bIns="0" rtlCol="0"/>
          <a:lstStyle/>
          <a:p>
            <a:endParaRPr/>
          </a:p>
        </p:txBody>
      </p:sp>
      <p:grpSp>
        <p:nvGrpSpPr>
          <p:cNvPr id="3" name="object 3"/>
          <p:cNvGrpSpPr/>
          <p:nvPr/>
        </p:nvGrpSpPr>
        <p:grpSpPr>
          <a:xfrm>
            <a:off x="4460533" y="0"/>
            <a:ext cx="7731759" cy="6858000"/>
            <a:chOff x="4460533" y="0"/>
            <a:chExt cx="7731759" cy="6858000"/>
          </a:xfrm>
        </p:grpSpPr>
        <p:pic>
          <p:nvPicPr>
            <p:cNvPr id="4" name="object 4"/>
            <p:cNvPicPr/>
            <p:nvPr/>
          </p:nvPicPr>
          <p:blipFill>
            <a:blip r:embed="rId2" cstate="print"/>
            <a:stretch>
              <a:fillRect/>
            </a:stretch>
          </p:blipFill>
          <p:spPr>
            <a:xfrm>
              <a:off x="11484864" y="6147815"/>
              <a:ext cx="451103" cy="454152"/>
            </a:xfrm>
            <a:prstGeom prst="rect">
              <a:avLst/>
            </a:prstGeom>
          </p:spPr>
        </p:pic>
        <p:sp>
          <p:nvSpPr>
            <p:cNvPr id="5" name="object 5"/>
            <p:cNvSpPr/>
            <p:nvPr/>
          </p:nvSpPr>
          <p:spPr>
            <a:xfrm>
              <a:off x="4460532" y="0"/>
              <a:ext cx="7731759" cy="6858000"/>
            </a:xfrm>
            <a:custGeom>
              <a:avLst/>
              <a:gdLst/>
              <a:ahLst/>
              <a:cxnLst/>
              <a:rect l="l" t="t" r="r" b="b"/>
              <a:pathLst>
                <a:path w="7731759" h="6858000">
                  <a:moveTo>
                    <a:pt x="7731455" y="495198"/>
                  </a:moveTo>
                  <a:lnTo>
                    <a:pt x="4281716" y="495198"/>
                  </a:lnTo>
                  <a:lnTo>
                    <a:pt x="4281716" y="0"/>
                  </a:lnTo>
                  <a:lnTo>
                    <a:pt x="0" y="0"/>
                  </a:lnTo>
                  <a:lnTo>
                    <a:pt x="0" y="495198"/>
                  </a:lnTo>
                  <a:lnTo>
                    <a:pt x="0" y="653148"/>
                  </a:lnTo>
                  <a:lnTo>
                    <a:pt x="0" y="6858000"/>
                  </a:lnTo>
                  <a:lnTo>
                    <a:pt x="7731455" y="6858000"/>
                  </a:lnTo>
                  <a:lnTo>
                    <a:pt x="7731455" y="495198"/>
                  </a:lnTo>
                  <a:close/>
                </a:path>
              </a:pathLst>
            </a:custGeom>
            <a:solidFill>
              <a:srgbClr val="171717"/>
            </a:solidFill>
          </p:spPr>
          <p:txBody>
            <a:bodyPr wrap="square" lIns="0" tIns="0" rIns="0" bIns="0" rtlCol="0"/>
            <a:lstStyle/>
            <a:p>
              <a:endParaRPr/>
            </a:p>
          </p:txBody>
        </p:sp>
      </p:grpSp>
      <p:sp>
        <p:nvSpPr>
          <p:cNvPr id="6" name="object 6"/>
          <p:cNvSpPr txBox="1"/>
          <p:nvPr/>
        </p:nvSpPr>
        <p:spPr>
          <a:xfrm>
            <a:off x="4725885" y="3380740"/>
            <a:ext cx="6925309" cy="360680"/>
          </a:xfrm>
          <a:prstGeom prst="rect">
            <a:avLst/>
          </a:prstGeom>
        </p:spPr>
        <p:txBody>
          <a:bodyPr vert="horz" wrap="square" lIns="0" tIns="12700" rIns="0" bIns="0" rtlCol="0">
            <a:spAutoFit/>
          </a:bodyPr>
          <a:lstStyle/>
          <a:p>
            <a:pPr marL="12700">
              <a:lnSpc>
                <a:spcPct val="100000"/>
              </a:lnSpc>
              <a:spcBef>
                <a:spcPts val="100"/>
              </a:spcBef>
            </a:pPr>
            <a:r>
              <a:rPr lang="en-US" sz="2200" smtClean="0">
                <a:solidFill>
                  <a:srgbClr val="F2F2F2"/>
                </a:solidFill>
                <a:latin typeface="Courier New"/>
                <a:cs typeface="Courier New"/>
              </a:rPr>
              <a:t>Content</a:t>
            </a:r>
            <a:endParaRPr sz="2200">
              <a:latin typeface="Courier New"/>
              <a:cs typeface="Courier New"/>
            </a:endParaRPr>
          </a:p>
        </p:txBody>
      </p:sp>
      <p:sp>
        <p:nvSpPr>
          <p:cNvPr id="7" name="object 7"/>
          <p:cNvSpPr txBox="1">
            <a:spLocks noGrp="1"/>
          </p:cNvSpPr>
          <p:nvPr>
            <p:ph type="title"/>
          </p:nvPr>
        </p:nvSpPr>
        <p:spPr>
          <a:xfrm>
            <a:off x="521335" y="1715515"/>
            <a:ext cx="3326765" cy="474489"/>
          </a:xfrm>
          <a:prstGeom prst="rect">
            <a:avLst/>
          </a:prstGeom>
        </p:spPr>
        <p:txBody>
          <a:bodyPr vert="horz" wrap="square" lIns="0" tIns="12700" rIns="0" bIns="0" rtlCol="0">
            <a:spAutoFit/>
          </a:bodyPr>
          <a:lstStyle/>
          <a:p>
            <a:pPr marL="12700" marR="5080" algn="ctr">
              <a:lnSpc>
                <a:spcPct val="100000"/>
              </a:lnSpc>
              <a:spcBef>
                <a:spcPts val="100"/>
              </a:spcBef>
            </a:pPr>
            <a:r>
              <a:rPr lang="en-US" sz="3000" spc="-130" smtClean="0">
                <a:solidFill>
                  <a:srgbClr val="F2F2F2"/>
                </a:solidFill>
              </a:rPr>
              <a:t>Heading 2</a:t>
            </a:r>
            <a:endParaRPr sz="3000"/>
          </a:p>
        </p:txBody>
      </p:sp>
      <p:sp>
        <p:nvSpPr>
          <p:cNvPr id="8" name="object 8"/>
          <p:cNvSpPr txBox="1"/>
          <p:nvPr/>
        </p:nvSpPr>
        <p:spPr>
          <a:xfrm>
            <a:off x="525336" y="3544316"/>
            <a:ext cx="3318510" cy="474489"/>
          </a:xfrm>
          <a:prstGeom prst="rect">
            <a:avLst/>
          </a:prstGeom>
        </p:spPr>
        <p:txBody>
          <a:bodyPr vert="horz" wrap="square" lIns="0" tIns="12700" rIns="0" bIns="0" rtlCol="0">
            <a:spAutoFit/>
          </a:bodyPr>
          <a:lstStyle/>
          <a:p>
            <a:pPr marL="12700" marR="5080" algn="ctr">
              <a:lnSpc>
                <a:spcPct val="100000"/>
              </a:lnSpc>
              <a:spcBef>
                <a:spcPts val="100"/>
              </a:spcBef>
            </a:pPr>
            <a:r>
              <a:rPr lang="en-US" sz="3000" spc="20" smtClean="0">
                <a:solidFill>
                  <a:srgbClr val="F2F2F2"/>
                </a:solidFill>
                <a:latin typeface="Verdana"/>
                <a:cs typeface="Verdana"/>
              </a:rPr>
              <a:t>Heading 2</a:t>
            </a:r>
            <a:endParaRPr sz="3000">
              <a:latin typeface="Verdana"/>
              <a:cs typeface="Verdan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6750" y="432435"/>
            <a:ext cx="4228624" cy="5583580"/>
          </a:xfrm>
          <a:prstGeom prst="rect">
            <a:avLst/>
          </a:prstGeom>
        </p:spPr>
        <p:txBody>
          <a:bodyPr vert="horz" wrap="square" lIns="0" tIns="53340" rIns="0" bIns="0" rtlCol="0">
            <a:spAutoFit/>
          </a:bodyPr>
          <a:lstStyle/>
          <a:p>
            <a:pPr marL="9525" defTabSz="685800">
              <a:lnSpc>
                <a:spcPct val="150000"/>
              </a:lnSpc>
              <a:spcBef>
                <a:spcPts val="420"/>
              </a:spcBef>
            </a:pPr>
            <a:r>
              <a:rPr lang="en-US" sz="2800" spc="-4" smtClean="0">
                <a:solidFill>
                  <a:srgbClr val="FFFFFF"/>
                </a:solidFill>
                <a:latin typeface="Courier New"/>
                <a:cs typeface="Courier New"/>
              </a:rPr>
              <a:t>Mục 1</a:t>
            </a:r>
          </a:p>
          <a:p>
            <a:pPr marL="9525" defTabSz="685800">
              <a:lnSpc>
                <a:spcPct val="150000"/>
              </a:lnSpc>
              <a:spcBef>
                <a:spcPts val="420"/>
              </a:spcBef>
            </a:pPr>
            <a:r>
              <a:rPr lang="en-US" sz="2800" spc="-4" smtClean="0">
                <a:solidFill>
                  <a:srgbClr val="FFFFFF"/>
                </a:solidFill>
                <a:latin typeface="Courier New"/>
                <a:cs typeface="Courier New"/>
              </a:rPr>
              <a:t>Mục 2</a:t>
            </a:r>
          </a:p>
          <a:p>
            <a:pPr marL="9525" defTabSz="685800">
              <a:lnSpc>
                <a:spcPct val="150000"/>
              </a:lnSpc>
              <a:spcBef>
                <a:spcPts val="420"/>
              </a:spcBef>
            </a:pPr>
            <a:r>
              <a:rPr lang="en-US" sz="2800" spc="-4" smtClean="0">
                <a:solidFill>
                  <a:srgbClr val="FFFFFF"/>
                </a:solidFill>
                <a:latin typeface="Courier New"/>
                <a:cs typeface="Courier New"/>
              </a:rPr>
              <a:t>Mục 3</a:t>
            </a:r>
          </a:p>
          <a:p>
            <a:pPr marL="9525" defTabSz="685800">
              <a:lnSpc>
                <a:spcPct val="150000"/>
              </a:lnSpc>
              <a:spcBef>
                <a:spcPts val="420"/>
              </a:spcBef>
            </a:pPr>
            <a:r>
              <a:rPr lang="en-US" sz="2800" spc="-4" smtClean="0">
                <a:solidFill>
                  <a:srgbClr val="FFFFFF"/>
                </a:solidFill>
                <a:latin typeface="Courier New"/>
                <a:cs typeface="Courier New"/>
              </a:rPr>
              <a:t>Mục 4</a:t>
            </a:r>
          </a:p>
          <a:p>
            <a:pPr marL="9525" defTabSz="685800">
              <a:lnSpc>
                <a:spcPct val="150000"/>
              </a:lnSpc>
              <a:spcBef>
                <a:spcPts val="420"/>
              </a:spcBef>
            </a:pPr>
            <a:r>
              <a:rPr lang="en-US" sz="2800" spc="-4" smtClean="0">
                <a:solidFill>
                  <a:srgbClr val="FFFFFF"/>
                </a:solidFill>
                <a:latin typeface="Courier New"/>
                <a:cs typeface="Courier New"/>
              </a:rPr>
              <a:t>Mục 5</a:t>
            </a:r>
          </a:p>
          <a:p>
            <a:pPr marL="9525" defTabSz="685800">
              <a:lnSpc>
                <a:spcPct val="150000"/>
              </a:lnSpc>
              <a:spcBef>
                <a:spcPts val="420"/>
              </a:spcBef>
            </a:pPr>
            <a:r>
              <a:rPr lang="en-US" sz="2800" spc="-4" smtClean="0">
                <a:solidFill>
                  <a:srgbClr val="FFFFFF"/>
                </a:solidFill>
                <a:latin typeface="Courier New"/>
                <a:cs typeface="Courier New"/>
              </a:rPr>
              <a:t>Mục 6</a:t>
            </a:r>
          </a:p>
          <a:p>
            <a:pPr marL="9525" defTabSz="685800">
              <a:lnSpc>
                <a:spcPct val="150000"/>
              </a:lnSpc>
              <a:spcBef>
                <a:spcPts val="420"/>
              </a:spcBef>
            </a:pPr>
            <a:r>
              <a:rPr lang="en-US" sz="2800" spc="-4" smtClean="0">
                <a:solidFill>
                  <a:srgbClr val="FFFFFF"/>
                </a:solidFill>
                <a:latin typeface="Courier New"/>
                <a:cs typeface="Courier New"/>
              </a:rPr>
              <a:t>Mục 7</a:t>
            </a:r>
          </a:p>
          <a:p>
            <a:pPr marL="9525" defTabSz="685800">
              <a:lnSpc>
                <a:spcPct val="150000"/>
              </a:lnSpc>
              <a:spcBef>
                <a:spcPts val="420"/>
              </a:spcBef>
            </a:pPr>
            <a:r>
              <a:rPr lang="en-US" sz="2800" spc="-4" smtClean="0">
                <a:solidFill>
                  <a:srgbClr val="FFFFFF"/>
                </a:solidFill>
                <a:latin typeface="Courier New"/>
                <a:cs typeface="Courier New"/>
              </a:rPr>
              <a:t>Mục 8</a:t>
            </a:r>
          </a:p>
        </p:txBody>
      </p:sp>
      <p:pic>
        <p:nvPicPr>
          <p:cNvPr id="3" name="object 3"/>
          <p:cNvPicPr/>
          <p:nvPr/>
        </p:nvPicPr>
        <p:blipFill>
          <a:blip r:embed="rId2" cstate="print"/>
          <a:stretch>
            <a:fillRect/>
          </a:stretch>
        </p:blipFill>
        <p:spPr>
          <a:xfrm>
            <a:off x="6305041" y="674494"/>
            <a:ext cx="169212" cy="195072"/>
          </a:xfrm>
          <a:prstGeom prst="rect">
            <a:avLst/>
          </a:prstGeom>
        </p:spPr>
      </p:pic>
      <p:sp>
        <p:nvSpPr>
          <p:cNvPr id="4" name="object 4"/>
          <p:cNvSpPr txBox="1"/>
          <p:nvPr/>
        </p:nvSpPr>
        <p:spPr>
          <a:xfrm>
            <a:off x="6524625" y="552450"/>
            <a:ext cx="2046923" cy="732893"/>
          </a:xfrm>
          <a:prstGeom prst="rect">
            <a:avLst/>
          </a:prstGeom>
        </p:spPr>
        <p:txBody>
          <a:bodyPr vert="horz" wrap="square" lIns="0" tIns="40005" rIns="0" bIns="0" rtlCol="0">
            <a:spAutoFit/>
          </a:bodyPr>
          <a:lstStyle/>
          <a:p>
            <a:pPr marL="9525" marR="3810" defTabSz="685800">
              <a:lnSpc>
                <a:spcPts val="2700"/>
              </a:lnSpc>
              <a:spcBef>
                <a:spcPts val="315"/>
              </a:spcBef>
            </a:pPr>
            <a:r>
              <a:rPr sz="2400" spc="-8" dirty="0">
                <a:solidFill>
                  <a:prstClr val="black"/>
                </a:solidFill>
                <a:latin typeface="Verdana"/>
                <a:cs typeface="Verdana"/>
              </a:rPr>
              <a:t>INSERT</a:t>
            </a:r>
            <a:r>
              <a:rPr sz="2400" spc="-169" dirty="0">
                <a:solidFill>
                  <a:prstClr val="black"/>
                </a:solidFill>
                <a:latin typeface="Verdana"/>
                <a:cs typeface="Verdana"/>
              </a:rPr>
              <a:t> </a:t>
            </a:r>
            <a:r>
              <a:rPr sz="2400" spc="-8" dirty="0">
                <a:solidFill>
                  <a:prstClr val="black"/>
                </a:solidFill>
                <a:latin typeface="Verdana"/>
                <a:cs typeface="Verdana"/>
              </a:rPr>
              <a:t>INTO </a:t>
            </a:r>
            <a:r>
              <a:rPr sz="2400" spc="-832" dirty="0">
                <a:solidFill>
                  <a:prstClr val="black"/>
                </a:solidFill>
                <a:latin typeface="Verdana"/>
                <a:cs typeface="Verdana"/>
              </a:rPr>
              <a:t> </a:t>
            </a:r>
            <a:r>
              <a:rPr sz="2400" spc="86" dirty="0">
                <a:solidFill>
                  <a:prstClr val="black"/>
                </a:solidFill>
                <a:latin typeface="Verdana"/>
                <a:cs typeface="Verdana"/>
              </a:rPr>
              <a:t>TABLE</a:t>
            </a:r>
            <a:endParaRPr sz="2400">
              <a:solidFill>
                <a:prstClr val="black"/>
              </a:solidFill>
              <a:latin typeface="Verdana"/>
              <a:cs typeface="Verdana"/>
            </a:endParaRPr>
          </a:p>
        </p:txBody>
      </p:sp>
      <p:pic>
        <p:nvPicPr>
          <p:cNvPr id="5" name="object 5"/>
          <p:cNvPicPr/>
          <p:nvPr/>
        </p:nvPicPr>
        <p:blipFill>
          <a:blip r:embed="rId2" cstate="print"/>
          <a:stretch>
            <a:fillRect/>
          </a:stretch>
        </p:blipFill>
        <p:spPr>
          <a:xfrm>
            <a:off x="6305041" y="1023539"/>
            <a:ext cx="169212" cy="195072"/>
          </a:xfrm>
          <a:prstGeom prst="rect">
            <a:avLst/>
          </a:prstGeom>
        </p:spPr>
      </p:pic>
      <p:pic>
        <p:nvPicPr>
          <p:cNvPr id="6" name="object 6"/>
          <p:cNvPicPr/>
          <p:nvPr/>
        </p:nvPicPr>
        <p:blipFill>
          <a:blip r:embed="rId2" cstate="print"/>
          <a:stretch>
            <a:fillRect/>
          </a:stretch>
        </p:blipFill>
        <p:spPr>
          <a:xfrm>
            <a:off x="6212828" y="2079533"/>
            <a:ext cx="169212" cy="195072"/>
          </a:xfrm>
          <a:prstGeom prst="rect">
            <a:avLst/>
          </a:prstGeom>
        </p:spPr>
      </p:pic>
      <p:sp>
        <p:nvSpPr>
          <p:cNvPr id="7" name="object 7"/>
          <p:cNvSpPr txBox="1"/>
          <p:nvPr/>
        </p:nvSpPr>
        <p:spPr>
          <a:xfrm>
            <a:off x="6429375" y="1952625"/>
            <a:ext cx="2652713" cy="378950"/>
          </a:xfrm>
          <a:prstGeom prst="rect">
            <a:avLst/>
          </a:prstGeom>
        </p:spPr>
        <p:txBody>
          <a:bodyPr vert="horz" wrap="square" lIns="0" tIns="9525" rIns="0" bIns="0" rtlCol="0">
            <a:spAutoFit/>
          </a:bodyPr>
          <a:lstStyle/>
          <a:p>
            <a:pPr marL="9525" defTabSz="685800">
              <a:spcBef>
                <a:spcPts val="75"/>
              </a:spcBef>
            </a:pPr>
            <a:r>
              <a:rPr sz="2400" spc="86" dirty="0">
                <a:solidFill>
                  <a:prstClr val="black"/>
                </a:solidFill>
                <a:latin typeface="Verdana"/>
                <a:cs typeface="Verdana"/>
              </a:rPr>
              <a:t>COLUMN</a:t>
            </a:r>
            <a:r>
              <a:rPr sz="2400" spc="-184" dirty="0">
                <a:solidFill>
                  <a:prstClr val="black"/>
                </a:solidFill>
                <a:latin typeface="Verdana"/>
                <a:cs typeface="Verdana"/>
              </a:rPr>
              <a:t> </a:t>
            </a:r>
            <a:r>
              <a:rPr sz="2400" spc="79" dirty="0">
                <a:solidFill>
                  <a:prstClr val="black"/>
                </a:solidFill>
                <a:latin typeface="Verdana"/>
                <a:cs typeface="Verdana"/>
              </a:rPr>
              <a:t>NAMES</a:t>
            </a:r>
            <a:endParaRPr sz="2400">
              <a:solidFill>
                <a:prstClr val="black"/>
              </a:solidFill>
              <a:latin typeface="Verdana"/>
              <a:cs typeface="Verdana"/>
            </a:endParaRPr>
          </a:p>
        </p:txBody>
      </p:sp>
      <p:pic>
        <p:nvPicPr>
          <p:cNvPr id="8" name="object 8"/>
          <p:cNvPicPr/>
          <p:nvPr/>
        </p:nvPicPr>
        <p:blipFill>
          <a:blip r:embed="rId2" cstate="print"/>
          <a:stretch>
            <a:fillRect/>
          </a:stretch>
        </p:blipFill>
        <p:spPr>
          <a:xfrm>
            <a:off x="6212828" y="3829458"/>
            <a:ext cx="169212" cy="195072"/>
          </a:xfrm>
          <a:prstGeom prst="rect">
            <a:avLst/>
          </a:prstGeom>
        </p:spPr>
      </p:pic>
      <p:sp>
        <p:nvSpPr>
          <p:cNvPr id="9" name="object 9"/>
          <p:cNvSpPr txBox="1"/>
          <p:nvPr/>
        </p:nvSpPr>
        <p:spPr>
          <a:xfrm>
            <a:off x="6429375" y="3705225"/>
            <a:ext cx="3046095" cy="378950"/>
          </a:xfrm>
          <a:prstGeom prst="rect">
            <a:avLst/>
          </a:prstGeom>
        </p:spPr>
        <p:txBody>
          <a:bodyPr vert="horz" wrap="square" lIns="0" tIns="9525" rIns="0" bIns="0" rtlCol="0">
            <a:spAutoFit/>
          </a:bodyPr>
          <a:lstStyle/>
          <a:p>
            <a:pPr marL="9525" defTabSz="685800">
              <a:spcBef>
                <a:spcPts val="75"/>
              </a:spcBef>
            </a:pPr>
            <a:r>
              <a:rPr sz="2400" spc="53" dirty="0">
                <a:solidFill>
                  <a:prstClr val="black"/>
                </a:solidFill>
                <a:latin typeface="Verdana"/>
                <a:cs typeface="Verdana"/>
              </a:rPr>
              <a:t>VALUES</a:t>
            </a:r>
            <a:r>
              <a:rPr sz="2400" spc="-184" dirty="0">
                <a:solidFill>
                  <a:prstClr val="black"/>
                </a:solidFill>
                <a:latin typeface="Verdana"/>
                <a:cs typeface="Verdana"/>
              </a:rPr>
              <a:t> </a:t>
            </a:r>
            <a:r>
              <a:rPr sz="2400" spc="116" dirty="0">
                <a:solidFill>
                  <a:prstClr val="black"/>
                </a:solidFill>
                <a:latin typeface="Verdana"/>
                <a:cs typeface="Verdana"/>
              </a:rPr>
              <a:t>KEYWORD</a:t>
            </a:r>
            <a:endParaRPr sz="2400">
              <a:solidFill>
                <a:prstClr val="black"/>
              </a:solidFill>
              <a:latin typeface="Verdana"/>
              <a:cs typeface="Verdana"/>
            </a:endParaRPr>
          </a:p>
        </p:txBody>
      </p:sp>
      <p:pic>
        <p:nvPicPr>
          <p:cNvPr id="10" name="object 10"/>
          <p:cNvPicPr/>
          <p:nvPr/>
        </p:nvPicPr>
        <p:blipFill>
          <a:blip r:embed="rId2" cstate="print"/>
          <a:stretch>
            <a:fillRect/>
          </a:stretch>
        </p:blipFill>
        <p:spPr>
          <a:xfrm>
            <a:off x="6212828" y="5001413"/>
            <a:ext cx="169212" cy="195072"/>
          </a:xfrm>
          <a:prstGeom prst="rect">
            <a:avLst/>
          </a:prstGeom>
        </p:spPr>
      </p:pic>
      <p:sp>
        <p:nvSpPr>
          <p:cNvPr id="11" name="object 11"/>
          <p:cNvSpPr txBox="1"/>
          <p:nvPr/>
        </p:nvSpPr>
        <p:spPr>
          <a:xfrm>
            <a:off x="6429375" y="4876801"/>
            <a:ext cx="3670935" cy="766877"/>
          </a:xfrm>
          <a:prstGeom prst="rect">
            <a:avLst/>
          </a:prstGeom>
        </p:spPr>
        <p:txBody>
          <a:bodyPr vert="horz" wrap="square" lIns="0" tIns="22860" rIns="0" bIns="0" rtlCol="0">
            <a:spAutoFit/>
          </a:bodyPr>
          <a:lstStyle/>
          <a:p>
            <a:pPr marL="9525" marR="3810" defTabSz="685800">
              <a:lnSpc>
                <a:spcPts val="2850"/>
              </a:lnSpc>
              <a:spcBef>
                <a:spcPts val="180"/>
              </a:spcBef>
            </a:pPr>
            <a:r>
              <a:rPr sz="2400" spc="30" dirty="0">
                <a:solidFill>
                  <a:prstClr val="black"/>
                </a:solidFill>
                <a:latin typeface="Verdana"/>
                <a:cs typeface="Verdana"/>
              </a:rPr>
              <a:t>MULTIPLE</a:t>
            </a:r>
            <a:r>
              <a:rPr sz="2400" spc="-146" dirty="0">
                <a:solidFill>
                  <a:prstClr val="black"/>
                </a:solidFill>
                <a:latin typeface="Verdana"/>
                <a:cs typeface="Verdana"/>
              </a:rPr>
              <a:t> </a:t>
            </a:r>
            <a:r>
              <a:rPr sz="2400" spc="53" dirty="0">
                <a:solidFill>
                  <a:prstClr val="black"/>
                </a:solidFill>
                <a:latin typeface="Verdana"/>
                <a:cs typeface="Verdana"/>
              </a:rPr>
              <a:t>VALUES</a:t>
            </a:r>
            <a:r>
              <a:rPr sz="2400" spc="-143" dirty="0">
                <a:solidFill>
                  <a:prstClr val="black"/>
                </a:solidFill>
                <a:latin typeface="Verdana"/>
                <a:cs typeface="Verdana"/>
              </a:rPr>
              <a:t> </a:t>
            </a:r>
            <a:r>
              <a:rPr sz="2400" spc="-45" dirty="0">
                <a:solidFill>
                  <a:prstClr val="black"/>
                </a:solidFill>
                <a:latin typeface="Verdana"/>
                <a:cs typeface="Verdana"/>
              </a:rPr>
              <a:t>LIST </a:t>
            </a:r>
            <a:r>
              <a:rPr sz="2400" spc="-836" dirty="0">
                <a:solidFill>
                  <a:prstClr val="black"/>
                </a:solidFill>
                <a:latin typeface="Verdana"/>
                <a:cs typeface="Verdana"/>
              </a:rPr>
              <a:t> </a:t>
            </a:r>
            <a:r>
              <a:rPr sz="2400" spc="75" dirty="0">
                <a:solidFill>
                  <a:prstClr val="black"/>
                </a:solidFill>
                <a:latin typeface="Verdana"/>
                <a:cs typeface="Verdana"/>
              </a:rPr>
              <a:t>(COMMA</a:t>
            </a:r>
            <a:r>
              <a:rPr sz="2400" spc="-146" dirty="0">
                <a:solidFill>
                  <a:prstClr val="black"/>
                </a:solidFill>
                <a:latin typeface="Verdana"/>
                <a:cs typeface="Verdana"/>
              </a:rPr>
              <a:t> </a:t>
            </a:r>
            <a:r>
              <a:rPr sz="2400" spc="41" dirty="0">
                <a:solidFill>
                  <a:prstClr val="black"/>
                </a:solidFill>
                <a:latin typeface="Verdana"/>
                <a:cs typeface="Verdana"/>
              </a:rPr>
              <a:t>SEPARATED)</a:t>
            </a:r>
            <a:endParaRPr sz="2400">
              <a:solidFill>
                <a:prstClr val="black"/>
              </a:solidFill>
              <a:latin typeface="Verdana"/>
              <a:cs typeface="Verdana"/>
            </a:endParaRPr>
          </a:p>
        </p:txBody>
      </p:sp>
    </p:spTree>
    <p:extLst>
      <p:ext uri="{BB962C8B-B14F-4D97-AF65-F5344CB8AC3E}">
        <p14:creationId xmlns:p14="http://schemas.microsoft.com/office/powerpoint/2010/main" val="3083725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96839" y="4543044"/>
            <a:ext cx="2914015" cy="635000"/>
          </a:xfrm>
          <a:prstGeom prst="rect">
            <a:avLst/>
          </a:prstGeom>
        </p:spPr>
        <p:txBody>
          <a:bodyPr vert="horz" wrap="square" lIns="0" tIns="12700" rIns="0" bIns="0" rtlCol="0">
            <a:spAutoFit/>
          </a:bodyPr>
          <a:lstStyle/>
          <a:p>
            <a:pPr marL="443865" marR="5080" indent="-431800">
              <a:lnSpc>
                <a:spcPct val="100000"/>
              </a:lnSpc>
              <a:spcBef>
                <a:spcPts val="100"/>
              </a:spcBef>
            </a:pPr>
            <a:r>
              <a:rPr sz="2000" spc="70" dirty="0">
                <a:solidFill>
                  <a:srgbClr val="404040"/>
                </a:solidFill>
                <a:latin typeface="Verdana"/>
                <a:cs typeface="Verdana"/>
              </a:rPr>
              <a:t>Good</a:t>
            </a:r>
            <a:r>
              <a:rPr sz="2000" spc="-130" dirty="0">
                <a:solidFill>
                  <a:srgbClr val="404040"/>
                </a:solidFill>
                <a:latin typeface="Verdana"/>
                <a:cs typeface="Verdana"/>
              </a:rPr>
              <a:t> </a:t>
            </a:r>
            <a:r>
              <a:rPr sz="2000" spc="-15" dirty="0">
                <a:solidFill>
                  <a:srgbClr val="404040"/>
                </a:solidFill>
                <a:latin typeface="Verdana"/>
                <a:cs typeface="Verdana"/>
              </a:rPr>
              <a:t>General</a:t>
            </a:r>
            <a:r>
              <a:rPr sz="2000" spc="-120" dirty="0">
                <a:solidFill>
                  <a:srgbClr val="404040"/>
                </a:solidFill>
                <a:latin typeface="Verdana"/>
                <a:cs typeface="Verdana"/>
              </a:rPr>
              <a:t> </a:t>
            </a:r>
            <a:r>
              <a:rPr sz="2000" spc="30" dirty="0">
                <a:solidFill>
                  <a:srgbClr val="404040"/>
                </a:solidFill>
                <a:latin typeface="Verdana"/>
                <a:cs typeface="Verdana"/>
              </a:rPr>
              <a:t>Purpose </a:t>
            </a:r>
            <a:r>
              <a:rPr sz="2000" spc="-690" dirty="0">
                <a:solidFill>
                  <a:srgbClr val="404040"/>
                </a:solidFill>
                <a:latin typeface="Verdana"/>
                <a:cs typeface="Verdana"/>
              </a:rPr>
              <a:t> </a:t>
            </a:r>
            <a:r>
              <a:rPr sz="2000" spc="-5" dirty="0">
                <a:solidFill>
                  <a:srgbClr val="404040"/>
                </a:solidFill>
                <a:latin typeface="Verdana"/>
                <a:cs typeface="Verdana"/>
              </a:rPr>
              <a:t>Implementation</a:t>
            </a:r>
            <a:endParaRPr sz="2000">
              <a:latin typeface="Verdana"/>
              <a:cs typeface="Verdana"/>
            </a:endParaRPr>
          </a:p>
        </p:txBody>
      </p:sp>
      <p:sp>
        <p:nvSpPr>
          <p:cNvPr id="5" name="object 5"/>
          <p:cNvSpPr txBox="1">
            <a:spLocks noGrp="1"/>
          </p:cNvSpPr>
          <p:nvPr>
            <p:ph type="title"/>
          </p:nvPr>
        </p:nvSpPr>
        <p:spPr>
          <a:xfrm>
            <a:off x="5020040" y="517651"/>
            <a:ext cx="2064385" cy="574040"/>
          </a:xfrm>
          <a:prstGeom prst="rect">
            <a:avLst/>
          </a:prstGeom>
        </p:spPr>
        <p:txBody>
          <a:bodyPr vert="horz" wrap="square" lIns="0" tIns="12700" rIns="0" bIns="0" rtlCol="0">
            <a:spAutoFit/>
          </a:bodyPr>
          <a:lstStyle/>
          <a:p>
            <a:pPr marL="12700">
              <a:lnSpc>
                <a:spcPct val="100000"/>
              </a:lnSpc>
              <a:spcBef>
                <a:spcPts val="100"/>
              </a:spcBef>
            </a:pPr>
            <a:r>
              <a:rPr spc="180" dirty="0">
                <a:solidFill>
                  <a:srgbClr val="404040"/>
                </a:solidFill>
              </a:rPr>
              <a:t>A</a:t>
            </a:r>
            <a:r>
              <a:rPr spc="105" dirty="0">
                <a:solidFill>
                  <a:srgbClr val="404040"/>
                </a:solidFill>
              </a:rPr>
              <a:t>r</a:t>
            </a:r>
            <a:r>
              <a:rPr spc="-195" dirty="0">
                <a:solidFill>
                  <a:srgbClr val="404040"/>
                </a:solidFill>
              </a:rPr>
              <a:t>r</a:t>
            </a:r>
            <a:r>
              <a:rPr spc="-180" dirty="0">
                <a:solidFill>
                  <a:srgbClr val="404040"/>
                </a:solidFill>
              </a:rPr>
              <a:t>a</a:t>
            </a:r>
            <a:r>
              <a:rPr spc="-20" dirty="0">
                <a:solidFill>
                  <a:srgbClr val="404040"/>
                </a:solidFill>
              </a:rPr>
              <a:t>y</a:t>
            </a:r>
            <a:r>
              <a:rPr spc="215" dirty="0">
                <a:solidFill>
                  <a:srgbClr val="404040"/>
                </a:solidFill>
              </a:rPr>
              <a:t>L</a:t>
            </a:r>
            <a:r>
              <a:rPr spc="-95" dirty="0">
                <a:solidFill>
                  <a:srgbClr val="404040"/>
                </a:solidFill>
              </a:rPr>
              <a:t>i</a:t>
            </a:r>
            <a:r>
              <a:rPr spc="-130" dirty="0">
                <a:solidFill>
                  <a:srgbClr val="404040"/>
                </a:solidFill>
              </a:rPr>
              <a:t>s</a:t>
            </a:r>
            <a:r>
              <a:rPr spc="20" dirty="0">
                <a:solidFill>
                  <a:srgbClr val="404040"/>
                </a:solidFill>
              </a:rPr>
              <a:t>t</a:t>
            </a:r>
          </a:p>
        </p:txBody>
      </p:sp>
      <p:sp>
        <p:nvSpPr>
          <p:cNvPr id="6" name="object 6"/>
          <p:cNvSpPr txBox="1"/>
          <p:nvPr/>
        </p:nvSpPr>
        <p:spPr>
          <a:xfrm>
            <a:off x="5177147" y="4543044"/>
            <a:ext cx="1854835" cy="330200"/>
          </a:xfrm>
          <a:prstGeom prst="rect">
            <a:avLst/>
          </a:prstGeom>
        </p:spPr>
        <p:txBody>
          <a:bodyPr vert="horz" wrap="square" lIns="0" tIns="12700" rIns="0" bIns="0" rtlCol="0">
            <a:spAutoFit/>
          </a:bodyPr>
          <a:lstStyle/>
          <a:p>
            <a:pPr marL="12700">
              <a:lnSpc>
                <a:spcPct val="100000"/>
              </a:lnSpc>
              <a:spcBef>
                <a:spcPts val="100"/>
              </a:spcBef>
            </a:pPr>
            <a:r>
              <a:rPr sz="2000" spc="45" dirty="0">
                <a:solidFill>
                  <a:srgbClr val="404040"/>
                </a:solidFill>
                <a:latin typeface="Verdana"/>
                <a:cs typeface="Verdana"/>
              </a:rPr>
              <a:t>U</a:t>
            </a:r>
            <a:r>
              <a:rPr sz="2000" spc="-15" dirty="0">
                <a:solidFill>
                  <a:srgbClr val="404040"/>
                </a:solidFill>
                <a:latin typeface="Verdana"/>
                <a:cs typeface="Verdana"/>
              </a:rPr>
              <a:t>se</a:t>
            </a:r>
            <a:r>
              <a:rPr sz="2000" spc="-100" dirty="0">
                <a:solidFill>
                  <a:srgbClr val="404040"/>
                </a:solidFill>
                <a:latin typeface="Verdana"/>
                <a:cs typeface="Verdana"/>
              </a:rPr>
              <a:t> </a:t>
            </a:r>
            <a:r>
              <a:rPr sz="2000" spc="-30" dirty="0">
                <a:solidFill>
                  <a:srgbClr val="404040"/>
                </a:solidFill>
                <a:latin typeface="Verdana"/>
                <a:cs typeface="Verdana"/>
              </a:rPr>
              <a:t>a</a:t>
            </a:r>
            <a:r>
              <a:rPr sz="2000" spc="-45" dirty="0">
                <a:solidFill>
                  <a:srgbClr val="404040"/>
                </a:solidFill>
                <a:latin typeface="Verdana"/>
                <a:cs typeface="Verdana"/>
              </a:rPr>
              <a:t>s</a:t>
            </a:r>
            <a:r>
              <a:rPr sz="2000" spc="-105" dirty="0">
                <a:solidFill>
                  <a:srgbClr val="404040"/>
                </a:solidFill>
                <a:latin typeface="Verdana"/>
                <a:cs typeface="Verdana"/>
              </a:rPr>
              <a:t> </a:t>
            </a:r>
            <a:r>
              <a:rPr sz="2000" spc="15" dirty="0">
                <a:solidFill>
                  <a:srgbClr val="404040"/>
                </a:solidFill>
                <a:latin typeface="Verdana"/>
                <a:cs typeface="Verdana"/>
              </a:rPr>
              <a:t>De</a:t>
            </a:r>
            <a:r>
              <a:rPr sz="2000" spc="10" dirty="0">
                <a:solidFill>
                  <a:srgbClr val="404040"/>
                </a:solidFill>
                <a:latin typeface="Verdana"/>
                <a:cs typeface="Verdana"/>
              </a:rPr>
              <a:t>f</a:t>
            </a:r>
            <a:r>
              <a:rPr sz="2000" spc="-30" dirty="0">
                <a:solidFill>
                  <a:srgbClr val="404040"/>
                </a:solidFill>
                <a:latin typeface="Verdana"/>
                <a:cs typeface="Verdana"/>
              </a:rPr>
              <a:t>a</a:t>
            </a:r>
            <a:r>
              <a:rPr sz="2000" spc="-35" dirty="0">
                <a:solidFill>
                  <a:srgbClr val="404040"/>
                </a:solidFill>
                <a:latin typeface="Verdana"/>
                <a:cs typeface="Verdana"/>
              </a:rPr>
              <a:t>u</a:t>
            </a:r>
            <a:r>
              <a:rPr sz="2000" spc="20" dirty="0">
                <a:solidFill>
                  <a:srgbClr val="404040"/>
                </a:solidFill>
                <a:latin typeface="Verdana"/>
                <a:cs typeface="Verdana"/>
              </a:rPr>
              <a:t>l</a:t>
            </a:r>
            <a:r>
              <a:rPr sz="2000" spc="30" dirty="0">
                <a:solidFill>
                  <a:srgbClr val="404040"/>
                </a:solidFill>
                <a:latin typeface="Verdana"/>
                <a:cs typeface="Verdana"/>
              </a:rPr>
              <a:t>t</a:t>
            </a:r>
            <a:endParaRPr sz="2000">
              <a:latin typeface="Verdana"/>
              <a:cs typeface="Verdana"/>
            </a:endParaRPr>
          </a:p>
        </p:txBody>
      </p:sp>
      <p:sp>
        <p:nvSpPr>
          <p:cNvPr id="7" name="object 7"/>
          <p:cNvSpPr txBox="1"/>
          <p:nvPr/>
        </p:nvSpPr>
        <p:spPr>
          <a:xfrm>
            <a:off x="9014105" y="4543044"/>
            <a:ext cx="1632585" cy="635000"/>
          </a:xfrm>
          <a:prstGeom prst="rect">
            <a:avLst/>
          </a:prstGeom>
        </p:spPr>
        <p:txBody>
          <a:bodyPr vert="horz" wrap="square" lIns="0" tIns="12700" rIns="0" bIns="0" rtlCol="0">
            <a:spAutoFit/>
          </a:bodyPr>
          <a:lstStyle/>
          <a:p>
            <a:pPr marL="12700" marR="5080" indent="93980">
              <a:lnSpc>
                <a:spcPct val="100000"/>
              </a:lnSpc>
              <a:spcBef>
                <a:spcPts val="100"/>
              </a:spcBef>
            </a:pPr>
            <a:r>
              <a:rPr sz="2000" spc="80" dirty="0">
                <a:solidFill>
                  <a:srgbClr val="404040"/>
                </a:solidFill>
                <a:latin typeface="Verdana"/>
                <a:cs typeface="Verdana"/>
              </a:rPr>
              <a:t>CPU </a:t>
            </a:r>
            <a:r>
              <a:rPr sz="2000" spc="25" dirty="0">
                <a:solidFill>
                  <a:srgbClr val="404040"/>
                </a:solidFill>
                <a:latin typeface="Verdana"/>
                <a:cs typeface="Verdana"/>
              </a:rPr>
              <a:t>Cache </a:t>
            </a:r>
            <a:r>
              <a:rPr sz="2000" spc="-690" dirty="0">
                <a:solidFill>
                  <a:srgbClr val="404040"/>
                </a:solidFill>
                <a:latin typeface="Verdana"/>
                <a:cs typeface="Verdana"/>
              </a:rPr>
              <a:t> </a:t>
            </a:r>
            <a:r>
              <a:rPr sz="2000" spc="-125" dirty="0">
                <a:solidFill>
                  <a:srgbClr val="404040"/>
                </a:solidFill>
                <a:latin typeface="Verdana"/>
                <a:cs typeface="Verdana"/>
              </a:rPr>
              <a:t>S</a:t>
            </a:r>
            <a:r>
              <a:rPr sz="2000" dirty="0">
                <a:solidFill>
                  <a:srgbClr val="404040"/>
                </a:solidFill>
                <a:latin typeface="Verdana"/>
                <a:cs typeface="Verdana"/>
              </a:rPr>
              <a:t>y</a:t>
            </a:r>
            <a:r>
              <a:rPr sz="2000" spc="25" dirty="0">
                <a:solidFill>
                  <a:srgbClr val="404040"/>
                </a:solidFill>
                <a:latin typeface="Verdana"/>
                <a:cs typeface="Verdana"/>
              </a:rPr>
              <a:t>m</a:t>
            </a:r>
            <a:r>
              <a:rPr sz="2000" spc="10" dirty="0">
                <a:solidFill>
                  <a:srgbClr val="404040"/>
                </a:solidFill>
                <a:latin typeface="Verdana"/>
                <a:cs typeface="Verdana"/>
              </a:rPr>
              <a:t>p</a:t>
            </a:r>
            <a:r>
              <a:rPr sz="2000" spc="-40" dirty="0">
                <a:solidFill>
                  <a:srgbClr val="404040"/>
                </a:solidFill>
                <a:latin typeface="Verdana"/>
                <a:cs typeface="Verdana"/>
              </a:rPr>
              <a:t>a</a:t>
            </a:r>
            <a:r>
              <a:rPr sz="2000" spc="35" dirty="0">
                <a:solidFill>
                  <a:srgbClr val="404040"/>
                </a:solidFill>
                <a:latin typeface="Verdana"/>
                <a:cs typeface="Verdana"/>
              </a:rPr>
              <a:t>t</a:t>
            </a:r>
            <a:r>
              <a:rPr sz="2000" spc="-35" dirty="0">
                <a:solidFill>
                  <a:srgbClr val="404040"/>
                </a:solidFill>
                <a:latin typeface="Verdana"/>
                <a:cs typeface="Verdana"/>
              </a:rPr>
              <a:t>h</a:t>
            </a:r>
            <a:r>
              <a:rPr sz="2000" spc="15" dirty="0">
                <a:solidFill>
                  <a:srgbClr val="404040"/>
                </a:solidFill>
                <a:latin typeface="Verdana"/>
                <a:cs typeface="Verdana"/>
              </a:rPr>
              <a:t>e</a:t>
            </a:r>
            <a:r>
              <a:rPr sz="2000" spc="35" dirty="0">
                <a:solidFill>
                  <a:srgbClr val="404040"/>
                </a:solidFill>
                <a:latin typeface="Verdana"/>
                <a:cs typeface="Verdana"/>
              </a:rPr>
              <a:t>t</a:t>
            </a:r>
            <a:r>
              <a:rPr sz="2000" spc="20" dirty="0">
                <a:solidFill>
                  <a:srgbClr val="404040"/>
                </a:solidFill>
                <a:latin typeface="Verdana"/>
                <a:cs typeface="Verdana"/>
              </a:rPr>
              <a:t>i</a:t>
            </a:r>
            <a:r>
              <a:rPr sz="2000" spc="100" dirty="0">
                <a:solidFill>
                  <a:srgbClr val="404040"/>
                </a:solidFill>
                <a:latin typeface="Verdana"/>
                <a:cs typeface="Verdana"/>
              </a:rPr>
              <a:t>c</a:t>
            </a:r>
            <a:endParaRPr sz="2000">
              <a:latin typeface="Verdana"/>
              <a:cs typeface="Verdana"/>
            </a:endParaRPr>
          </a:p>
        </p:txBody>
      </p:sp>
      <p:pic>
        <p:nvPicPr>
          <p:cNvPr id="8" name="object 8"/>
          <p:cNvPicPr/>
          <p:nvPr/>
        </p:nvPicPr>
        <p:blipFill>
          <a:blip r:embed="rId2" cstate="print"/>
          <a:stretch>
            <a:fillRect/>
          </a:stretch>
        </p:blipFill>
        <p:spPr>
          <a:xfrm>
            <a:off x="1569359" y="2258778"/>
            <a:ext cx="1777521" cy="1589832"/>
          </a:xfrm>
          <a:prstGeom prst="rect">
            <a:avLst/>
          </a:prstGeom>
        </p:spPr>
      </p:pic>
      <p:pic>
        <p:nvPicPr>
          <p:cNvPr id="9" name="object 2"/>
          <p:cNvPicPr/>
          <p:nvPr/>
        </p:nvPicPr>
        <p:blipFill>
          <a:blip r:embed="rId3" cstate="print"/>
          <a:stretch>
            <a:fillRect/>
          </a:stretch>
        </p:blipFill>
        <p:spPr>
          <a:xfrm>
            <a:off x="5307733" y="2261322"/>
            <a:ext cx="1576532" cy="1576531"/>
          </a:xfrm>
          <a:prstGeom prst="rect">
            <a:avLst/>
          </a:prstGeom>
        </p:spPr>
      </p:pic>
      <p:pic>
        <p:nvPicPr>
          <p:cNvPr id="12" name="object 8"/>
          <p:cNvPicPr/>
          <p:nvPr/>
        </p:nvPicPr>
        <p:blipFill>
          <a:blip r:embed="rId4" cstate="print"/>
          <a:stretch>
            <a:fillRect/>
          </a:stretch>
        </p:blipFill>
        <p:spPr>
          <a:xfrm>
            <a:off x="8876433" y="2438400"/>
            <a:ext cx="1777521" cy="156709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84700" y="426704"/>
            <a:ext cx="0" cy="5990749"/>
          </a:xfrm>
          <a:custGeom>
            <a:avLst/>
            <a:gdLst/>
            <a:ahLst/>
            <a:cxnLst/>
            <a:rect l="l" t="t" r="r" b="b"/>
            <a:pathLst>
              <a:path h="7987665">
                <a:moveTo>
                  <a:pt x="0" y="0"/>
                </a:moveTo>
                <a:lnTo>
                  <a:pt x="0" y="7987233"/>
                </a:lnTo>
              </a:path>
            </a:pathLst>
          </a:custGeom>
          <a:ln w="25400">
            <a:solidFill>
              <a:srgbClr val="F05A28"/>
            </a:solidFill>
          </a:ln>
        </p:spPr>
        <p:txBody>
          <a:bodyPr wrap="square" lIns="0" tIns="0" rIns="0" bIns="0" rtlCol="0"/>
          <a:lstStyle/>
          <a:p>
            <a:endParaRPr sz="1350"/>
          </a:p>
        </p:txBody>
      </p:sp>
      <p:sp>
        <p:nvSpPr>
          <p:cNvPr id="3" name="object 3"/>
          <p:cNvSpPr txBox="1"/>
          <p:nvPr/>
        </p:nvSpPr>
        <p:spPr>
          <a:xfrm>
            <a:off x="1524000" y="3094255"/>
            <a:ext cx="2465729" cy="563616"/>
          </a:xfrm>
          <a:prstGeom prst="rect">
            <a:avLst/>
          </a:prstGeom>
        </p:spPr>
        <p:txBody>
          <a:bodyPr vert="horz" wrap="square" lIns="0" tIns="9525" rIns="0" bIns="0" rtlCol="0">
            <a:spAutoFit/>
          </a:bodyPr>
          <a:lstStyle/>
          <a:p>
            <a:pPr marL="9525">
              <a:spcBef>
                <a:spcPts val="75"/>
              </a:spcBef>
            </a:pPr>
            <a:r>
              <a:rPr lang="en-US" sz="3600" spc="-60" smtClean="0">
                <a:solidFill>
                  <a:srgbClr val="404040"/>
                </a:solidFill>
                <a:latin typeface="Verdana"/>
                <a:cs typeface="Verdana"/>
              </a:rPr>
              <a:t>Heading 1</a:t>
            </a:r>
            <a:endParaRPr sz="3600">
              <a:latin typeface="Verdana"/>
              <a:cs typeface="Verdana"/>
            </a:endParaRPr>
          </a:p>
        </p:txBody>
      </p:sp>
      <p:sp>
        <p:nvSpPr>
          <p:cNvPr id="4" name="object 4"/>
          <p:cNvSpPr txBox="1">
            <a:spLocks noGrp="1"/>
          </p:cNvSpPr>
          <p:nvPr>
            <p:ph type="title"/>
          </p:nvPr>
        </p:nvSpPr>
        <p:spPr>
          <a:xfrm>
            <a:off x="5181600" y="1133475"/>
            <a:ext cx="5335905" cy="4441601"/>
          </a:xfrm>
          <a:prstGeom prst="rect">
            <a:avLst/>
          </a:prstGeom>
        </p:spPr>
        <p:txBody>
          <a:bodyPr vert="horz" wrap="square" lIns="0" tIns="9525" rIns="0" bIns="0" rtlCol="0">
            <a:spAutoFit/>
          </a:bodyPr>
          <a:lstStyle/>
          <a:p>
            <a:pPr marL="9525">
              <a:lnSpc>
                <a:spcPct val="150000"/>
              </a:lnSpc>
              <a:spcBef>
                <a:spcPts val="75"/>
              </a:spcBef>
            </a:pPr>
            <a:r>
              <a:rPr lang="en-US" spc="19" smtClean="0"/>
              <a:t>Mục 1</a:t>
            </a:r>
            <a:br>
              <a:rPr lang="en-US" spc="19" smtClean="0"/>
            </a:br>
            <a:r>
              <a:rPr lang="en-US" spc="19"/>
              <a:t>M</a:t>
            </a:r>
            <a:r>
              <a:rPr lang="en-US" spc="19" smtClean="0"/>
              <a:t>ục 2</a:t>
            </a:r>
            <a:br>
              <a:rPr lang="en-US" spc="19" smtClean="0"/>
            </a:br>
            <a:r>
              <a:rPr lang="en-US" spc="19" smtClean="0"/>
              <a:t>Mục 3</a:t>
            </a:r>
            <a:br>
              <a:rPr lang="en-US" spc="19" smtClean="0"/>
            </a:br>
            <a:r>
              <a:rPr lang="en-US" spc="19" smtClean="0"/>
              <a:t>Mục 4</a:t>
            </a:r>
            <a:br>
              <a:rPr lang="en-US" spc="19" smtClean="0"/>
            </a:br>
            <a:r>
              <a:rPr lang="en-US" spc="19" smtClean="0"/>
              <a:t>Mục 5 </a:t>
            </a:r>
            <a:br>
              <a:rPr lang="en-US" spc="19" smtClean="0"/>
            </a:br>
            <a:r>
              <a:rPr lang="en-US" spc="19" smtClean="0"/>
              <a:t>Mục 6</a:t>
            </a:r>
            <a:br>
              <a:rPr lang="en-US" spc="19" smtClean="0"/>
            </a:br>
            <a:r>
              <a:rPr lang="en-US" spc="19" smtClean="0"/>
              <a:t>Mục 7</a:t>
            </a:r>
            <a:br>
              <a:rPr lang="en-US" spc="19" smtClean="0"/>
            </a:br>
            <a:r>
              <a:rPr lang="en-US" spc="19" smtClean="0"/>
              <a:t>Mục 8</a:t>
            </a:r>
            <a:endParaRPr spc="19" dirty="0"/>
          </a:p>
        </p:txBody>
      </p:sp>
    </p:spTree>
    <p:extLst>
      <p:ext uri="{BB962C8B-B14F-4D97-AF65-F5344CB8AC3E}">
        <p14:creationId xmlns:p14="http://schemas.microsoft.com/office/powerpoint/2010/main" val="3448813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635500" cy="6858000"/>
          </a:xfrm>
          <a:prstGeom prst="rect">
            <a:avLst/>
          </a:prstGeom>
        </p:spPr>
      </p:pic>
      <p:sp>
        <p:nvSpPr>
          <p:cNvPr id="4" name="object 4"/>
          <p:cNvSpPr txBox="1"/>
          <p:nvPr/>
        </p:nvSpPr>
        <p:spPr>
          <a:xfrm>
            <a:off x="5181600" y="1222752"/>
            <a:ext cx="5031740" cy="3979294"/>
          </a:xfrm>
          <a:prstGeom prst="rect">
            <a:avLst/>
          </a:prstGeom>
        </p:spPr>
        <p:txBody>
          <a:bodyPr vert="horz" wrap="square" lIns="0" tIns="31750" rIns="0" bIns="0" rtlCol="0">
            <a:spAutoFit/>
          </a:bodyPr>
          <a:lstStyle/>
          <a:p>
            <a:pPr marL="12700">
              <a:lnSpc>
                <a:spcPct val="100000"/>
              </a:lnSpc>
              <a:spcBef>
                <a:spcPts val="2655"/>
              </a:spcBef>
            </a:pPr>
            <a:r>
              <a:rPr lang="en-US" sz="2400" spc="15" smtClean="0">
                <a:solidFill>
                  <a:srgbClr val="F05A28"/>
                </a:solidFill>
                <a:latin typeface="Verdana"/>
                <a:cs typeface="Verdana"/>
              </a:rPr>
              <a:t>Mục 1</a:t>
            </a:r>
            <a:endParaRPr lang="en-US" sz="2400" spc="10" smtClean="0">
              <a:solidFill>
                <a:srgbClr val="F05A28"/>
              </a:solidFill>
              <a:latin typeface="Verdana"/>
              <a:cs typeface="Verdana"/>
            </a:endParaRPr>
          </a:p>
          <a:p>
            <a:pPr marL="12700">
              <a:lnSpc>
                <a:spcPct val="100000"/>
              </a:lnSpc>
              <a:spcBef>
                <a:spcPts val="2655"/>
              </a:spcBef>
            </a:pPr>
            <a:r>
              <a:rPr lang="en-US" sz="2400" spc="10" smtClean="0">
                <a:solidFill>
                  <a:srgbClr val="F05A28"/>
                </a:solidFill>
                <a:latin typeface="Verdana"/>
                <a:cs typeface="Verdana"/>
              </a:rPr>
              <a:t>Mục 2</a:t>
            </a:r>
          </a:p>
          <a:p>
            <a:pPr marL="12700">
              <a:lnSpc>
                <a:spcPct val="100000"/>
              </a:lnSpc>
              <a:spcBef>
                <a:spcPts val="2655"/>
              </a:spcBef>
            </a:pPr>
            <a:r>
              <a:rPr lang="en-US" sz="2400" spc="10" smtClean="0">
                <a:solidFill>
                  <a:srgbClr val="F05A28"/>
                </a:solidFill>
                <a:latin typeface="Verdana"/>
                <a:cs typeface="Verdana"/>
              </a:rPr>
              <a:t>Mục 3</a:t>
            </a:r>
          </a:p>
          <a:p>
            <a:pPr marL="12700">
              <a:lnSpc>
                <a:spcPct val="100000"/>
              </a:lnSpc>
              <a:spcBef>
                <a:spcPts val="2655"/>
              </a:spcBef>
            </a:pPr>
            <a:r>
              <a:rPr lang="en-US" sz="2400" spc="10" smtClean="0">
                <a:solidFill>
                  <a:srgbClr val="F05A28"/>
                </a:solidFill>
                <a:latin typeface="Verdana"/>
                <a:cs typeface="Verdana"/>
              </a:rPr>
              <a:t>Mục 4</a:t>
            </a:r>
          </a:p>
          <a:p>
            <a:pPr marL="12700">
              <a:lnSpc>
                <a:spcPct val="100000"/>
              </a:lnSpc>
              <a:spcBef>
                <a:spcPts val="2655"/>
              </a:spcBef>
            </a:pPr>
            <a:r>
              <a:rPr lang="en-US" sz="2400" spc="10" smtClean="0">
                <a:solidFill>
                  <a:srgbClr val="F05A28"/>
                </a:solidFill>
                <a:latin typeface="Verdana"/>
                <a:cs typeface="Verdana"/>
              </a:rPr>
              <a:t>Mục 5</a:t>
            </a:r>
          </a:p>
          <a:p>
            <a:pPr marL="12700">
              <a:lnSpc>
                <a:spcPct val="100000"/>
              </a:lnSpc>
              <a:spcBef>
                <a:spcPts val="2655"/>
              </a:spcBef>
            </a:pPr>
            <a:r>
              <a:rPr lang="en-US" sz="2400" spc="10" smtClean="0">
                <a:solidFill>
                  <a:srgbClr val="F05A28"/>
                </a:solidFill>
                <a:latin typeface="Verdana"/>
                <a:cs typeface="Verdana"/>
              </a:rPr>
              <a:t>Mục 6</a:t>
            </a:r>
            <a:endParaRPr sz="2400">
              <a:latin typeface="Verdana"/>
              <a:cs typeface="Verdana"/>
            </a:endParaRPr>
          </a:p>
        </p:txBody>
      </p:sp>
      <p:sp>
        <p:nvSpPr>
          <p:cNvPr id="5" name="object 5"/>
          <p:cNvSpPr txBox="1"/>
          <p:nvPr/>
        </p:nvSpPr>
        <p:spPr>
          <a:xfrm>
            <a:off x="1227135" y="1922779"/>
            <a:ext cx="2181860" cy="574040"/>
          </a:xfrm>
          <a:prstGeom prst="rect">
            <a:avLst/>
          </a:prstGeom>
        </p:spPr>
        <p:txBody>
          <a:bodyPr vert="horz" wrap="square" lIns="0" tIns="12700" rIns="0" bIns="0" rtlCol="0">
            <a:spAutoFit/>
          </a:bodyPr>
          <a:lstStyle/>
          <a:p>
            <a:pPr marL="12700">
              <a:lnSpc>
                <a:spcPct val="100000"/>
              </a:lnSpc>
              <a:spcBef>
                <a:spcPts val="100"/>
              </a:spcBef>
            </a:pPr>
            <a:r>
              <a:rPr sz="3600" spc="-90" dirty="0">
                <a:solidFill>
                  <a:srgbClr val="FFFFFF"/>
                </a:solidFill>
                <a:latin typeface="Verdana"/>
                <a:cs typeface="Verdana"/>
              </a:rPr>
              <a:t>Summary</a:t>
            </a:r>
            <a:endParaRPr sz="3600">
              <a:latin typeface="Verdana"/>
              <a:cs typeface="Verdan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6017098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22060307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09952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29854663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710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6459369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9730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2057422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6668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90500" y="749300"/>
            <a:ext cx="2857500" cy="5495305"/>
            <a:chOff x="190500" y="749300"/>
            <a:chExt cx="2857500" cy="5495305"/>
          </a:xfrm>
          <a:solidFill>
            <a:schemeClr val="bg1">
              <a:lumMod val="75000"/>
            </a:schemeClr>
          </a:solidFill>
        </p:grpSpPr>
        <p:sp>
          <p:nvSpPr>
            <p:cNvPr id="11" name="Freeform 10"/>
            <p:cNvSpPr/>
            <p:nvPr/>
          </p:nvSpPr>
          <p:spPr>
            <a:xfrm>
              <a:off x="304800" y="762000"/>
              <a:ext cx="2743200" cy="5482605"/>
            </a:xfrm>
            <a:custGeom>
              <a:avLst/>
              <a:gdLst>
                <a:gd name="connsiteX0" fmla="*/ 0 w 2743200"/>
                <a:gd name="connsiteY0" fmla="*/ 0 h 5482605"/>
                <a:gd name="connsiteX1" fmla="*/ 246272 w 2743200"/>
                <a:gd name="connsiteY1" fmla="*/ 12265 h 5482605"/>
                <a:gd name="connsiteX2" fmla="*/ 2743200 w 2743200"/>
                <a:gd name="connsiteY2" fmla="*/ 2741302 h 5482605"/>
                <a:gd name="connsiteX3" fmla="*/ 246272 w 2743200"/>
                <a:gd name="connsiteY3" fmla="*/ 5470339 h 5482605"/>
                <a:gd name="connsiteX4" fmla="*/ 0 w 2743200"/>
                <a:gd name="connsiteY4" fmla="*/ 5482605 h 5482605"/>
                <a:gd name="connsiteX5" fmla="*/ 0 w 2743200"/>
                <a:gd name="connsiteY5" fmla="*/ 5374908 h 5482605"/>
                <a:gd name="connsiteX6" fmla="*/ 235260 w 2743200"/>
                <a:gd name="connsiteY6" fmla="*/ 5363197 h 5482605"/>
                <a:gd name="connsiteX7" fmla="*/ 2635502 w 2743200"/>
                <a:gd name="connsiteY7" fmla="*/ 2741302 h 5482605"/>
                <a:gd name="connsiteX8" fmla="*/ 235260 w 2743200"/>
                <a:gd name="connsiteY8" fmla="*/ 119407 h 5482605"/>
                <a:gd name="connsiteX9" fmla="*/ 0 w 2743200"/>
                <a:gd name="connsiteY9" fmla="*/ 107697 h 548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3200" h="5482605">
                  <a:moveTo>
                    <a:pt x="0" y="0"/>
                  </a:moveTo>
                  <a:lnTo>
                    <a:pt x="246272" y="12265"/>
                  </a:lnTo>
                  <a:cubicBezTo>
                    <a:pt x="1648760" y="152744"/>
                    <a:pt x="2743200" y="1320963"/>
                    <a:pt x="2743200" y="2741302"/>
                  </a:cubicBezTo>
                  <a:cubicBezTo>
                    <a:pt x="2743200" y="4161641"/>
                    <a:pt x="1648760" y="5329860"/>
                    <a:pt x="246272" y="5470339"/>
                  </a:cubicBezTo>
                  <a:lnTo>
                    <a:pt x="0" y="5482605"/>
                  </a:lnTo>
                  <a:lnTo>
                    <a:pt x="0" y="5374908"/>
                  </a:lnTo>
                  <a:lnTo>
                    <a:pt x="235260" y="5363197"/>
                  </a:lnTo>
                  <a:cubicBezTo>
                    <a:pt x="1583441" y="5228233"/>
                    <a:pt x="2635502" y="4105879"/>
                    <a:pt x="2635502" y="2741302"/>
                  </a:cubicBezTo>
                  <a:cubicBezTo>
                    <a:pt x="2635502" y="1376726"/>
                    <a:pt x="1583441" y="254371"/>
                    <a:pt x="235260" y="119407"/>
                  </a:cubicBezTo>
                  <a:lnTo>
                    <a:pt x="0" y="10769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190500" y="74930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0500" y="6016005"/>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19"/>
          <p:cNvSpPr/>
          <p:nvPr/>
        </p:nvSpPr>
        <p:spPr>
          <a:xfrm>
            <a:off x="2705100" y="3268352"/>
            <a:ext cx="457200" cy="457200"/>
          </a:xfrm>
          <a:prstGeom prst="ellipse">
            <a:avLst/>
          </a:prstGeom>
          <a:solidFill>
            <a:schemeClr val="tx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62958" y="879226"/>
            <a:ext cx="457200" cy="457200"/>
          </a:xfrm>
          <a:prstGeom prst="ellipse">
            <a:avLst/>
          </a:prstGeom>
          <a:solidFill>
            <a:schemeClr val="tx2">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88677" y="1786576"/>
            <a:ext cx="457200" cy="457200"/>
          </a:xfrm>
          <a:prstGeom prst="ellipse">
            <a:avLst/>
          </a:prstGeom>
          <a:solidFill>
            <a:srgbClr val="2A9FBC"/>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3290868" y="3021422"/>
            <a:ext cx="8686800" cy="1005840"/>
            <a:chOff x="3560778" y="692066"/>
            <a:chExt cx="8250221" cy="939800"/>
          </a:xfrm>
          <a:solidFill>
            <a:schemeClr val="tx2"/>
          </a:solidFill>
        </p:grpSpPr>
        <p:sp>
          <p:nvSpPr>
            <p:cNvPr id="29" name="Rounded Rectangle 28"/>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768981" y="838800"/>
              <a:ext cx="527393" cy="646331"/>
            </a:xfrm>
            <a:prstGeom prst="rect">
              <a:avLst/>
            </a:prstGeom>
            <a:grpFill/>
          </p:spPr>
          <p:txBody>
            <a:bodyPr wrap="square" rtlCol="0" anchor="ctr">
              <a:spAutoFit/>
            </a:bodyPr>
            <a:lstStyle/>
            <a:p>
              <a:pPr algn="ctr"/>
              <a:r>
                <a:rPr lang="en-US" sz="3600" b="1">
                  <a:solidFill>
                    <a:schemeClr val="bg1"/>
                  </a:solidFill>
                  <a:latin typeface="Verdana" panose="020B0604030504040204" pitchFamily="34" charset="0"/>
                  <a:ea typeface="Verdana" panose="020B0604030504040204" pitchFamily="34" charset="0"/>
                </a:rPr>
                <a:t>3</a:t>
              </a:r>
            </a:p>
          </p:txBody>
        </p:sp>
        <p:sp>
          <p:nvSpPr>
            <p:cNvPr id="32" name="TextBox 31"/>
            <p:cNvSpPr txBox="1"/>
            <p:nvPr/>
          </p:nvSpPr>
          <p:spPr>
            <a:xfrm>
              <a:off x="4680857" y="912346"/>
              <a:ext cx="1948543" cy="461665"/>
            </a:xfrm>
            <a:prstGeom prst="rect">
              <a:avLst/>
            </a:prstGeom>
            <a:grpFill/>
          </p:spPr>
          <p:txBody>
            <a:bodyPr wrap="square" rtlCol="0" anchor="ctr">
              <a:spAutoFit/>
            </a:bodyPr>
            <a:lstStyle/>
            <a:p>
              <a:r>
                <a:rPr lang="en-US" sz="2400" smtClean="0">
                  <a:solidFill>
                    <a:schemeClr val="bg1"/>
                  </a:solidFill>
                  <a:latin typeface="Verdana" panose="020B0604030504040204" pitchFamily="34" charset="0"/>
                  <a:ea typeface="Verdana" panose="020B0604030504040204" pitchFamily="34" charset="0"/>
                </a:rPr>
                <a:t>Your here</a:t>
              </a:r>
              <a:endParaRPr lang="en-US" sz="2400">
                <a:solidFill>
                  <a:schemeClr val="bg1"/>
                </a:solidFill>
                <a:latin typeface="Verdana" panose="020B0604030504040204" pitchFamily="34" charset="0"/>
                <a:ea typeface="Verdana" panose="020B0604030504040204" pitchFamily="34" charset="0"/>
              </a:endParaRPr>
            </a:p>
          </p:txBody>
        </p:sp>
        <p:cxnSp>
          <p:nvCxnSpPr>
            <p:cNvPr id="33" name="Straight Connector 32"/>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12430" y="915274"/>
              <a:ext cx="4669970" cy="523220"/>
            </a:xfrm>
            <a:prstGeom prst="rect">
              <a:avLst/>
            </a:prstGeom>
            <a:grpFill/>
            <a:ln>
              <a:noFill/>
            </a:ln>
          </p:spPr>
          <p:txBody>
            <a:bodyPr wrap="square" rtlCol="0" anchor="ctr">
              <a:spAutoFit/>
            </a:bodyPr>
            <a:lstStyle/>
            <a:p>
              <a:r>
                <a:rPr lang="en-US" sz="1400" smtClean="0">
                  <a:solidFill>
                    <a:schemeClr val="bg1"/>
                  </a:solidFill>
                  <a:latin typeface="Verdana" panose="020B0604030504040204" pitchFamily="34" charset="0"/>
                  <a:ea typeface="Verdana" panose="020B0604030504040204" pitchFamily="34" charset="0"/>
                </a:rPr>
                <a:t>You’re here</a:t>
              </a:r>
            </a:p>
            <a:p>
              <a:r>
                <a:rPr lang="en-US" sz="1400" smtClean="0">
                  <a:solidFill>
                    <a:schemeClr val="bg1"/>
                  </a:solidFill>
                  <a:latin typeface="Verdana" panose="020B0604030504040204" pitchFamily="34" charset="0"/>
                  <a:ea typeface="Verdana" panose="020B0604030504040204" pitchFamily="34" charset="0"/>
                </a:rPr>
                <a:t>Cde </a:t>
              </a:r>
              <a:endParaRPr lang="en-US" sz="1400">
                <a:solidFill>
                  <a:schemeClr val="bg1"/>
                </a:solidFill>
                <a:latin typeface="Verdana" panose="020B0604030504040204" pitchFamily="34" charset="0"/>
                <a:ea typeface="Verdana" panose="020B0604030504040204" pitchFamily="34" charset="0"/>
              </a:endParaRPr>
            </a:p>
          </p:txBody>
        </p:sp>
      </p:grpSp>
      <p:sp>
        <p:nvSpPr>
          <p:cNvPr id="9" name="Oval 8"/>
          <p:cNvSpPr/>
          <p:nvPr/>
        </p:nvSpPr>
        <p:spPr>
          <a:xfrm>
            <a:off x="1262958" y="5675353"/>
            <a:ext cx="457200" cy="457200"/>
          </a:xfrm>
          <a:prstGeom prst="ellipse">
            <a:avLst/>
          </a:prstGeom>
          <a:solidFill>
            <a:schemeClr val="accent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53254" y="4846996"/>
            <a:ext cx="457200" cy="457200"/>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290868" y="1841595"/>
            <a:ext cx="8686800" cy="1005840"/>
            <a:chOff x="3560778" y="692066"/>
            <a:chExt cx="8250221" cy="939800"/>
          </a:xfrm>
          <a:solidFill>
            <a:srgbClr val="2A9FBC"/>
          </a:solidFill>
        </p:grpSpPr>
        <p:sp>
          <p:nvSpPr>
            <p:cNvPr id="22" name="Rounded Rectangle 21"/>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30588" y="838800"/>
              <a:ext cx="565787" cy="646331"/>
            </a:xfrm>
            <a:prstGeom prst="rect">
              <a:avLst/>
            </a:prstGeom>
            <a:grpFill/>
          </p:spPr>
          <p:txBody>
            <a:bodyPr wrap="square" rtlCol="0" anchor="ctr">
              <a:spAutoFit/>
            </a:bodyPr>
            <a:lstStyle/>
            <a:p>
              <a:pPr algn="ctr"/>
              <a:r>
                <a:rPr lang="en-US" sz="3600" b="1">
                  <a:solidFill>
                    <a:schemeClr val="bg1"/>
                  </a:solidFill>
                  <a:latin typeface="Verdana" panose="020B0604030504040204" pitchFamily="34" charset="0"/>
                  <a:ea typeface="Verdana" panose="020B0604030504040204" pitchFamily="34" charset="0"/>
                </a:rPr>
                <a:t>2</a:t>
              </a:r>
            </a:p>
          </p:txBody>
        </p:sp>
        <p:sp>
          <p:nvSpPr>
            <p:cNvPr id="25" name="TextBox 24"/>
            <p:cNvSpPr txBox="1"/>
            <p:nvPr/>
          </p:nvSpPr>
          <p:spPr>
            <a:xfrm>
              <a:off x="4680857" y="912346"/>
              <a:ext cx="1948543" cy="461665"/>
            </a:xfrm>
            <a:prstGeom prst="rect">
              <a:avLst/>
            </a:prstGeom>
            <a:grpFill/>
          </p:spPr>
          <p:txBody>
            <a:bodyPr wrap="square" rtlCol="0" anchor="ctr">
              <a:spAutoFit/>
            </a:bodyPr>
            <a:lstStyle/>
            <a:p>
              <a:r>
                <a:rPr lang="en-US" sz="2400" smtClean="0">
                  <a:solidFill>
                    <a:schemeClr val="bg1"/>
                  </a:solidFill>
                  <a:latin typeface="Verdana" panose="020B0604030504040204" pitchFamily="34" charset="0"/>
                  <a:ea typeface="Verdana" panose="020B0604030504040204" pitchFamily="34" charset="0"/>
                </a:rPr>
                <a:t>Your here</a:t>
              </a:r>
              <a:endParaRPr lang="en-US" sz="2400">
                <a:solidFill>
                  <a:schemeClr val="bg1"/>
                </a:solidFill>
                <a:latin typeface="Verdana" panose="020B0604030504040204" pitchFamily="34" charset="0"/>
                <a:ea typeface="Verdana" panose="020B0604030504040204" pitchFamily="34" charset="0"/>
              </a:endParaRPr>
            </a:p>
          </p:txBody>
        </p:sp>
        <p:cxnSp>
          <p:nvCxnSpPr>
            <p:cNvPr id="26" name="Straight Connector 25"/>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12430" y="915274"/>
              <a:ext cx="4669970" cy="523220"/>
            </a:xfrm>
            <a:prstGeom prst="rect">
              <a:avLst/>
            </a:prstGeom>
            <a:grpFill/>
            <a:ln>
              <a:noFill/>
            </a:ln>
          </p:spPr>
          <p:txBody>
            <a:bodyPr wrap="square" rtlCol="0" anchor="ctr">
              <a:spAutoFit/>
            </a:bodyPr>
            <a:lstStyle/>
            <a:p>
              <a:r>
                <a:rPr lang="en-US" sz="1400" smtClean="0">
                  <a:solidFill>
                    <a:schemeClr val="bg1"/>
                  </a:solidFill>
                  <a:latin typeface="Verdana" panose="020B0604030504040204" pitchFamily="34" charset="0"/>
                  <a:ea typeface="Verdana" panose="020B0604030504040204" pitchFamily="34" charset="0"/>
                </a:rPr>
                <a:t>You’re here</a:t>
              </a:r>
            </a:p>
            <a:p>
              <a:r>
                <a:rPr lang="en-US" sz="1400" smtClean="0">
                  <a:solidFill>
                    <a:schemeClr val="bg1"/>
                  </a:solidFill>
                  <a:latin typeface="Verdana" panose="020B0604030504040204" pitchFamily="34" charset="0"/>
                  <a:ea typeface="Verdana" panose="020B0604030504040204" pitchFamily="34" charset="0"/>
                </a:rPr>
                <a:t>Cde </a:t>
              </a:r>
              <a:endParaRPr lang="en-US" sz="1400">
                <a:solidFill>
                  <a:schemeClr val="bg1"/>
                </a:solidFill>
                <a:latin typeface="Verdana" panose="020B0604030504040204" pitchFamily="34" charset="0"/>
                <a:ea typeface="Verdana" panose="020B0604030504040204" pitchFamily="34" charset="0"/>
              </a:endParaRPr>
            </a:p>
          </p:txBody>
        </p:sp>
      </p:grpSp>
      <p:grpSp>
        <p:nvGrpSpPr>
          <p:cNvPr id="13" name="Group 12"/>
          <p:cNvGrpSpPr/>
          <p:nvPr/>
        </p:nvGrpSpPr>
        <p:grpSpPr>
          <a:xfrm>
            <a:off x="3290868" y="643467"/>
            <a:ext cx="8686800" cy="1005840"/>
            <a:chOff x="3560778" y="692066"/>
            <a:chExt cx="8250221" cy="939800"/>
          </a:xfrm>
        </p:grpSpPr>
        <p:sp>
          <p:nvSpPr>
            <p:cNvPr id="3" name="Rounded Rectangle 2"/>
            <p:cNvSpPr/>
            <p:nvPr/>
          </p:nvSpPr>
          <p:spPr>
            <a:xfrm>
              <a:off x="3921564" y="751434"/>
              <a:ext cx="7889435" cy="8509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rot="2700000">
              <a:off x="3552366" y="700478"/>
              <a:ext cx="939800" cy="922976"/>
            </a:xfrm>
            <a:prstGeom prst="roundRect">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730587" y="838800"/>
              <a:ext cx="601466" cy="646331"/>
            </a:xfrm>
            <a:prstGeom prst="rect">
              <a:avLst/>
            </a:prstGeom>
            <a:noFill/>
          </p:spPr>
          <p:txBody>
            <a:bodyPr wrap="square" rtlCol="0" anchor="ctr">
              <a:spAutoFit/>
            </a:bodyPr>
            <a:lstStyle/>
            <a:p>
              <a:pPr algn="ctr"/>
              <a:r>
                <a:rPr lang="en-US" sz="3600" b="1" smtClean="0">
                  <a:solidFill>
                    <a:schemeClr val="bg1"/>
                  </a:solidFill>
                  <a:latin typeface="Verdana" panose="020B0604030504040204" pitchFamily="34" charset="0"/>
                  <a:ea typeface="Verdana" panose="020B0604030504040204" pitchFamily="34" charset="0"/>
                </a:rPr>
                <a:t>1</a:t>
              </a:r>
              <a:endParaRPr lang="en-US" sz="3600" b="1">
                <a:solidFill>
                  <a:schemeClr val="bg1"/>
                </a:solidFill>
                <a:latin typeface="Verdana" panose="020B0604030504040204" pitchFamily="34" charset="0"/>
                <a:ea typeface="Verdana" panose="020B0604030504040204" pitchFamily="34" charset="0"/>
              </a:endParaRPr>
            </a:p>
          </p:txBody>
        </p:sp>
        <p:sp>
          <p:nvSpPr>
            <p:cNvPr id="5" name="TextBox 4"/>
            <p:cNvSpPr txBox="1"/>
            <p:nvPr/>
          </p:nvSpPr>
          <p:spPr>
            <a:xfrm>
              <a:off x="4680857" y="912346"/>
              <a:ext cx="1948543" cy="461665"/>
            </a:xfrm>
            <a:prstGeom prst="rect">
              <a:avLst/>
            </a:prstGeom>
            <a:noFill/>
          </p:spPr>
          <p:txBody>
            <a:bodyPr wrap="square" rtlCol="0" anchor="ctr">
              <a:spAutoFit/>
            </a:bodyPr>
            <a:lstStyle/>
            <a:p>
              <a:r>
                <a:rPr lang="en-US" sz="2400" smtClean="0">
                  <a:solidFill>
                    <a:schemeClr val="bg1"/>
                  </a:solidFill>
                  <a:latin typeface="Verdana" panose="020B0604030504040204" pitchFamily="34" charset="0"/>
                  <a:ea typeface="Verdana" panose="020B0604030504040204" pitchFamily="34" charset="0"/>
                </a:rPr>
                <a:t>Your here</a:t>
              </a:r>
              <a:endParaRPr lang="en-US" sz="2400">
                <a:solidFill>
                  <a:schemeClr val="bg1"/>
                </a:solidFill>
                <a:latin typeface="Verdana" panose="020B0604030504040204" pitchFamily="34" charset="0"/>
                <a:ea typeface="Verdana" panose="020B0604030504040204" pitchFamily="34" charset="0"/>
              </a:endParaRPr>
            </a:p>
          </p:txBody>
        </p:sp>
        <p:cxnSp>
          <p:nvCxnSpPr>
            <p:cNvPr id="12" name="Straight Connector 11"/>
            <p:cNvCxnSpPr/>
            <p:nvPr/>
          </p:nvCxnSpPr>
          <p:spPr>
            <a:xfrm>
              <a:off x="6781800" y="762000"/>
              <a:ext cx="0" cy="7315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12430" y="915274"/>
              <a:ext cx="4669970" cy="523220"/>
            </a:xfrm>
            <a:prstGeom prst="rect">
              <a:avLst/>
            </a:prstGeom>
            <a:noFill/>
            <a:ln>
              <a:noFill/>
            </a:ln>
          </p:spPr>
          <p:txBody>
            <a:bodyPr wrap="square" rtlCol="0" anchor="ctr">
              <a:spAutoFit/>
            </a:bodyPr>
            <a:lstStyle/>
            <a:p>
              <a:r>
                <a:rPr lang="en-US" sz="1400" smtClean="0">
                  <a:solidFill>
                    <a:schemeClr val="bg1"/>
                  </a:solidFill>
                  <a:latin typeface="Verdana" panose="020B0604030504040204" pitchFamily="34" charset="0"/>
                  <a:ea typeface="Verdana" panose="020B0604030504040204" pitchFamily="34" charset="0"/>
                </a:rPr>
                <a:t>You’re here</a:t>
              </a:r>
            </a:p>
            <a:p>
              <a:r>
                <a:rPr lang="en-US" sz="1400" smtClean="0">
                  <a:solidFill>
                    <a:schemeClr val="bg1"/>
                  </a:solidFill>
                  <a:latin typeface="Verdana" panose="020B0604030504040204" pitchFamily="34" charset="0"/>
                  <a:ea typeface="Verdana" panose="020B0604030504040204" pitchFamily="34" charset="0"/>
                </a:rPr>
                <a:t>Cde a</a:t>
              </a:r>
              <a:endParaRPr lang="en-US" sz="1400">
                <a:solidFill>
                  <a:schemeClr val="bg1"/>
                </a:solidFill>
                <a:latin typeface="Verdana" panose="020B0604030504040204" pitchFamily="34" charset="0"/>
                <a:ea typeface="Verdana" panose="020B0604030504040204" pitchFamily="34" charset="0"/>
              </a:endParaRPr>
            </a:p>
          </p:txBody>
        </p:sp>
      </p:grpSp>
      <p:grpSp>
        <p:nvGrpSpPr>
          <p:cNvPr id="35" name="Group 34"/>
          <p:cNvGrpSpPr/>
          <p:nvPr/>
        </p:nvGrpSpPr>
        <p:grpSpPr>
          <a:xfrm>
            <a:off x="3290868" y="4215433"/>
            <a:ext cx="8686800" cy="1005840"/>
            <a:chOff x="3560778" y="692066"/>
            <a:chExt cx="8250221" cy="939800"/>
          </a:xfrm>
          <a:solidFill>
            <a:srgbClr val="FFC000"/>
          </a:solidFill>
        </p:grpSpPr>
        <p:sp>
          <p:nvSpPr>
            <p:cNvPr id="36" name="Rounded Rectangle 35"/>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730587" y="838800"/>
              <a:ext cx="601466" cy="646331"/>
            </a:xfrm>
            <a:prstGeom prst="rect">
              <a:avLst/>
            </a:prstGeom>
            <a:grpFill/>
          </p:spPr>
          <p:txBody>
            <a:bodyPr wrap="square" rtlCol="0" anchor="ctr">
              <a:spAutoFit/>
            </a:bodyPr>
            <a:lstStyle/>
            <a:p>
              <a:pPr algn="ctr"/>
              <a:r>
                <a:rPr lang="en-US" sz="3600" b="1">
                  <a:solidFill>
                    <a:schemeClr val="bg1"/>
                  </a:solidFill>
                  <a:latin typeface="Verdana" panose="020B0604030504040204" pitchFamily="34" charset="0"/>
                  <a:ea typeface="Verdana" panose="020B0604030504040204" pitchFamily="34" charset="0"/>
                </a:rPr>
                <a:t>4</a:t>
              </a:r>
            </a:p>
          </p:txBody>
        </p:sp>
        <p:sp>
          <p:nvSpPr>
            <p:cNvPr id="39" name="TextBox 38"/>
            <p:cNvSpPr txBox="1"/>
            <p:nvPr/>
          </p:nvSpPr>
          <p:spPr>
            <a:xfrm>
              <a:off x="4680857" y="912346"/>
              <a:ext cx="1948543" cy="461665"/>
            </a:xfrm>
            <a:prstGeom prst="rect">
              <a:avLst/>
            </a:prstGeom>
            <a:grpFill/>
          </p:spPr>
          <p:txBody>
            <a:bodyPr wrap="square" rtlCol="0" anchor="ctr">
              <a:spAutoFit/>
            </a:bodyPr>
            <a:lstStyle/>
            <a:p>
              <a:r>
                <a:rPr lang="en-US" sz="2400" smtClean="0">
                  <a:solidFill>
                    <a:schemeClr val="bg1"/>
                  </a:solidFill>
                  <a:latin typeface="Verdana" panose="020B0604030504040204" pitchFamily="34" charset="0"/>
                  <a:ea typeface="Verdana" panose="020B0604030504040204" pitchFamily="34" charset="0"/>
                </a:rPr>
                <a:t>Your here</a:t>
              </a:r>
              <a:endParaRPr lang="en-US" sz="2400">
                <a:solidFill>
                  <a:schemeClr val="bg1"/>
                </a:solidFill>
                <a:latin typeface="Verdana" panose="020B0604030504040204" pitchFamily="34" charset="0"/>
                <a:ea typeface="Verdana" panose="020B0604030504040204" pitchFamily="34" charset="0"/>
              </a:endParaRPr>
            </a:p>
          </p:txBody>
        </p:sp>
        <p:cxnSp>
          <p:nvCxnSpPr>
            <p:cNvPr id="40" name="Straight Connector 39"/>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912430" y="915274"/>
              <a:ext cx="4669970" cy="523220"/>
            </a:xfrm>
            <a:prstGeom prst="rect">
              <a:avLst/>
            </a:prstGeom>
            <a:grpFill/>
            <a:ln>
              <a:noFill/>
            </a:ln>
          </p:spPr>
          <p:txBody>
            <a:bodyPr wrap="square" rtlCol="0" anchor="ctr">
              <a:spAutoFit/>
            </a:bodyPr>
            <a:lstStyle/>
            <a:p>
              <a:r>
                <a:rPr lang="en-US" sz="1400" smtClean="0">
                  <a:solidFill>
                    <a:schemeClr val="bg1"/>
                  </a:solidFill>
                  <a:latin typeface="Verdana" panose="020B0604030504040204" pitchFamily="34" charset="0"/>
                  <a:ea typeface="Verdana" panose="020B0604030504040204" pitchFamily="34" charset="0"/>
                </a:rPr>
                <a:t>You’re here</a:t>
              </a:r>
            </a:p>
            <a:p>
              <a:r>
                <a:rPr lang="en-US" sz="1400" smtClean="0">
                  <a:solidFill>
                    <a:schemeClr val="bg1"/>
                  </a:solidFill>
                  <a:latin typeface="Verdana" panose="020B0604030504040204" pitchFamily="34" charset="0"/>
                  <a:ea typeface="Verdana" panose="020B0604030504040204" pitchFamily="34" charset="0"/>
                </a:rPr>
                <a:t>Cde </a:t>
              </a:r>
              <a:endParaRPr lang="en-US" sz="1400">
                <a:solidFill>
                  <a:schemeClr val="bg1"/>
                </a:solidFill>
                <a:latin typeface="Verdana" panose="020B0604030504040204" pitchFamily="34" charset="0"/>
                <a:ea typeface="Verdana" panose="020B0604030504040204" pitchFamily="34" charset="0"/>
              </a:endParaRPr>
            </a:p>
          </p:txBody>
        </p:sp>
      </p:grpSp>
      <p:grpSp>
        <p:nvGrpSpPr>
          <p:cNvPr id="42" name="Group 41"/>
          <p:cNvGrpSpPr/>
          <p:nvPr/>
        </p:nvGrpSpPr>
        <p:grpSpPr>
          <a:xfrm>
            <a:off x="3290868" y="5366002"/>
            <a:ext cx="8686800" cy="1005840"/>
            <a:chOff x="3560778" y="692066"/>
            <a:chExt cx="8250221" cy="939800"/>
          </a:xfrm>
          <a:solidFill>
            <a:schemeClr val="accent6"/>
          </a:solidFill>
        </p:grpSpPr>
        <p:sp>
          <p:nvSpPr>
            <p:cNvPr id="43" name="Rounded Rectangle 42"/>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60713" y="838800"/>
              <a:ext cx="569129" cy="646331"/>
            </a:xfrm>
            <a:prstGeom prst="rect">
              <a:avLst/>
            </a:prstGeom>
            <a:grpFill/>
          </p:spPr>
          <p:txBody>
            <a:bodyPr wrap="square" rtlCol="0" anchor="ctr">
              <a:spAutoFit/>
            </a:bodyPr>
            <a:lstStyle/>
            <a:p>
              <a:pPr algn="ctr"/>
              <a:r>
                <a:rPr lang="en-US" sz="3600" b="1">
                  <a:solidFill>
                    <a:schemeClr val="bg1"/>
                  </a:solidFill>
                  <a:latin typeface="Verdana" panose="020B0604030504040204" pitchFamily="34" charset="0"/>
                  <a:ea typeface="Verdana" panose="020B0604030504040204" pitchFamily="34" charset="0"/>
                </a:rPr>
                <a:t>5</a:t>
              </a:r>
            </a:p>
          </p:txBody>
        </p:sp>
        <p:sp>
          <p:nvSpPr>
            <p:cNvPr id="46" name="TextBox 45"/>
            <p:cNvSpPr txBox="1"/>
            <p:nvPr/>
          </p:nvSpPr>
          <p:spPr>
            <a:xfrm>
              <a:off x="4680857" y="912346"/>
              <a:ext cx="1948543" cy="461665"/>
            </a:xfrm>
            <a:prstGeom prst="rect">
              <a:avLst/>
            </a:prstGeom>
            <a:grpFill/>
          </p:spPr>
          <p:txBody>
            <a:bodyPr wrap="square" rtlCol="0" anchor="ctr">
              <a:spAutoFit/>
            </a:bodyPr>
            <a:lstStyle/>
            <a:p>
              <a:r>
                <a:rPr lang="en-US" sz="2400" smtClean="0">
                  <a:solidFill>
                    <a:schemeClr val="bg1"/>
                  </a:solidFill>
                  <a:latin typeface="Verdana" panose="020B0604030504040204" pitchFamily="34" charset="0"/>
                  <a:ea typeface="Verdana" panose="020B0604030504040204" pitchFamily="34" charset="0"/>
                </a:rPr>
                <a:t>Your here</a:t>
              </a:r>
              <a:endParaRPr lang="en-US" sz="2400">
                <a:solidFill>
                  <a:schemeClr val="bg1"/>
                </a:solidFill>
                <a:latin typeface="Verdana" panose="020B0604030504040204" pitchFamily="34" charset="0"/>
                <a:ea typeface="Verdana" panose="020B0604030504040204" pitchFamily="34" charset="0"/>
              </a:endParaRPr>
            </a:p>
          </p:txBody>
        </p:sp>
        <p:cxnSp>
          <p:nvCxnSpPr>
            <p:cNvPr id="47" name="Straight Connector 46"/>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912430" y="915274"/>
              <a:ext cx="4669970" cy="523220"/>
            </a:xfrm>
            <a:prstGeom prst="rect">
              <a:avLst/>
            </a:prstGeom>
            <a:grpFill/>
            <a:ln>
              <a:noFill/>
            </a:ln>
          </p:spPr>
          <p:txBody>
            <a:bodyPr wrap="square" rtlCol="0" anchor="ctr">
              <a:spAutoFit/>
            </a:bodyPr>
            <a:lstStyle/>
            <a:p>
              <a:r>
                <a:rPr lang="en-US" sz="1400" smtClean="0">
                  <a:solidFill>
                    <a:schemeClr val="bg1"/>
                  </a:solidFill>
                  <a:latin typeface="Verdana" panose="020B0604030504040204" pitchFamily="34" charset="0"/>
                  <a:ea typeface="Verdana" panose="020B0604030504040204" pitchFamily="34" charset="0"/>
                </a:rPr>
                <a:t>You’re here</a:t>
              </a:r>
            </a:p>
            <a:p>
              <a:r>
                <a:rPr lang="en-US" sz="1400" smtClean="0">
                  <a:solidFill>
                    <a:schemeClr val="bg1"/>
                  </a:solidFill>
                  <a:latin typeface="Verdana" panose="020B0604030504040204" pitchFamily="34" charset="0"/>
                  <a:ea typeface="Verdana" panose="020B0604030504040204" pitchFamily="34" charset="0"/>
                </a:rPr>
                <a:t>Cde </a:t>
              </a:r>
              <a:endParaRPr lang="en-US" sz="1400">
                <a:solidFill>
                  <a:schemeClr val="bg1"/>
                </a:solidFill>
                <a:latin typeface="Verdana" panose="020B0604030504040204" pitchFamily="34" charset="0"/>
                <a:ea typeface="Verdana" panose="020B0604030504040204" pitchFamily="34" charset="0"/>
              </a:endParaRPr>
            </a:p>
          </p:txBody>
        </p:sp>
      </p:grpSp>
      <p:sp>
        <p:nvSpPr>
          <p:cNvPr id="14" name="TextBox 13"/>
          <p:cNvSpPr txBox="1"/>
          <p:nvPr/>
        </p:nvSpPr>
        <p:spPr>
          <a:xfrm>
            <a:off x="484448" y="3145097"/>
            <a:ext cx="1943100" cy="646331"/>
          </a:xfrm>
          <a:prstGeom prst="rect">
            <a:avLst/>
          </a:prstGeom>
          <a:noFill/>
        </p:spPr>
        <p:txBody>
          <a:bodyPr wrap="square" rtlCol="0" anchor="ctr">
            <a:spAutoFit/>
          </a:bodyPr>
          <a:lstStyle/>
          <a:p>
            <a:r>
              <a:rPr lang="en-US" smtClean="0"/>
              <a:t>Trình chiếu lên mới nhấn được</a:t>
            </a:r>
            <a:endParaRPr lang="en-US"/>
          </a:p>
        </p:txBody>
      </p:sp>
      <p:sp>
        <p:nvSpPr>
          <p:cNvPr id="15" name="TextBox 14"/>
          <p:cNvSpPr txBox="1"/>
          <p:nvPr/>
        </p:nvSpPr>
        <p:spPr>
          <a:xfrm>
            <a:off x="419100" y="3972369"/>
            <a:ext cx="1828800" cy="1077218"/>
          </a:xfrm>
          <a:prstGeom prst="rect">
            <a:avLst/>
          </a:prstGeom>
          <a:noFill/>
        </p:spPr>
        <p:txBody>
          <a:bodyPr wrap="square" rtlCol="0">
            <a:spAutoFit/>
          </a:bodyPr>
          <a:lstStyle/>
          <a:p>
            <a:r>
              <a:rPr lang="en-US" sz="3200" smtClean="0">
                <a:solidFill>
                  <a:srgbClr val="FF0000"/>
                </a:solidFill>
                <a:hlinkClick r:id="rId2"/>
              </a:rPr>
              <a:t>Xem ở đây</a:t>
            </a:r>
            <a:endParaRPr lang="en-US" sz="3200">
              <a:solidFill>
                <a:srgbClr val="FF0000"/>
              </a:solidFill>
            </a:endParaRPr>
          </a:p>
        </p:txBody>
      </p:sp>
    </p:spTree>
    <p:extLst>
      <p:ext uri="{BB962C8B-B14F-4D97-AF65-F5344CB8AC3E}">
        <p14:creationId xmlns:p14="http://schemas.microsoft.com/office/powerpoint/2010/main" val="227584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par>
                          <p:cTn id="38" fill="hold">
                            <p:stCondLst>
                              <p:cond delay="3500"/>
                            </p:stCondLst>
                            <p:childTnLst>
                              <p:par>
                                <p:cTn id="39" presetID="2" presetClass="entr" presetSubtype="2"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1000" fill="hold"/>
                                        <p:tgtEl>
                                          <p:spTgt spid="13"/>
                                        </p:tgtEl>
                                        <p:attrNameLst>
                                          <p:attrName>ppt_x</p:attrName>
                                        </p:attrNameLst>
                                      </p:cBhvr>
                                      <p:tavLst>
                                        <p:tav tm="0">
                                          <p:val>
                                            <p:strVal val="1+#ppt_w/2"/>
                                          </p:val>
                                        </p:tav>
                                        <p:tav tm="100000">
                                          <p:val>
                                            <p:strVal val="#ppt_x"/>
                                          </p:val>
                                        </p:tav>
                                      </p:tavLst>
                                    </p:anim>
                                    <p:anim calcmode="lin" valueType="num">
                                      <p:cBhvr additive="base">
                                        <p:cTn id="42" dur="10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1000" fill="hold"/>
                                        <p:tgtEl>
                                          <p:spTgt spid="21"/>
                                        </p:tgtEl>
                                        <p:attrNameLst>
                                          <p:attrName>ppt_x</p:attrName>
                                        </p:attrNameLst>
                                      </p:cBhvr>
                                      <p:tavLst>
                                        <p:tav tm="0">
                                          <p:val>
                                            <p:strVal val="1+#ppt_w/2"/>
                                          </p:val>
                                        </p:tav>
                                        <p:tav tm="100000">
                                          <p:val>
                                            <p:strVal val="#ppt_x"/>
                                          </p:val>
                                        </p:tav>
                                      </p:tavLst>
                                    </p:anim>
                                    <p:anim calcmode="lin" valueType="num">
                                      <p:cBhvr additive="base">
                                        <p:cTn id="47" dur="10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5500"/>
                            </p:stCondLst>
                            <p:childTnLst>
                              <p:par>
                                <p:cTn id="49" presetID="2" presetClass="entr" presetSubtype="2"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1000" fill="hold"/>
                                        <p:tgtEl>
                                          <p:spTgt spid="28"/>
                                        </p:tgtEl>
                                        <p:attrNameLst>
                                          <p:attrName>ppt_x</p:attrName>
                                        </p:attrNameLst>
                                      </p:cBhvr>
                                      <p:tavLst>
                                        <p:tav tm="0">
                                          <p:val>
                                            <p:strVal val="1+#ppt_w/2"/>
                                          </p:val>
                                        </p:tav>
                                        <p:tav tm="100000">
                                          <p:val>
                                            <p:strVal val="#ppt_x"/>
                                          </p:val>
                                        </p:tav>
                                      </p:tavLst>
                                    </p:anim>
                                    <p:anim calcmode="lin" valueType="num">
                                      <p:cBhvr additive="base">
                                        <p:cTn id="52" dur="1000" fill="hold"/>
                                        <p:tgtEl>
                                          <p:spTgt spid="28"/>
                                        </p:tgtEl>
                                        <p:attrNameLst>
                                          <p:attrName>ppt_y</p:attrName>
                                        </p:attrNameLst>
                                      </p:cBhvr>
                                      <p:tavLst>
                                        <p:tav tm="0">
                                          <p:val>
                                            <p:strVal val="#ppt_y"/>
                                          </p:val>
                                        </p:tav>
                                        <p:tav tm="100000">
                                          <p:val>
                                            <p:strVal val="#ppt_y"/>
                                          </p:val>
                                        </p:tav>
                                      </p:tavLst>
                                    </p:anim>
                                  </p:childTnLst>
                                </p:cTn>
                              </p:par>
                            </p:childTnLst>
                          </p:cTn>
                        </p:par>
                        <p:par>
                          <p:cTn id="53" fill="hold">
                            <p:stCondLst>
                              <p:cond delay="6500"/>
                            </p:stCondLst>
                            <p:childTnLst>
                              <p:par>
                                <p:cTn id="54" presetID="2" presetClass="entr" presetSubtype="2"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1000" fill="hold"/>
                                        <p:tgtEl>
                                          <p:spTgt spid="35"/>
                                        </p:tgtEl>
                                        <p:attrNameLst>
                                          <p:attrName>ppt_x</p:attrName>
                                        </p:attrNameLst>
                                      </p:cBhvr>
                                      <p:tavLst>
                                        <p:tav tm="0">
                                          <p:val>
                                            <p:strVal val="1+#ppt_w/2"/>
                                          </p:val>
                                        </p:tav>
                                        <p:tav tm="100000">
                                          <p:val>
                                            <p:strVal val="#ppt_x"/>
                                          </p:val>
                                        </p:tav>
                                      </p:tavLst>
                                    </p:anim>
                                    <p:anim calcmode="lin" valueType="num">
                                      <p:cBhvr additive="base">
                                        <p:cTn id="57" dur="1000" fill="hold"/>
                                        <p:tgtEl>
                                          <p:spTgt spid="35"/>
                                        </p:tgtEl>
                                        <p:attrNameLst>
                                          <p:attrName>ppt_y</p:attrName>
                                        </p:attrNameLst>
                                      </p:cBhvr>
                                      <p:tavLst>
                                        <p:tav tm="0">
                                          <p:val>
                                            <p:strVal val="#ppt_y"/>
                                          </p:val>
                                        </p:tav>
                                        <p:tav tm="100000">
                                          <p:val>
                                            <p:strVal val="#ppt_y"/>
                                          </p:val>
                                        </p:tav>
                                      </p:tavLst>
                                    </p:anim>
                                  </p:childTnLst>
                                </p:cTn>
                              </p:par>
                            </p:childTnLst>
                          </p:cTn>
                        </p:par>
                        <p:par>
                          <p:cTn id="58" fill="hold">
                            <p:stCondLst>
                              <p:cond delay="7500"/>
                            </p:stCondLst>
                            <p:childTnLst>
                              <p:par>
                                <p:cTn id="59" presetID="2" presetClass="entr" presetSubtype="2"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1000" fill="hold"/>
                                        <p:tgtEl>
                                          <p:spTgt spid="42"/>
                                        </p:tgtEl>
                                        <p:attrNameLst>
                                          <p:attrName>ppt_x</p:attrName>
                                        </p:attrNameLst>
                                      </p:cBhvr>
                                      <p:tavLst>
                                        <p:tav tm="0">
                                          <p:val>
                                            <p:strVal val="1+#ppt_w/2"/>
                                          </p:val>
                                        </p:tav>
                                        <p:tav tm="100000">
                                          <p:val>
                                            <p:strVal val="#ppt_x"/>
                                          </p:val>
                                        </p:tav>
                                      </p:tavLst>
                                    </p:anim>
                                    <p:anim calcmode="lin" valueType="num">
                                      <p:cBhvr additive="base">
                                        <p:cTn id="62"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36219" y="2718308"/>
            <a:ext cx="2971165" cy="574040"/>
          </a:xfrm>
          <a:prstGeom prst="rect">
            <a:avLst/>
          </a:prstGeom>
        </p:spPr>
        <p:txBody>
          <a:bodyPr vert="horz" wrap="square" lIns="0" tIns="12700" rIns="0" bIns="0" rtlCol="0">
            <a:spAutoFit/>
          </a:bodyPr>
          <a:lstStyle/>
          <a:p>
            <a:pPr marL="12700">
              <a:lnSpc>
                <a:spcPct val="100000"/>
              </a:lnSpc>
              <a:spcBef>
                <a:spcPts val="100"/>
              </a:spcBef>
            </a:pPr>
            <a:r>
              <a:rPr lang="en-US" spc="-45" smtClean="0"/>
              <a:t>Heading 1</a:t>
            </a:r>
            <a:endParaRPr spc="-25"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90500" y="749300"/>
            <a:ext cx="2857500" cy="5495305"/>
            <a:chOff x="190500" y="749300"/>
            <a:chExt cx="2857500" cy="5495305"/>
          </a:xfrm>
          <a:solidFill>
            <a:schemeClr val="bg1">
              <a:lumMod val="75000"/>
            </a:schemeClr>
          </a:solidFill>
        </p:grpSpPr>
        <p:sp>
          <p:nvSpPr>
            <p:cNvPr id="11" name="Freeform 10"/>
            <p:cNvSpPr/>
            <p:nvPr/>
          </p:nvSpPr>
          <p:spPr>
            <a:xfrm>
              <a:off x="304800" y="762000"/>
              <a:ext cx="2743200" cy="5482605"/>
            </a:xfrm>
            <a:custGeom>
              <a:avLst/>
              <a:gdLst>
                <a:gd name="connsiteX0" fmla="*/ 0 w 2743200"/>
                <a:gd name="connsiteY0" fmla="*/ 0 h 5482605"/>
                <a:gd name="connsiteX1" fmla="*/ 246272 w 2743200"/>
                <a:gd name="connsiteY1" fmla="*/ 12265 h 5482605"/>
                <a:gd name="connsiteX2" fmla="*/ 2743200 w 2743200"/>
                <a:gd name="connsiteY2" fmla="*/ 2741302 h 5482605"/>
                <a:gd name="connsiteX3" fmla="*/ 246272 w 2743200"/>
                <a:gd name="connsiteY3" fmla="*/ 5470339 h 5482605"/>
                <a:gd name="connsiteX4" fmla="*/ 0 w 2743200"/>
                <a:gd name="connsiteY4" fmla="*/ 5482605 h 5482605"/>
                <a:gd name="connsiteX5" fmla="*/ 0 w 2743200"/>
                <a:gd name="connsiteY5" fmla="*/ 5374908 h 5482605"/>
                <a:gd name="connsiteX6" fmla="*/ 235260 w 2743200"/>
                <a:gd name="connsiteY6" fmla="*/ 5363197 h 5482605"/>
                <a:gd name="connsiteX7" fmla="*/ 2635502 w 2743200"/>
                <a:gd name="connsiteY7" fmla="*/ 2741302 h 5482605"/>
                <a:gd name="connsiteX8" fmla="*/ 235260 w 2743200"/>
                <a:gd name="connsiteY8" fmla="*/ 119407 h 5482605"/>
                <a:gd name="connsiteX9" fmla="*/ 0 w 2743200"/>
                <a:gd name="connsiteY9" fmla="*/ 107697 h 548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3200" h="5482605">
                  <a:moveTo>
                    <a:pt x="0" y="0"/>
                  </a:moveTo>
                  <a:lnTo>
                    <a:pt x="246272" y="12265"/>
                  </a:lnTo>
                  <a:cubicBezTo>
                    <a:pt x="1648760" y="152744"/>
                    <a:pt x="2743200" y="1320963"/>
                    <a:pt x="2743200" y="2741302"/>
                  </a:cubicBezTo>
                  <a:cubicBezTo>
                    <a:pt x="2743200" y="4161641"/>
                    <a:pt x="1648760" y="5329860"/>
                    <a:pt x="246272" y="5470339"/>
                  </a:cubicBezTo>
                  <a:lnTo>
                    <a:pt x="0" y="5482605"/>
                  </a:lnTo>
                  <a:lnTo>
                    <a:pt x="0" y="5374908"/>
                  </a:lnTo>
                  <a:lnTo>
                    <a:pt x="235260" y="5363197"/>
                  </a:lnTo>
                  <a:cubicBezTo>
                    <a:pt x="1583441" y="5228233"/>
                    <a:pt x="2635502" y="4105879"/>
                    <a:pt x="2635502" y="2741302"/>
                  </a:cubicBezTo>
                  <a:cubicBezTo>
                    <a:pt x="2635502" y="1376726"/>
                    <a:pt x="1583441" y="254371"/>
                    <a:pt x="235260" y="119407"/>
                  </a:cubicBezTo>
                  <a:lnTo>
                    <a:pt x="0" y="10769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190500" y="74930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0500" y="6016005"/>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19"/>
          <p:cNvSpPr/>
          <p:nvPr/>
        </p:nvSpPr>
        <p:spPr>
          <a:xfrm>
            <a:off x="2705100" y="3268352"/>
            <a:ext cx="457200" cy="457200"/>
          </a:xfrm>
          <a:prstGeom prst="ellipse">
            <a:avLst/>
          </a:prstGeom>
          <a:solidFill>
            <a:schemeClr val="tx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62958" y="879226"/>
            <a:ext cx="457200" cy="457200"/>
          </a:xfrm>
          <a:prstGeom prst="ellipse">
            <a:avLst/>
          </a:prstGeom>
          <a:solidFill>
            <a:schemeClr val="tx2">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88677" y="1786576"/>
            <a:ext cx="457200" cy="457200"/>
          </a:xfrm>
          <a:prstGeom prst="ellipse">
            <a:avLst/>
          </a:prstGeom>
          <a:solidFill>
            <a:srgbClr val="2A9FBC"/>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3290868" y="3021422"/>
            <a:ext cx="8686800" cy="1005840"/>
            <a:chOff x="3560778" y="692066"/>
            <a:chExt cx="8250221" cy="939800"/>
          </a:xfrm>
          <a:solidFill>
            <a:schemeClr val="tx2"/>
          </a:solidFill>
        </p:grpSpPr>
        <p:sp>
          <p:nvSpPr>
            <p:cNvPr id="29" name="Rounded Rectangle 28"/>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768981" y="953478"/>
              <a:ext cx="527393" cy="416975"/>
            </a:xfrm>
            <a:prstGeom prst="rect">
              <a:avLst/>
            </a:prstGeom>
            <a:grpFill/>
          </p:spPr>
          <p:txBody>
            <a:bodyPr wrap="square" rtlCol="0" anchor="ctr">
              <a:spAutoFit/>
            </a:bodyPr>
            <a:lstStyle/>
            <a:p>
              <a:pPr algn="ctr"/>
              <a:r>
                <a:rPr lang="en-US" sz="2300" b="1">
                  <a:solidFill>
                    <a:schemeClr val="bg1"/>
                  </a:solidFill>
                  <a:latin typeface="Verdana" panose="020B0604030504040204" pitchFamily="34" charset="0"/>
                  <a:ea typeface="Verdana" panose="020B0604030504040204" pitchFamily="34" charset="0"/>
                </a:rPr>
                <a:t>3</a:t>
              </a:r>
            </a:p>
          </p:txBody>
        </p:sp>
        <p:sp>
          <p:nvSpPr>
            <p:cNvPr id="32" name="TextBox 31"/>
            <p:cNvSpPr txBox="1"/>
            <p:nvPr/>
          </p:nvSpPr>
          <p:spPr>
            <a:xfrm>
              <a:off x="4680857" y="970636"/>
              <a:ext cx="1948543" cy="345083"/>
            </a:xfrm>
            <a:prstGeom prst="rect">
              <a:avLst/>
            </a:prstGeom>
            <a:grpFill/>
          </p:spPr>
          <p:txBody>
            <a:bodyPr wrap="square" rtlCol="0" anchor="ctr">
              <a:spAutoFit/>
            </a:bodyPr>
            <a:lstStyle/>
            <a:p>
              <a:r>
                <a:rPr lang="en-US" b="1" smtClean="0">
                  <a:solidFill>
                    <a:schemeClr val="bg1"/>
                  </a:solidFill>
                  <a:latin typeface="Verdana" panose="020B0604030504040204" pitchFamily="34" charset="0"/>
                  <a:ea typeface="Verdana" panose="020B0604030504040204" pitchFamily="34" charset="0"/>
                </a:rPr>
                <a:t>Product</a:t>
              </a:r>
              <a:endParaRPr lang="en-US" sz="2000" b="1">
                <a:solidFill>
                  <a:schemeClr val="bg1"/>
                </a:solidFill>
                <a:latin typeface="Verdana" panose="020B0604030504040204" pitchFamily="34" charset="0"/>
                <a:ea typeface="Verdana" panose="020B0604030504040204" pitchFamily="34" charset="0"/>
              </a:endParaRPr>
            </a:p>
          </p:txBody>
        </p:sp>
        <p:cxnSp>
          <p:nvCxnSpPr>
            <p:cNvPr id="33" name="Straight Connector 32"/>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12430" y="975586"/>
              <a:ext cx="4669970" cy="402596"/>
            </a:xfrm>
            <a:prstGeom prst="rect">
              <a:avLst/>
            </a:prstGeom>
            <a:grpFill/>
            <a:ln>
              <a:noFill/>
            </a:ln>
          </p:spPr>
          <p:txBody>
            <a:bodyPr wrap="square" rtlCol="0" anchor="ctr">
              <a:spAutoFit/>
            </a:bodyPr>
            <a:lstStyle/>
            <a:p>
              <a:r>
                <a:rPr lang="vi-VN" sz="1100">
                  <a:solidFill>
                    <a:schemeClr val="bg1"/>
                  </a:solidFill>
                  <a:latin typeface="Verdana" panose="020B0604030504040204" pitchFamily="34" charset="0"/>
                  <a:ea typeface="Verdana" panose="020B0604030504040204" pitchFamily="34" charset="0"/>
                </a:rPr>
                <a:t>Một </a:t>
              </a:r>
              <a:r>
                <a:rPr lang="vi-VN" sz="1100" smtClean="0">
                  <a:solidFill>
                    <a:schemeClr val="bg1"/>
                  </a:solidFill>
                  <a:latin typeface="Verdana" panose="020B0604030504040204" pitchFamily="34" charset="0"/>
                  <a:ea typeface="Verdana" panose="020B0604030504040204" pitchFamily="34" charset="0"/>
                </a:rPr>
                <a:t>hiện</a:t>
              </a:r>
              <a:r>
                <a:rPr lang="en-US" sz="1100" smtClean="0">
                  <a:solidFill>
                    <a:schemeClr val="bg1"/>
                  </a:solidFill>
                  <a:latin typeface="Verdana" panose="020B0604030504040204" pitchFamily="34" charset="0"/>
                  <a:ea typeface="Verdana" panose="020B0604030504040204" pitchFamily="34" charset="0"/>
                </a:rPr>
                <a:t> </a:t>
              </a:r>
              <a:r>
                <a:rPr lang="vi-VN" sz="1100" smtClean="0">
                  <a:solidFill>
                    <a:schemeClr val="bg1"/>
                  </a:solidFill>
                  <a:latin typeface="Verdana" panose="020B0604030504040204" pitchFamily="34" charset="0"/>
                  <a:ea typeface="Verdana" panose="020B0604030504040204" pitchFamily="34" charset="0"/>
                </a:rPr>
                <a:t>vật </a:t>
              </a:r>
              <a:r>
                <a:rPr lang="vi-VN" sz="1100">
                  <a:solidFill>
                    <a:schemeClr val="bg1"/>
                  </a:solidFill>
                  <a:latin typeface="Verdana" panose="020B0604030504040204" pitchFamily="34" charset="0"/>
                  <a:ea typeface="Verdana" panose="020B0604030504040204" pitchFamily="34" charset="0"/>
                </a:rPr>
                <a:t>được sản xuất, có thể định lượng được và có thể là một sản phẩm cuối cùng hoặc một thành phần</a:t>
              </a:r>
              <a:endParaRPr lang="en-US" sz="1100">
                <a:solidFill>
                  <a:schemeClr val="bg1"/>
                </a:solidFill>
                <a:latin typeface="Verdana" panose="020B0604030504040204" pitchFamily="34" charset="0"/>
                <a:ea typeface="Verdana" panose="020B0604030504040204" pitchFamily="34" charset="0"/>
              </a:endParaRPr>
            </a:p>
          </p:txBody>
        </p:sp>
      </p:grpSp>
      <p:sp>
        <p:nvSpPr>
          <p:cNvPr id="9" name="Oval 8"/>
          <p:cNvSpPr/>
          <p:nvPr/>
        </p:nvSpPr>
        <p:spPr>
          <a:xfrm>
            <a:off x="1262958" y="5675353"/>
            <a:ext cx="457200" cy="457200"/>
          </a:xfrm>
          <a:prstGeom prst="ellipse">
            <a:avLst/>
          </a:prstGeom>
          <a:solidFill>
            <a:schemeClr val="accent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53254" y="4846996"/>
            <a:ext cx="457200" cy="457200"/>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290868" y="1841595"/>
            <a:ext cx="8686800" cy="1005840"/>
            <a:chOff x="3560778" y="692066"/>
            <a:chExt cx="8250221" cy="939800"/>
          </a:xfrm>
          <a:solidFill>
            <a:srgbClr val="2A9FBC"/>
          </a:solidFill>
        </p:grpSpPr>
        <p:sp>
          <p:nvSpPr>
            <p:cNvPr id="22" name="Rounded Rectangle 21"/>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30588" y="953478"/>
              <a:ext cx="565787" cy="416975"/>
            </a:xfrm>
            <a:prstGeom prst="rect">
              <a:avLst/>
            </a:prstGeom>
            <a:grpFill/>
          </p:spPr>
          <p:txBody>
            <a:bodyPr wrap="square" rtlCol="0" anchor="ctr">
              <a:spAutoFit/>
            </a:bodyPr>
            <a:lstStyle/>
            <a:p>
              <a:pPr algn="ctr"/>
              <a:r>
                <a:rPr lang="en-US" sz="2300" b="1">
                  <a:solidFill>
                    <a:schemeClr val="bg1"/>
                  </a:solidFill>
                  <a:latin typeface="Verdana" panose="020B0604030504040204" pitchFamily="34" charset="0"/>
                  <a:ea typeface="Verdana" panose="020B0604030504040204" pitchFamily="34" charset="0"/>
                </a:rPr>
                <a:t>2</a:t>
              </a:r>
            </a:p>
          </p:txBody>
        </p:sp>
        <p:sp>
          <p:nvSpPr>
            <p:cNvPr id="25" name="TextBox 24"/>
            <p:cNvSpPr txBox="1"/>
            <p:nvPr/>
          </p:nvSpPr>
          <p:spPr>
            <a:xfrm>
              <a:off x="4680857" y="970636"/>
              <a:ext cx="1948543" cy="345083"/>
            </a:xfrm>
            <a:prstGeom prst="rect">
              <a:avLst/>
            </a:prstGeom>
            <a:grpFill/>
          </p:spPr>
          <p:txBody>
            <a:bodyPr wrap="square" rtlCol="0" anchor="ctr">
              <a:spAutoFit/>
            </a:bodyPr>
            <a:lstStyle/>
            <a:p>
              <a:r>
                <a:rPr lang="en-US" b="1" smtClean="0">
                  <a:solidFill>
                    <a:schemeClr val="bg1"/>
                  </a:solidFill>
                  <a:latin typeface="Verdana" panose="020B0604030504040204" pitchFamily="34" charset="0"/>
                  <a:ea typeface="Verdana" panose="020B0604030504040204" pitchFamily="34" charset="0"/>
                </a:rPr>
                <a:t>Portfolio</a:t>
              </a:r>
              <a:endParaRPr lang="en-US" sz="2000" b="1">
                <a:solidFill>
                  <a:schemeClr val="bg1"/>
                </a:solidFill>
                <a:latin typeface="Verdana" panose="020B0604030504040204" pitchFamily="34" charset="0"/>
                <a:ea typeface="Verdana" panose="020B0604030504040204" pitchFamily="34" charset="0"/>
              </a:endParaRPr>
            </a:p>
          </p:txBody>
        </p:sp>
        <p:cxnSp>
          <p:nvCxnSpPr>
            <p:cNvPr id="26" name="Straight Connector 25"/>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12430" y="896505"/>
              <a:ext cx="4669970" cy="560759"/>
            </a:xfrm>
            <a:prstGeom prst="rect">
              <a:avLst/>
            </a:prstGeom>
            <a:grpFill/>
            <a:ln>
              <a:noFill/>
            </a:ln>
          </p:spPr>
          <p:txBody>
            <a:bodyPr wrap="square" rtlCol="0" anchor="ctr">
              <a:spAutoFit/>
            </a:bodyPr>
            <a:lstStyle/>
            <a:p>
              <a:r>
                <a:rPr lang="vi-VN" sz="1100">
                  <a:solidFill>
                    <a:schemeClr val="bg1"/>
                  </a:solidFill>
                  <a:latin typeface="Verdana" panose="020B0604030504040204" pitchFamily="34" charset="0"/>
                  <a:ea typeface="Verdana" panose="020B0604030504040204" pitchFamily="34" charset="0"/>
                </a:rPr>
                <a:t>Các dự án, chương trình, danh mục đầu tư công ty con và các hoạt động được quản lý như một nhóm để đạt được các mục tiêu chiến lược</a:t>
              </a:r>
              <a:endParaRPr lang="en-US" sz="1100">
                <a:solidFill>
                  <a:schemeClr val="bg1"/>
                </a:solidFill>
                <a:latin typeface="Verdana" panose="020B0604030504040204" pitchFamily="34" charset="0"/>
                <a:ea typeface="Verdana" panose="020B0604030504040204" pitchFamily="34" charset="0"/>
              </a:endParaRPr>
            </a:p>
          </p:txBody>
        </p:sp>
      </p:grpSp>
      <p:grpSp>
        <p:nvGrpSpPr>
          <p:cNvPr id="13" name="Group 12"/>
          <p:cNvGrpSpPr/>
          <p:nvPr/>
        </p:nvGrpSpPr>
        <p:grpSpPr>
          <a:xfrm>
            <a:off x="3290868" y="643467"/>
            <a:ext cx="8686800" cy="1005840"/>
            <a:chOff x="3560778" y="692066"/>
            <a:chExt cx="8250221" cy="939800"/>
          </a:xfrm>
        </p:grpSpPr>
        <p:sp>
          <p:nvSpPr>
            <p:cNvPr id="3" name="Rounded Rectangle 2"/>
            <p:cNvSpPr/>
            <p:nvPr/>
          </p:nvSpPr>
          <p:spPr>
            <a:xfrm>
              <a:off x="3921564" y="751434"/>
              <a:ext cx="7889435" cy="8509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rot="2700000">
              <a:off x="3552366" y="700478"/>
              <a:ext cx="939800" cy="922976"/>
            </a:xfrm>
            <a:prstGeom prst="roundRect">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730587" y="953478"/>
              <a:ext cx="601466" cy="416975"/>
            </a:xfrm>
            <a:prstGeom prst="rect">
              <a:avLst/>
            </a:prstGeom>
            <a:noFill/>
          </p:spPr>
          <p:txBody>
            <a:bodyPr wrap="square" rtlCol="0" anchor="ctr">
              <a:spAutoFit/>
            </a:bodyPr>
            <a:lstStyle/>
            <a:p>
              <a:pPr algn="ctr"/>
              <a:r>
                <a:rPr lang="en-US" sz="2300" b="1" smtClean="0">
                  <a:solidFill>
                    <a:schemeClr val="bg1"/>
                  </a:solidFill>
                  <a:latin typeface="Verdana" panose="020B0604030504040204" pitchFamily="34" charset="0"/>
                  <a:ea typeface="Verdana" panose="020B0604030504040204" pitchFamily="34" charset="0"/>
                </a:rPr>
                <a:t>1</a:t>
              </a:r>
              <a:endParaRPr lang="en-US" sz="2300" b="1">
                <a:solidFill>
                  <a:schemeClr val="bg1"/>
                </a:solidFill>
                <a:latin typeface="Verdana" panose="020B0604030504040204" pitchFamily="34" charset="0"/>
                <a:ea typeface="Verdana" panose="020B0604030504040204" pitchFamily="34" charset="0"/>
              </a:endParaRPr>
            </a:p>
          </p:txBody>
        </p:sp>
        <p:sp>
          <p:nvSpPr>
            <p:cNvPr id="5" name="TextBox 4"/>
            <p:cNvSpPr txBox="1"/>
            <p:nvPr/>
          </p:nvSpPr>
          <p:spPr>
            <a:xfrm>
              <a:off x="4680857" y="970636"/>
              <a:ext cx="1948543" cy="345083"/>
            </a:xfrm>
            <a:prstGeom prst="rect">
              <a:avLst/>
            </a:prstGeom>
            <a:noFill/>
          </p:spPr>
          <p:txBody>
            <a:bodyPr wrap="square" rtlCol="0" anchor="ctr">
              <a:spAutoFit/>
            </a:bodyPr>
            <a:lstStyle/>
            <a:p>
              <a:r>
                <a:rPr lang="en-US" b="1" smtClean="0">
                  <a:solidFill>
                    <a:schemeClr val="bg1"/>
                  </a:solidFill>
                  <a:latin typeface="Verdana" panose="020B0604030504040204" pitchFamily="34" charset="0"/>
                  <a:ea typeface="Verdana" panose="020B0604030504040204" pitchFamily="34" charset="0"/>
                </a:rPr>
                <a:t>OUTCOME</a:t>
              </a:r>
              <a:endParaRPr lang="en-US" sz="2000" b="1">
                <a:solidFill>
                  <a:schemeClr val="bg1"/>
                </a:solidFill>
                <a:latin typeface="Verdana" panose="020B0604030504040204" pitchFamily="34" charset="0"/>
                <a:ea typeface="Verdana" panose="020B0604030504040204" pitchFamily="34" charset="0"/>
              </a:endParaRPr>
            </a:p>
          </p:txBody>
        </p:sp>
        <p:cxnSp>
          <p:nvCxnSpPr>
            <p:cNvPr id="12" name="Straight Connector 11"/>
            <p:cNvCxnSpPr/>
            <p:nvPr/>
          </p:nvCxnSpPr>
          <p:spPr>
            <a:xfrm>
              <a:off x="6781800" y="762000"/>
              <a:ext cx="0" cy="7315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12430" y="1054667"/>
              <a:ext cx="4669970" cy="244434"/>
            </a:xfrm>
            <a:prstGeom prst="rect">
              <a:avLst/>
            </a:prstGeom>
            <a:noFill/>
            <a:ln>
              <a:noFill/>
            </a:ln>
          </p:spPr>
          <p:txBody>
            <a:bodyPr wrap="square" rtlCol="0" anchor="ctr">
              <a:spAutoFit/>
            </a:bodyPr>
            <a:lstStyle/>
            <a:p>
              <a:r>
                <a:rPr lang="en-US" sz="1100">
                  <a:solidFill>
                    <a:schemeClr val="bg1"/>
                  </a:solidFill>
                  <a:latin typeface="Verdana" panose="020B0604030504040204" pitchFamily="34" charset="0"/>
                  <a:ea typeface="Verdana" panose="020B0604030504040204" pitchFamily="34" charset="0"/>
                </a:rPr>
                <a:t>Một kết quả cuối cùng hoặc hệ quả của một quá trình hoặc dự án</a:t>
              </a:r>
            </a:p>
          </p:txBody>
        </p:sp>
      </p:grpSp>
      <p:grpSp>
        <p:nvGrpSpPr>
          <p:cNvPr id="35" name="Group 34"/>
          <p:cNvGrpSpPr/>
          <p:nvPr/>
        </p:nvGrpSpPr>
        <p:grpSpPr>
          <a:xfrm>
            <a:off x="3290868" y="4215433"/>
            <a:ext cx="8686800" cy="1005840"/>
            <a:chOff x="3560778" y="692066"/>
            <a:chExt cx="8250221" cy="939800"/>
          </a:xfrm>
          <a:solidFill>
            <a:srgbClr val="FFC000"/>
          </a:solidFill>
        </p:grpSpPr>
        <p:sp>
          <p:nvSpPr>
            <p:cNvPr id="36" name="Rounded Rectangle 35"/>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730587" y="953478"/>
              <a:ext cx="601466" cy="416975"/>
            </a:xfrm>
            <a:prstGeom prst="rect">
              <a:avLst/>
            </a:prstGeom>
            <a:grpFill/>
          </p:spPr>
          <p:txBody>
            <a:bodyPr wrap="square" rtlCol="0" anchor="ctr">
              <a:spAutoFit/>
            </a:bodyPr>
            <a:lstStyle/>
            <a:p>
              <a:pPr algn="ctr"/>
              <a:r>
                <a:rPr lang="en-US" sz="2300" b="1">
                  <a:solidFill>
                    <a:schemeClr val="bg1"/>
                  </a:solidFill>
                  <a:latin typeface="Verdana" panose="020B0604030504040204" pitchFamily="34" charset="0"/>
                  <a:ea typeface="Verdana" panose="020B0604030504040204" pitchFamily="34" charset="0"/>
                </a:rPr>
                <a:t>4</a:t>
              </a:r>
            </a:p>
          </p:txBody>
        </p:sp>
        <p:sp>
          <p:nvSpPr>
            <p:cNvPr id="39" name="TextBox 38"/>
            <p:cNvSpPr txBox="1"/>
            <p:nvPr/>
          </p:nvSpPr>
          <p:spPr>
            <a:xfrm>
              <a:off x="4680857" y="970637"/>
              <a:ext cx="1948543" cy="345083"/>
            </a:xfrm>
            <a:prstGeom prst="rect">
              <a:avLst/>
            </a:prstGeom>
            <a:grpFill/>
          </p:spPr>
          <p:txBody>
            <a:bodyPr wrap="square" rtlCol="0" anchor="ctr">
              <a:spAutoFit/>
            </a:bodyPr>
            <a:lstStyle/>
            <a:p>
              <a:r>
                <a:rPr lang="en-US" b="1" smtClean="0">
                  <a:solidFill>
                    <a:schemeClr val="bg1"/>
                  </a:solidFill>
                  <a:latin typeface="Verdana" panose="020B0604030504040204" pitchFamily="34" charset="0"/>
                  <a:ea typeface="Verdana" panose="020B0604030504040204" pitchFamily="34" charset="0"/>
                </a:rPr>
                <a:t>Program</a:t>
              </a:r>
              <a:endParaRPr lang="en-US" sz="2000" b="1">
                <a:solidFill>
                  <a:schemeClr val="bg1"/>
                </a:solidFill>
                <a:latin typeface="Verdana" panose="020B0604030504040204" pitchFamily="34" charset="0"/>
                <a:ea typeface="Verdana" panose="020B0604030504040204" pitchFamily="34" charset="0"/>
              </a:endParaRPr>
            </a:p>
          </p:txBody>
        </p:sp>
        <p:cxnSp>
          <p:nvCxnSpPr>
            <p:cNvPr id="40" name="Straight Connector 39"/>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912430" y="896505"/>
              <a:ext cx="4669970" cy="560759"/>
            </a:xfrm>
            <a:prstGeom prst="rect">
              <a:avLst/>
            </a:prstGeom>
            <a:grpFill/>
            <a:ln>
              <a:noFill/>
            </a:ln>
          </p:spPr>
          <p:txBody>
            <a:bodyPr wrap="square" rtlCol="0" anchor="ctr">
              <a:spAutoFit/>
            </a:bodyPr>
            <a:lstStyle/>
            <a:p>
              <a:r>
                <a:rPr lang="vi-VN" sz="1100">
                  <a:solidFill>
                    <a:schemeClr val="bg1"/>
                  </a:solidFill>
                  <a:latin typeface="Verdana" panose="020B0604030504040204" pitchFamily="34" charset="0"/>
                  <a:ea typeface="Verdana" panose="020B0604030504040204" pitchFamily="34" charset="0"/>
                </a:rPr>
                <a:t>Các dự án liên quan, các chương trình con và các hoạt động của chương trình được quản lý một cách đồng bộ để thu được những lợi ích không có được từ việc quản lý chúng một cách riêng lẻ</a:t>
              </a:r>
              <a:endParaRPr lang="en-US" sz="1100">
                <a:solidFill>
                  <a:schemeClr val="bg1"/>
                </a:solidFill>
                <a:latin typeface="Verdana" panose="020B0604030504040204" pitchFamily="34" charset="0"/>
                <a:ea typeface="Verdana" panose="020B0604030504040204" pitchFamily="34" charset="0"/>
              </a:endParaRPr>
            </a:p>
          </p:txBody>
        </p:sp>
      </p:grpSp>
      <p:grpSp>
        <p:nvGrpSpPr>
          <p:cNvPr id="42" name="Group 41"/>
          <p:cNvGrpSpPr/>
          <p:nvPr/>
        </p:nvGrpSpPr>
        <p:grpSpPr>
          <a:xfrm>
            <a:off x="3290868" y="5366002"/>
            <a:ext cx="8686800" cy="1005840"/>
            <a:chOff x="3560778" y="692066"/>
            <a:chExt cx="8250221" cy="939800"/>
          </a:xfrm>
          <a:solidFill>
            <a:schemeClr val="accent6"/>
          </a:solidFill>
        </p:grpSpPr>
        <p:sp>
          <p:nvSpPr>
            <p:cNvPr id="43" name="Rounded Rectangle 42"/>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60713" y="953478"/>
              <a:ext cx="569129" cy="416975"/>
            </a:xfrm>
            <a:prstGeom prst="rect">
              <a:avLst/>
            </a:prstGeom>
            <a:grpFill/>
          </p:spPr>
          <p:txBody>
            <a:bodyPr wrap="square" rtlCol="0" anchor="ctr">
              <a:spAutoFit/>
            </a:bodyPr>
            <a:lstStyle/>
            <a:p>
              <a:pPr algn="ctr"/>
              <a:r>
                <a:rPr lang="en-US" sz="2300" b="1">
                  <a:solidFill>
                    <a:schemeClr val="bg1"/>
                  </a:solidFill>
                  <a:latin typeface="Verdana" panose="020B0604030504040204" pitchFamily="34" charset="0"/>
                  <a:ea typeface="Verdana" panose="020B0604030504040204" pitchFamily="34" charset="0"/>
                </a:rPr>
                <a:t>5</a:t>
              </a:r>
            </a:p>
          </p:txBody>
        </p:sp>
        <p:sp>
          <p:nvSpPr>
            <p:cNvPr id="46" name="TextBox 45"/>
            <p:cNvSpPr txBox="1"/>
            <p:nvPr/>
          </p:nvSpPr>
          <p:spPr>
            <a:xfrm>
              <a:off x="4680857" y="956257"/>
              <a:ext cx="1948543" cy="373840"/>
            </a:xfrm>
            <a:prstGeom prst="rect">
              <a:avLst/>
            </a:prstGeom>
            <a:grpFill/>
          </p:spPr>
          <p:txBody>
            <a:bodyPr wrap="square" rtlCol="0" anchor="ctr">
              <a:spAutoFit/>
            </a:bodyPr>
            <a:lstStyle/>
            <a:p>
              <a:r>
                <a:rPr lang="en-US" b="1" smtClean="0">
                  <a:solidFill>
                    <a:schemeClr val="bg1"/>
                  </a:solidFill>
                  <a:latin typeface="Verdana" panose="020B0604030504040204" pitchFamily="34" charset="0"/>
                  <a:ea typeface="Verdana" panose="020B0604030504040204" pitchFamily="34" charset="0"/>
                </a:rPr>
                <a:t>Project</a:t>
              </a:r>
              <a:r>
                <a:rPr lang="en-US" sz="2000" b="1" smtClean="0">
                  <a:solidFill>
                    <a:schemeClr val="bg1"/>
                  </a:solidFill>
                  <a:latin typeface="Verdana" panose="020B0604030504040204" pitchFamily="34" charset="0"/>
                  <a:ea typeface="Verdana" panose="020B0604030504040204" pitchFamily="34" charset="0"/>
                </a:rPr>
                <a:t> </a:t>
              </a:r>
              <a:endParaRPr lang="en-US" sz="2000" b="1">
                <a:solidFill>
                  <a:schemeClr val="bg1"/>
                </a:solidFill>
                <a:latin typeface="Verdana" panose="020B0604030504040204" pitchFamily="34" charset="0"/>
                <a:ea typeface="Verdana" panose="020B0604030504040204" pitchFamily="34" charset="0"/>
              </a:endParaRPr>
            </a:p>
          </p:txBody>
        </p:sp>
        <p:cxnSp>
          <p:nvCxnSpPr>
            <p:cNvPr id="47" name="Straight Connector 46"/>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912430" y="975585"/>
              <a:ext cx="4669970" cy="402596"/>
            </a:xfrm>
            <a:prstGeom prst="rect">
              <a:avLst/>
            </a:prstGeom>
            <a:grpFill/>
            <a:ln>
              <a:noFill/>
            </a:ln>
          </p:spPr>
          <p:txBody>
            <a:bodyPr wrap="square" rtlCol="0" anchor="ctr">
              <a:spAutoFit/>
            </a:bodyPr>
            <a:lstStyle/>
            <a:p>
              <a:r>
                <a:rPr lang="vi-VN" sz="1100">
                  <a:solidFill>
                    <a:schemeClr val="bg1"/>
                  </a:solidFill>
                  <a:latin typeface="Verdana" panose="020B0604030504040204" pitchFamily="34" charset="0"/>
                  <a:ea typeface="Verdana" panose="020B0604030504040204" pitchFamily="34" charset="0"/>
                </a:rPr>
                <a:t>Một nỗ lực tạm thời được thực hiện để tạo ra một sản phẩm, dịch vụ hoặc kết quả duy nhất</a:t>
              </a:r>
              <a:endParaRPr lang="en-US" sz="1100">
                <a:solidFill>
                  <a:schemeClr val="bg1"/>
                </a:solidFill>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166814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par>
                          <p:cTn id="38" fill="hold">
                            <p:stCondLst>
                              <p:cond delay="3500"/>
                            </p:stCondLst>
                            <p:childTnLst>
                              <p:par>
                                <p:cTn id="39" presetID="2" presetClass="entr" presetSubtype="2"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1000" fill="hold"/>
                                        <p:tgtEl>
                                          <p:spTgt spid="13"/>
                                        </p:tgtEl>
                                        <p:attrNameLst>
                                          <p:attrName>ppt_x</p:attrName>
                                        </p:attrNameLst>
                                      </p:cBhvr>
                                      <p:tavLst>
                                        <p:tav tm="0">
                                          <p:val>
                                            <p:strVal val="1+#ppt_w/2"/>
                                          </p:val>
                                        </p:tav>
                                        <p:tav tm="100000">
                                          <p:val>
                                            <p:strVal val="#ppt_x"/>
                                          </p:val>
                                        </p:tav>
                                      </p:tavLst>
                                    </p:anim>
                                    <p:anim calcmode="lin" valueType="num">
                                      <p:cBhvr additive="base">
                                        <p:cTn id="42" dur="10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1000" fill="hold"/>
                                        <p:tgtEl>
                                          <p:spTgt spid="21"/>
                                        </p:tgtEl>
                                        <p:attrNameLst>
                                          <p:attrName>ppt_x</p:attrName>
                                        </p:attrNameLst>
                                      </p:cBhvr>
                                      <p:tavLst>
                                        <p:tav tm="0">
                                          <p:val>
                                            <p:strVal val="1+#ppt_w/2"/>
                                          </p:val>
                                        </p:tav>
                                        <p:tav tm="100000">
                                          <p:val>
                                            <p:strVal val="#ppt_x"/>
                                          </p:val>
                                        </p:tav>
                                      </p:tavLst>
                                    </p:anim>
                                    <p:anim calcmode="lin" valueType="num">
                                      <p:cBhvr additive="base">
                                        <p:cTn id="47" dur="10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5500"/>
                            </p:stCondLst>
                            <p:childTnLst>
                              <p:par>
                                <p:cTn id="49" presetID="2" presetClass="entr" presetSubtype="2"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1000" fill="hold"/>
                                        <p:tgtEl>
                                          <p:spTgt spid="28"/>
                                        </p:tgtEl>
                                        <p:attrNameLst>
                                          <p:attrName>ppt_x</p:attrName>
                                        </p:attrNameLst>
                                      </p:cBhvr>
                                      <p:tavLst>
                                        <p:tav tm="0">
                                          <p:val>
                                            <p:strVal val="1+#ppt_w/2"/>
                                          </p:val>
                                        </p:tav>
                                        <p:tav tm="100000">
                                          <p:val>
                                            <p:strVal val="#ppt_x"/>
                                          </p:val>
                                        </p:tav>
                                      </p:tavLst>
                                    </p:anim>
                                    <p:anim calcmode="lin" valueType="num">
                                      <p:cBhvr additive="base">
                                        <p:cTn id="52" dur="1000" fill="hold"/>
                                        <p:tgtEl>
                                          <p:spTgt spid="28"/>
                                        </p:tgtEl>
                                        <p:attrNameLst>
                                          <p:attrName>ppt_y</p:attrName>
                                        </p:attrNameLst>
                                      </p:cBhvr>
                                      <p:tavLst>
                                        <p:tav tm="0">
                                          <p:val>
                                            <p:strVal val="#ppt_y"/>
                                          </p:val>
                                        </p:tav>
                                        <p:tav tm="100000">
                                          <p:val>
                                            <p:strVal val="#ppt_y"/>
                                          </p:val>
                                        </p:tav>
                                      </p:tavLst>
                                    </p:anim>
                                  </p:childTnLst>
                                </p:cTn>
                              </p:par>
                            </p:childTnLst>
                          </p:cTn>
                        </p:par>
                        <p:par>
                          <p:cTn id="53" fill="hold">
                            <p:stCondLst>
                              <p:cond delay="6500"/>
                            </p:stCondLst>
                            <p:childTnLst>
                              <p:par>
                                <p:cTn id="54" presetID="2" presetClass="entr" presetSubtype="2"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1000" fill="hold"/>
                                        <p:tgtEl>
                                          <p:spTgt spid="35"/>
                                        </p:tgtEl>
                                        <p:attrNameLst>
                                          <p:attrName>ppt_x</p:attrName>
                                        </p:attrNameLst>
                                      </p:cBhvr>
                                      <p:tavLst>
                                        <p:tav tm="0">
                                          <p:val>
                                            <p:strVal val="1+#ppt_w/2"/>
                                          </p:val>
                                        </p:tav>
                                        <p:tav tm="100000">
                                          <p:val>
                                            <p:strVal val="#ppt_x"/>
                                          </p:val>
                                        </p:tav>
                                      </p:tavLst>
                                    </p:anim>
                                    <p:anim calcmode="lin" valueType="num">
                                      <p:cBhvr additive="base">
                                        <p:cTn id="57" dur="1000" fill="hold"/>
                                        <p:tgtEl>
                                          <p:spTgt spid="35"/>
                                        </p:tgtEl>
                                        <p:attrNameLst>
                                          <p:attrName>ppt_y</p:attrName>
                                        </p:attrNameLst>
                                      </p:cBhvr>
                                      <p:tavLst>
                                        <p:tav tm="0">
                                          <p:val>
                                            <p:strVal val="#ppt_y"/>
                                          </p:val>
                                        </p:tav>
                                        <p:tav tm="100000">
                                          <p:val>
                                            <p:strVal val="#ppt_y"/>
                                          </p:val>
                                        </p:tav>
                                      </p:tavLst>
                                    </p:anim>
                                  </p:childTnLst>
                                </p:cTn>
                              </p:par>
                            </p:childTnLst>
                          </p:cTn>
                        </p:par>
                        <p:par>
                          <p:cTn id="58" fill="hold">
                            <p:stCondLst>
                              <p:cond delay="7500"/>
                            </p:stCondLst>
                            <p:childTnLst>
                              <p:par>
                                <p:cTn id="59" presetID="2" presetClass="entr" presetSubtype="2"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1000" fill="hold"/>
                                        <p:tgtEl>
                                          <p:spTgt spid="42"/>
                                        </p:tgtEl>
                                        <p:attrNameLst>
                                          <p:attrName>ppt_x</p:attrName>
                                        </p:attrNameLst>
                                      </p:cBhvr>
                                      <p:tavLst>
                                        <p:tav tm="0">
                                          <p:val>
                                            <p:strVal val="1+#ppt_w/2"/>
                                          </p:val>
                                        </p:tav>
                                        <p:tav tm="100000">
                                          <p:val>
                                            <p:strVal val="#ppt_x"/>
                                          </p:val>
                                        </p:tav>
                                      </p:tavLst>
                                    </p:anim>
                                    <p:anim calcmode="lin" valueType="num">
                                      <p:cBhvr additive="base">
                                        <p:cTn id="62"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90500" y="749300"/>
            <a:ext cx="2857500" cy="5495305"/>
            <a:chOff x="190500" y="749300"/>
            <a:chExt cx="2857500" cy="5495305"/>
          </a:xfrm>
          <a:solidFill>
            <a:schemeClr val="bg1">
              <a:lumMod val="75000"/>
            </a:schemeClr>
          </a:solidFill>
        </p:grpSpPr>
        <p:sp>
          <p:nvSpPr>
            <p:cNvPr id="11" name="Freeform 10"/>
            <p:cNvSpPr/>
            <p:nvPr/>
          </p:nvSpPr>
          <p:spPr>
            <a:xfrm>
              <a:off x="304800" y="762000"/>
              <a:ext cx="2743200" cy="5482605"/>
            </a:xfrm>
            <a:custGeom>
              <a:avLst/>
              <a:gdLst>
                <a:gd name="connsiteX0" fmla="*/ 0 w 2743200"/>
                <a:gd name="connsiteY0" fmla="*/ 0 h 5482605"/>
                <a:gd name="connsiteX1" fmla="*/ 246272 w 2743200"/>
                <a:gd name="connsiteY1" fmla="*/ 12265 h 5482605"/>
                <a:gd name="connsiteX2" fmla="*/ 2743200 w 2743200"/>
                <a:gd name="connsiteY2" fmla="*/ 2741302 h 5482605"/>
                <a:gd name="connsiteX3" fmla="*/ 246272 w 2743200"/>
                <a:gd name="connsiteY3" fmla="*/ 5470339 h 5482605"/>
                <a:gd name="connsiteX4" fmla="*/ 0 w 2743200"/>
                <a:gd name="connsiteY4" fmla="*/ 5482605 h 5482605"/>
                <a:gd name="connsiteX5" fmla="*/ 0 w 2743200"/>
                <a:gd name="connsiteY5" fmla="*/ 5374908 h 5482605"/>
                <a:gd name="connsiteX6" fmla="*/ 235260 w 2743200"/>
                <a:gd name="connsiteY6" fmla="*/ 5363197 h 5482605"/>
                <a:gd name="connsiteX7" fmla="*/ 2635502 w 2743200"/>
                <a:gd name="connsiteY7" fmla="*/ 2741302 h 5482605"/>
                <a:gd name="connsiteX8" fmla="*/ 235260 w 2743200"/>
                <a:gd name="connsiteY8" fmla="*/ 119407 h 5482605"/>
                <a:gd name="connsiteX9" fmla="*/ 0 w 2743200"/>
                <a:gd name="connsiteY9" fmla="*/ 107697 h 548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3200" h="5482605">
                  <a:moveTo>
                    <a:pt x="0" y="0"/>
                  </a:moveTo>
                  <a:lnTo>
                    <a:pt x="246272" y="12265"/>
                  </a:lnTo>
                  <a:cubicBezTo>
                    <a:pt x="1648760" y="152744"/>
                    <a:pt x="2743200" y="1320963"/>
                    <a:pt x="2743200" y="2741302"/>
                  </a:cubicBezTo>
                  <a:cubicBezTo>
                    <a:pt x="2743200" y="4161641"/>
                    <a:pt x="1648760" y="5329860"/>
                    <a:pt x="246272" y="5470339"/>
                  </a:cubicBezTo>
                  <a:lnTo>
                    <a:pt x="0" y="5482605"/>
                  </a:lnTo>
                  <a:lnTo>
                    <a:pt x="0" y="5374908"/>
                  </a:lnTo>
                  <a:lnTo>
                    <a:pt x="235260" y="5363197"/>
                  </a:lnTo>
                  <a:cubicBezTo>
                    <a:pt x="1583441" y="5228233"/>
                    <a:pt x="2635502" y="4105879"/>
                    <a:pt x="2635502" y="2741302"/>
                  </a:cubicBezTo>
                  <a:cubicBezTo>
                    <a:pt x="2635502" y="1376726"/>
                    <a:pt x="1583441" y="254371"/>
                    <a:pt x="235260" y="119407"/>
                  </a:cubicBezTo>
                  <a:lnTo>
                    <a:pt x="0" y="10769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190500" y="74930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0500" y="6016005"/>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19"/>
          <p:cNvSpPr/>
          <p:nvPr/>
        </p:nvSpPr>
        <p:spPr>
          <a:xfrm>
            <a:off x="2705100" y="3268352"/>
            <a:ext cx="457200" cy="457200"/>
          </a:xfrm>
          <a:prstGeom prst="ellipse">
            <a:avLst/>
          </a:prstGeom>
          <a:solidFill>
            <a:schemeClr val="tx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62958" y="879226"/>
            <a:ext cx="457200" cy="457200"/>
          </a:xfrm>
          <a:prstGeom prst="ellipse">
            <a:avLst/>
          </a:prstGeom>
          <a:solidFill>
            <a:schemeClr val="tx2">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88677" y="1786576"/>
            <a:ext cx="457200" cy="457200"/>
          </a:xfrm>
          <a:prstGeom prst="ellipse">
            <a:avLst/>
          </a:prstGeom>
          <a:solidFill>
            <a:srgbClr val="2A9FBC"/>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3290868" y="3021422"/>
            <a:ext cx="8686800" cy="1005840"/>
            <a:chOff x="3560778" y="692066"/>
            <a:chExt cx="8250221" cy="939800"/>
          </a:xfrm>
          <a:solidFill>
            <a:schemeClr val="tx2"/>
          </a:solidFill>
        </p:grpSpPr>
        <p:sp>
          <p:nvSpPr>
            <p:cNvPr id="29" name="Rounded Rectangle 28"/>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768981" y="953478"/>
              <a:ext cx="527393" cy="416975"/>
            </a:xfrm>
            <a:prstGeom prst="rect">
              <a:avLst/>
            </a:prstGeom>
            <a:grpFill/>
          </p:spPr>
          <p:txBody>
            <a:bodyPr wrap="square" rtlCol="0" anchor="ctr">
              <a:spAutoFit/>
            </a:bodyPr>
            <a:lstStyle/>
            <a:p>
              <a:pPr algn="ctr"/>
              <a:r>
                <a:rPr lang="en-US" sz="2300" b="1">
                  <a:solidFill>
                    <a:schemeClr val="bg1"/>
                  </a:solidFill>
                  <a:latin typeface="Verdana" panose="020B0604030504040204" pitchFamily="34" charset="0"/>
                  <a:ea typeface="Verdana" panose="020B0604030504040204" pitchFamily="34" charset="0"/>
                </a:rPr>
                <a:t>8</a:t>
              </a:r>
            </a:p>
          </p:txBody>
        </p:sp>
        <p:sp>
          <p:nvSpPr>
            <p:cNvPr id="32" name="TextBox 31"/>
            <p:cNvSpPr txBox="1"/>
            <p:nvPr/>
          </p:nvSpPr>
          <p:spPr>
            <a:xfrm>
              <a:off x="4680857" y="970636"/>
              <a:ext cx="1948543" cy="345083"/>
            </a:xfrm>
            <a:prstGeom prst="rect">
              <a:avLst/>
            </a:prstGeom>
            <a:grpFill/>
          </p:spPr>
          <p:txBody>
            <a:bodyPr wrap="square" rtlCol="0" anchor="ctr">
              <a:spAutoFit/>
            </a:bodyPr>
            <a:lstStyle/>
            <a:p>
              <a:r>
                <a:rPr lang="en-US" b="1">
                  <a:solidFill>
                    <a:schemeClr val="bg1"/>
                  </a:solidFill>
                  <a:latin typeface="Verdana" panose="020B0604030504040204" pitchFamily="34" charset="0"/>
                  <a:ea typeface="Verdana" panose="020B0604030504040204" pitchFamily="34" charset="0"/>
                </a:rPr>
                <a:t>Project team</a:t>
              </a:r>
            </a:p>
          </p:txBody>
        </p:sp>
        <p:cxnSp>
          <p:nvCxnSpPr>
            <p:cNvPr id="33" name="Straight Connector 32"/>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12430" y="975586"/>
              <a:ext cx="4669970" cy="402596"/>
            </a:xfrm>
            <a:prstGeom prst="rect">
              <a:avLst/>
            </a:prstGeom>
            <a:grpFill/>
            <a:ln>
              <a:noFill/>
            </a:ln>
          </p:spPr>
          <p:txBody>
            <a:bodyPr wrap="square" rtlCol="0" anchor="ctr">
              <a:spAutoFit/>
            </a:bodyPr>
            <a:lstStyle/>
            <a:p>
              <a:r>
                <a:rPr lang="vi-VN" sz="1100">
                  <a:solidFill>
                    <a:schemeClr val="bg1"/>
                  </a:solidFill>
                  <a:latin typeface="Verdana" panose="020B0604030504040204" pitchFamily="34" charset="0"/>
                  <a:ea typeface="Verdana" panose="020B0604030504040204" pitchFamily="34" charset="0"/>
                </a:rPr>
                <a:t>Một tập hợp các cá nhân thực hiện công việc của dự án để đạt được các mục tiêu của nó</a:t>
              </a:r>
              <a:endParaRPr lang="en-US" sz="1100">
                <a:solidFill>
                  <a:schemeClr val="bg1"/>
                </a:solidFill>
                <a:latin typeface="Verdana" panose="020B0604030504040204" pitchFamily="34" charset="0"/>
                <a:ea typeface="Verdana" panose="020B0604030504040204" pitchFamily="34" charset="0"/>
              </a:endParaRPr>
            </a:p>
          </p:txBody>
        </p:sp>
      </p:grpSp>
      <p:sp>
        <p:nvSpPr>
          <p:cNvPr id="9" name="Oval 8"/>
          <p:cNvSpPr/>
          <p:nvPr/>
        </p:nvSpPr>
        <p:spPr>
          <a:xfrm>
            <a:off x="1262958" y="5675353"/>
            <a:ext cx="457200" cy="457200"/>
          </a:xfrm>
          <a:prstGeom prst="ellipse">
            <a:avLst/>
          </a:prstGeom>
          <a:solidFill>
            <a:schemeClr val="accent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53254" y="4846996"/>
            <a:ext cx="457200" cy="457200"/>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290868" y="1841595"/>
            <a:ext cx="8686800" cy="1005840"/>
            <a:chOff x="3560778" y="692066"/>
            <a:chExt cx="8250221" cy="939800"/>
          </a:xfrm>
          <a:solidFill>
            <a:srgbClr val="2A9FBC"/>
          </a:solidFill>
        </p:grpSpPr>
        <p:sp>
          <p:nvSpPr>
            <p:cNvPr id="22" name="Rounded Rectangle 21"/>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30588" y="953478"/>
              <a:ext cx="565787" cy="416975"/>
            </a:xfrm>
            <a:prstGeom prst="rect">
              <a:avLst/>
            </a:prstGeom>
            <a:grpFill/>
          </p:spPr>
          <p:txBody>
            <a:bodyPr wrap="square" rtlCol="0" anchor="ctr">
              <a:spAutoFit/>
            </a:bodyPr>
            <a:lstStyle/>
            <a:p>
              <a:pPr algn="ctr"/>
              <a:r>
                <a:rPr lang="en-US" sz="2300" b="1">
                  <a:solidFill>
                    <a:schemeClr val="bg1"/>
                  </a:solidFill>
                  <a:latin typeface="Verdana" panose="020B0604030504040204" pitchFamily="34" charset="0"/>
                  <a:ea typeface="Verdana" panose="020B0604030504040204" pitchFamily="34" charset="0"/>
                </a:rPr>
                <a:t>7</a:t>
              </a:r>
            </a:p>
          </p:txBody>
        </p:sp>
        <p:sp>
          <p:nvSpPr>
            <p:cNvPr id="25" name="TextBox 24"/>
            <p:cNvSpPr txBox="1"/>
            <p:nvPr/>
          </p:nvSpPr>
          <p:spPr>
            <a:xfrm>
              <a:off x="4680857" y="841229"/>
              <a:ext cx="1948543" cy="603895"/>
            </a:xfrm>
            <a:prstGeom prst="rect">
              <a:avLst/>
            </a:prstGeom>
            <a:grpFill/>
          </p:spPr>
          <p:txBody>
            <a:bodyPr wrap="square" rtlCol="0" anchor="ctr">
              <a:spAutoFit/>
            </a:bodyPr>
            <a:lstStyle/>
            <a:p>
              <a:r>
                <a:rPr lang="en-US" b="1">
                  <a:solidFill>
                    <a:schemeClr val="bg1"/>
                  </a:solidFill>
                  <a:latin typeface="Verdana" panose="020B0604030504040204" pitchFamily="34" charset="0"/>
                  <a:ea typeface="Verdana" panose="020B0604030504040204" pitchFamily="34" charset="0"/>
                </a:rPr>
                <a:t>Project manager</a:t>
              </a:r>
            </a:p>
          </p:txBody>
        </p:sp>
        <p:cxnSp>
          <p:nvCxnSpPr>
            <p:cNvPr id="26" name="Straight Connector 25"/>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12430" y="975586"/>
              <a:ext cx="4669970" cy="402596"/>
            </a:xfrm>
            <a:prstGeom prst="rect">
              <a:avLst/>
            </a:prstGeom>
            <a:grpFill/>
            <a:ln>
              <a:noFill/>
            </a:ln>
          </p:spPr>
          <p:txBody>
            <a:bodyPr wrap="square" rtlCol="0" anchor="ctr">
              <a:spAutoFit/>
            </a:bodyPr>
            <a:lstStyle/>
            <a:p>
              <a:r>
                <a:rPr lang="vi-VN" sz="1100" smtClean="0">
                  <a:solidFill>
                    <a:schemeClr val="bg1"/>
                  </a:solidFill>
                  <a:latin typeface="Verdana" panose="020B0604030504040204" pitchFamily="34" charset="0"/>
                  <a:ea typeface="Verdana" panose="020B0604030504040204" pitchFamily="34" charset="0"/>
                </a:rPr>
                <a:t>Người được tổ chức thực hiện giao nhiệm vụ lãnh đạo nhóm dự án chịu trách nhiệm đạt được các mục tiêu của dự án</a:t>
              </a:r>
              <a:r>
                <a:rPr lang="en-US" sz="1100" smtClean="0">
                  <a:solidFill>
                    <a:schemeClr val="bg1"/>
                  </a:solidFill>
                  <a:latin typeface="Verdana" panose="020B0604030504040204" pitchFamily="34" charset="0"/>
                  <a:ea typeface="Verdana" panose="020B0604030504040204" pitchFamily="34" charset="0"/>
                </a:rPr>
                <a:t>.</a:t>
              </a:r>
              <a:endParaRPr lang="en-US" sz="1100">
                <a:solidFill>
                  <a:schemeClr val="bg1"/>
                </a:solidFill>
                <a:latin typeface="Verdana" panose="020B0604030504040204" pitchFamily="34" charset="0"/>
                <a:ea typeface="Verdana" panose="020B0604030504040204" pitchFamily="34" charset="0"/>
              </a:endParaRPr>
            </a:p>
          </p:txBody>
        </p:sp>
      </p:grpSp>
      <p:grpSp>
        <p:nvGrpSpPr>
          <p:cNvPr id="13" name="Group 12"/>
          <p:cNvGrpSpPr/>
          <p:nvPr/>
        </p:nvGrpSpPr>
        <p:grpSpPr>
          <a:xfrm>
            <a:off x="3290868" y="643467"/>
            <a:ext cx="8686800" cy="1005840"/>
            <a:chOff x="3560778" y="692066"/>
            <a:chExt cx="8250221" cy="939800"/>
          </a:xfrm>
        </p:grpSpPr>
        <p:sp>
          <p:nvSpPr>
            <p:cNvPr id="3" name="Rounded Rectangle 2"/>
            <p:cNvSpPr/>
            <p:nvPr/>
          </p:nvSpPr>
          <p:spPr>
            <a:xfrm>
              <a:off x="3921564" y="751434"/>
              <a:ext cx="7889435" cy="8509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rot="2700000">
              <a:off x="3552366" y="700478"/>
              <a:ext cx="939800" cy="922976"/>
            </a:xfrm>
            <a:prstGeom prst="roundRect">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730587" y="953478"/>
              <a:ext cx="601466" cy="416975"/>
            </a:xfrm>
            <a:prstGeom prst="rect">
              <a:avLst/>
            </a:prstGeom>
            <a:noFill/>
          </p:spPr>
          <p:txBody>
            <a:bodyPr wrap="square" rtlCol="0" anchor="ctr">
              <a:spAutoFit/>
            </a:bodyPr>
            <a:lstStyle/>
            <a:p>
              <a:pPr algn="ctr"/>
              <a:r>
                <a:rPr lang="en-US" sz="2300" b="1">
                  <a:solidFill>
                    <a:schemeClr val="bg1"/>
                  </a:solidFill>
                  <a:latin typeface="Verdana" panose="020B0604030504040204" pitchFamily="34" charset="0"/>
                  <a:ea typeface="Verdana" panose="020B0604030504040204" pitchFamily="34" charset="0"/>
                </a:rPr>
                <a:t>6</a:t>
              </a:r>
            </a:p>
          </p:txBody>
        </p:sp>
        <p:sp>
          <p:nvSpPr>
            <p:cNvPr id="5" name="TextBox 4"/>
            <p:cNvSpPr txBox="1"/>
            <p:nvPr/>
          </p:nvSpPr>
          <p:spPr>
            <a:xfrm>
              <a:off x="4680857" y="841229"/>
              <a:ext cx="1948543" cy="603895"/>
            </a:xfrm>
            <a:prstGeom prst="rect">
              <a:avLst/>
            </a:prstGeom>
            <a:noFill/>
          </p:spPr>
          <p:txBody>
            <a:bodyPr wrap="square" rtlCol="0" anchor="ctr">
              <a:spAutoFit/>
            </a:bodyPr>
            <a:lstStyle/>
            <a:p>
              <a:r>
                <a:rPr lang="en-US" b="1">
                  <a:solidFill>
                    <a:schemeClr val="bg1"/>
                  </a:solidFill>
                  <a:latin typeface="Verdana" panose="020B0604030504040204" pitchFamily="34" charset="0"/>
                  <a:ea typeface="Verdana" panose="020B0604030504040204" pitchFamily="34" charset="0"/>
                </a:rPr>
                <a:t>Project management</a:t>
              </a:r>
            </a:p>
          </p:txBody>
        </p:sp>
        <p:cxnSp>
          <p:nvCxnSpPr>
            <p:cNvPr id="12" name="Straight Connector 11"/>
            <p:cNvCxnSpPr/>
            <p:nvPr/>
          </p:nvCxnSpPr>
          <p:spPr>
            <a:xfrm>
              <a:off x="6781800" y="762000"/>
              <a:ext cx="0" cy="7315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12430" y="817423"/>
              <a:ext cx="4669970" cy="718922"/>
            </a:xfrm>
            <a:prstGeom prst="rect">
              <a:avLst/>
            </a:prstGeom>
            <a:noFill/>
            <a:ln>
              <a:noFill/>
            </a:ln>
          </p:spPr>
          <p:txBody>
            <a:bodyPr wrap="square" rtlCol="0" anchor="ctr">
              <a:spAutoFit/>
            </a:bodyPr>
            <a:lstStyle/>
            <a:p>
              <a:r>
                <a:rPr lang="en-US" sz="1100">
                  <a:solidFill>
                    <a:schemeClr val="bg1"/>
                  </a:solidFill>
                  <a:latin typeface="Verdana" panose="020B0604030504040204" pitchFamily="34" charset="0"/>
                  <a:ea typeface="Verdana" panose="020B0604030504040204" pitchFamily="34" charset="0"/>
                </a:rPr>
                <a:t>Việc áp dụng kiến thức, kỹ năng, công cụ và kỹ thuật vào các hoạt động dự án để đáp ứng các yêu cầu của dự </a:t>
              </a:r>
              <a:r>
                <a:rPr lang="en-US" sz="1100" smtClean="0">
                  <a:solidFill>
                    <a:schemeClr val="bg1"/>
                  </a:solidFill>
                  <a:latin typeface="Verdana" panose="020B0604030504040204" pitchFamily="34" charset="0"/>
                  <a:ea typeface="Verdana" panose="020B0604030504040204" pitchFamily="34" charset="0"/>
                </a:rPr>
                <a:t>án.</a:t>
              </a:r>
              <a:r>
                <a:rPr lang="vi-VN" sz="1100">
                  <a:solidFill>
                    <a:schemeClr val="bg1"/>
                  </a:solidFill>
                  <a:latin typeface="Verdana" panose="020B0604030504040204" pitchFamily="34" charset="0"/>
                  <a:ea typeface="Verdana" panose="020B0604030504040204" pitchFamily="34" charset="0"/>
                </a:rPr>
                <a:t> Quản lý dự án đề cập đến việc hướng dẫn công việc của dự án để mang lại các kết quả dự kiến</a:t>
              </a:r>
              <a:endParaRPr lang="en-US" sz="1100">
                <a:solidFill>
                  <a:schemeClr val="bg1"/>
                </a:solidFill>
                <a:latin typeface="Verdana" panose="020B0604030504040204" pitchFamily="34" charset="0"/>
                <a:ea typeface="Verdana" panose="020B0604030504040204" pitchFamily="34" charset="0"/>
              </a:endParaRPr>
            </a:p>
          </p:txBody>
        </p:sp>
      </p:grpSp>
      <p:grpSp>
        <p:nvGrpSpPr>
          <p:cNvPr id="35" name="Group 34"/>
          <p:cNvGrpSpPr/>
          <p:nvPr/>
        </p:nvGrpSpPr>
        <p:grpSpPr>
          <a:xfrm>
            <a:off x="3290868" y="4215433"/>
            <a:ext cx="8686800" cy="1005840"/>
            <a:chOff x="3560778" y="692066"/>
            <a:chExt cx="8250221" cy="939800"/>
          </a:xfrm>
          <a:solidFill>
            <a:srgbClr val="FFC000"/>
          </a:solidFill>
        </p:grpSpPr>
        <p:sp>
          <p:nvSpPr>
            <p:cNvPr id="36" name="Rounded Rectangle 35"/>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730587" y="953478"/>
              <a:ext cx="601466" cy="416975"/>
            </a:xfrm>
            <a:prstGeom prst="rect">
              <a:avLst/>
            </a:prstGeom>
            <a:grpFill/>
          </p:spPr>
          <p:txBody>
            <a:bodyPr wrap="square" rtlCol="0" anchor="ctr">
              <a:spAutoFit/>
            </a:bodyPr>
            <a:lstStyle/>
            <a:p>
              <a:pPr algn="ctr"/>
              <a:r>
                <a:rPr lang="en-US" sz="2300" b="1">
                  <a:solidFill>
                    <a:schemeClr val="bg1"/>
                  </a:solidFill>
                  <a:latin typeface="Verdana" panose="020B0604030504040204" pitchFamily="34" charset="0"/>
                  <a:ea typeface="Verdana" panose="020B0604030504040204" pitchFamily="34" charset="0"/>
                </a:rPr>
                <a:t>9</a:t>
              </a:r>
            </a:p>
          </p:txBody>
        </p:sp>
        <p:sp>
          <p:nvSpPr>
            <p:cNvPr id="39" name="TextBox 38"/>
            <p:cNvSpPr txBox="1"/>
            <p:nvPr/>
          </p:nvSpPr>
          <p:spPr>
            <a:xfrm>
              <a:off x="4680857" y="841231"/>
              <a:ext cx="1948543" cy="603895"/>
            </a:xfrm>
            <a:prstGeom prst="rect">
              <a:avLst/>
            </a:prstGeom>
            <a:grpFill/>
          </p:spPr>
          <p:txBody>
            <a:bodyPr wrap="square" rtlCol="0" anchor="ctr">
              <a:spAutoFit/>
            </a:bodyPr>
            <a:lstStyle/>
            <a:p>
              <a:r>
                <a:rPr lang="en-US" b="1">
                  <a:solidFill>
                    <a:schemeClr val="bg1"/>
                  </a:solidFill>
                  <a:latin typeface="Verdana" panose="020B0604030504040204" pitchFamily="34" charset="0"/>
                  <a:ea typeface="Verdana" panose="020B0604030504040204" pitchFamily="34" charset="0"/>
                </a:rPr>
                <a:t>System for value delivery</a:t>
              </a:r>
            </a:p>
          </p:txBody>
        </p:sp>
        <p:cxnSp>
          <p:nvCxnSpPr>
            <p:cNvPr id="40" name="Straight Connector 39"/>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912430" y="817424"/>
              <a:ext cx="4669970" cy="718922"/>
            </a:xfrm>
            <a:prstGeom prst="rect">
              <a:avLst/>
            </a:prstGeom>
            <a:grpFill/>
            <a:ln>
              <a:noFill/>
            </a:ln>
          </p:spPr>
          <p:txBody>
            <a:bodyPr wrap="square" rtlCol="0" anchor="ctr">
              <a:spAutoFit/>
            </a:bodyPr>
            <a:lstStyle/>
            <a:p>
              <a:r>
                <a:rPr lang="vi-VN" sz="1100">
                  <a:solidFill>
                    <a:schemeClr val="bg1"/>
                  </a:solidFill>
                  <a:latin typeface="Verdana" panose="020B0604030504040204" pitchFamily="34" charset="0"/>
                  <a:ea typeface="Verdana" panose="020B0604030504040204" pitchFamily="34" charset="0"/>
                </a:rPr>
                <a:t>Tập hợp các hoạt động kinh doanh chiến lược nhằm xây dựng, duy trì hoặc phát triển một tổ chức. Danh mục đầu tư, chương trình, dự án, sản phẩm và hoạt động đều có thể là một phần của hệ thống cung cấp giá trị của tổ chức</a:t>
              </a:r>
              <a:endParaRPr lang="en-US" sz="1100">
                <a:solidFill>
                  <a:schemeClr val="bg1"/>
                </a:solidFill>
                <a:latin typeface="Verdana" panose="020B0604030504040204" pitchFamily="34" charset="0"/>
                <a:ea typeface="Verdana" panose="020B0604030504040204" pitchFamily="34" charset="0"/>
              </a:endParaRPr>
            </a:p>
          </p:txBody>
        </p:sp>
      </p:grpSp>
      <p:grpSp>
        <p:nvGrpSpPr>
          <p:cNvPr id="42" name="Group 41"/>
          <p:cNvGrpSpPr/>
          <p:nvPr/>
        </p:nvGrpSpPr>
        <p:grpSpPr>
          <a:xfrm>
            <a:off x="3290868" y="5366004"/>
            <a:ext cx="8686800" cy="1005841"/>
            <a:chOff x="3560778" y="692066"/>
            <a:chExt cx="8250221" cy="939800"/>
          </a:xfrm>
          <a:solidFill>
            <a:schemeClr val="accent6"/>
          </a:solidFill>
        </p:grpSpPr>
        <p:sp>
          <p:nvSpPr>
            <p:cNvPr id="43" name="Rounded Rectangle 42"/>
            <p:cNvSpPr/>
            <p:nvPr/>
          </p:nvSpPr>
          <p:spPr>
            <a:xfrm>
              <a:off x="3921564" y="751434"/>
              <a:ext cx="7889435" cy="8509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rot="2700000">
              <a:off x="3552366" y="700478"/>
              <a:ext cx="939800" cy="922976"/>
            </a:xfrm>
            <a:prstGeom prst="round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60713" y="953476"/>
              <a:ext cx="569129" cy="416975"/>
            </a:xfrm>
            <a:prstGeom prst="rect">
              <a:avLst/>
            </a:prstGeom>
            <a:grpFill/>
          </p:spPr>
          <p:txBody>
            <a:bodyPr wrap="square" rtlCol="0" anchor="ctr">
              <a:spAutoFit/>
            </a:bodyPr>
            <a:lstStyle/>
            <a:p>
              <a:pPr algn="ctr"/>
              <a:r>
                <a:rPr lang="en-US" sz="2300" b="1" smtClean="0">
                  <a:solidFill>
                    <a:schemeClr val="bg1"/>
                  </a:solidFill>
                  <a:latin typeface="Verdana" panose="020B0604030504040204" pitchFamily="34" charset="0"/>
                  <a:ea typeface="Verdana" panose="020B0604030504040204" pitchFamily="34" charset="0"/>
                </a:rPr>
                <a:t>10</a:t>
              </a:r>
              <a:endParaRPr lang="en-US" sz="2300" b="1">
                <a:solidFill>
                  <a:schemeClr val="bg1"/>
                </a:solidFill>
                <a:latin typeface="Verdana" panose="020B0604030504040204" pitchFamily="34" charset="0"/>
                <a:ea typeface="Verdana" panose="020B0604030504040204" pitchFamily="34" charset="0"/>
              </a:endParaRPr>
            </a:p>
          </p:txBody>
        </p:sp>
        <p:sp>
          <p:nvSpPr>
            <p:cNvPr id="46" name="TextBox 45"/>
            <p:cNvSpPr txBox="1"/>
            <p:nvPr/>
          </p:nvSpPr>
          <p:spPr>
            <a:xfrm>
              <a:off x="4680857" y="970636"/>
              <a:ext cx="1948543" cy="345083"/>
            </a:xfrm>
            <a:prstGeom prst="rect">
              <a:avLst/>
            </a:prstGeom>
            <a:grpFill/>
          </p:spPr>
          <p:txBody>
            <a:bodyPr wrap="square" rtlCol="0" anchor="ctr">
              <a:spAutoFit/>
            </a:bodyPr>
            <a:lstStyle/>
            <a:p>
              <a:r>
                <a:rPr lang="en-US" b="1" smtClean="0">
                  <a:solidFill>
                    <a:schemeClr val="bg1"/>
                  </a:solidFill>
                  <a:latin typeface="Verdana" panose="020B0604030504040204" pitchFamily="34" charset="0"/>
                  <a:ea typeface="Verdana" panose="020B0604030504040204" pitchFamily="34" charset="0"/>
                </a:rPr>
                <a:t>Value</a:t>
              </a:r>
              <a:endParaRPr lang="en-US" b="1">
                <a:solidFill>
                  <a:schemeClr val="bg1"/>
                </a:solidFill>
                <a:latin typeface="Verdana" panose="020B0604030504040204" pitchFamily="34" charset="0"/>
                <a:ea typeface="Verdana" panose="020B0604030504040204" pitchFamily="34" charset="0"/>
              </a:endParaRPr>
            </a:p>
          </p:txBody>
        </p:sp>
        <p:cxnSp>
          <p:nvCxnSpPr>
            <p:cNvPr id="47" name="Straight Connector 46"/>
            <p:cNvCxnSpPr/>
            <p:nvPr/>
          </p:nvCxnSpPr>
          <p:spPr>
            <a:xfrm>
              <a:off x="6781800" y="762000"/>
              <a:ext cx="0" cy="73152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912430" y="817422"/>
              <a:ext cx="4669970" cy="718921"/>
            </a:xfrm>
            <a:prstGeom prst="rect">
              <a:avLst/>
            </a:prstGeom>
            <a:grpFill/>
            <a:ln>
              <a:noFill/>
            </a:ln>
          </p:spPr>
          <p:txBody>
            <a:bodyPr wrap="square" rtlCol="0" anchor="ctr">
              <a:spAutoFit/>
            </a:bodyPr>
            <a:lstStyle/>
            <a:p>
              <a:r>
                <a:rPr lang="vi-VN" sz="1100">
                  <a:solidFill>
                    <a:schemeClr val="bg1"/>
                  </a:solidFill>
                  <a:latin typeface="Verdana" panose="020B0604030504040204" pitchFamily="34" charset="0"/>
                  <a:ea typeface="Verdana" panose="020B0604030504040204" pitchFamily="34" charset="0"/>
                </a:rPr>
                <a:t>Giá trị, tầm quan trọng hoặc tính hữu dụng của một thứ gì đó. Các bên liên quan khác nhau cảm nhận giá trị theo những cách khác nhau. Khách hàng có thể định nghĩa giá trị là khả năng sử dụng các tính năng hoặc chức năng cụ thể của sản phẩm</a:t>
              </a:r>
              <a:endParaRPr lang="en-US" sz="1100">
                <a:solidFill>
                  <a:schemeClr val="bg1"/>
                </a:solidFill>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320760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par>
                          <p:cTn id="38" fill="hold">
                            <p:stCondLst>
                              <p:cond delay="3500"/>
                            </p:stCondLst>
                            <p:childTnLst>
                              <p:par>
                                <p:cTn id="39" presetID="2" presetClass="entr" presetSubtype="2"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1000" fill="hold"/>
                                        <p:tgtEl>
                                          <p:spTgt spid="13"/>
                                        </p:tgtEl>
                                        <p:attrNameLst>
                                          <p:attrName>ppt_x</p:attrName>
                                        </p:attrNameLst>
                                      </p:cBhvr>
                                      <p:tavLst>
                                        <p:tav tm="0">
                                          <p:val>
                                            <p:strVal val="1+#ppt_w/2"/>
                                          </p:val>
                                        </p:tav>
                                        <p:tav tm="100000">
                                          <p:val>
                                            <p:strVal val="#ppt_x"/>
                                          </p:val>
                                        </p:tav>
                                      </p:tavLst>
                                    </p:anim>
                                    <p:anim calcmode="lin" valueType="num">
                                      <p:cBhvr additive="base">
                                        <p:cTn id="42" dur="10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1000" fill="hold"/>
                                        <p:tgtEl>
                                          <p:spTgt spid="21"/>
                                        </p:tgtEl>
                                        <p:attrNameLst>
                                          <p:attrName>ppt_x</p:attrName>
                                        </p:attrNameLst>
                                      </p:cBhvr>
                                      <p:tavLst>
                                        <p:tav tm="0">
                                          <p:val>
                                            <p:strVal val="1+#ppt_w/2"/>
                                          </p:val>
                                        </p:tav>
                                        <p:tav tm="100000">
                                          <p:val>
                                            <p:strVal val="#ppt_x"/>
                                          </p:val>
                                        </p:tav>
                                      </p:tavLst>
                                    </p:anim>
                                    <p:anim calcmode="lin" valueType="num">
                                      <p:cBhvr additive="base">
                                        <p:cTn id="47" dur="10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5500"/>
                            </p:stCondLst>
                            <p:childTnLst>
                              <p:par>
                                <p:cTn id="49" presetID="2" presetClass="entr" presetSubtype="2"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1000" fill="hold"/>
                                        <p:tgtEl>
                                          <p:spTgt spid="28"/>
                                        </p:tgtEl>
                                        <p:attrNameLst>
                                          <p:attrName>ppt_x</p:attrName>
                                        </p:attrNameLst>
                                      </p:cBhvr>
                                      <p:tavLst>
                                        <p:tav tm="0">
                                          <p:val>
                                            <p:strVal val="1+#ppt_w/2"/>
                                          </p:val>
                                        </p:tav>
                                        <p:tav tm="100000">
                                          <p:val>
                                            <p:strVal val="#ppt_x"/>
                                          </p:val>
                                        </p:tav>
                                      </p:tavLst>
                                    </p:anim>
                                    <p:anim calcmode="lin" valueType="num">
                                      <p:cBhvr additive="base">
                                        <p:cTn id="52" dur="1000" fill="hold"/>
                                        <p:tgtEl>
                                          <p:spTgt spid="28"/>
                                        </p:tgtEl>
                                        <p:attrNameLst>
                                          <p:attrName>ppt_y</p:attrName>
                                        </p:attrNameLst>
                                      </p:cBhvr>
                                      <p:tavLst>
                                        <p:tav tm="0">
                                          <p:val>
                                            <p:strVal val="#ppt_y"/>
                                          </p:val>
                                        </p:tav>
                                        <p:tav tm="100000">
                                          <p:val>
                                            <p:strVal val="#ppt_y"/>
                                          </p:val>
                                        </p:tav>
                                      </p:tavLst>
                                    </p:anim>
                                  </p:childTnLst>
                                </p:cTn>
                              </p:par>
                            </p:childTnLst>
                          </p:cTn>
                        </p:par>
                        <p:par>
                          <p:cTn id="53" fill="hold">
                            <p:stCondLst>
                              <p:cond delay="6500"/>
                            </p:stCondLst>
                            <p:childTnLst>
                              <p:par>
                                <p:cTn id="54" presetID="2" presetClass="entr" presetSubtype="2"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1000" fill="hold"/>
                                        <p:tgtEl>
                                          <p:spTgt spid="35"/>
                                        </p:tgtEl>
                                        <p:attrNameLst>
                                          <p:attrName>ppt_x</p:attrName>
                                        </p:attrNameLst>
                                      </p:cBhvr>
                                      <p:tavLst>
                                        <p:tav tm="0">
                                          <p:val>
                                            <p:strVal val="1+#ppt_w/2"/>
                                          </p:val>
                                        </p:tav>
                                        <p:tav tm="100000">
                                          <p:val>
                                            <p:strVal val="#ppt_x"/>
                                          </p:val>
                                        </p:tav>
                                      </p:tavLst>
                                    </p:anim>
                                    <p:anim calcmode="lin" valueType="num">
                                      <p:cBhvr additive="base">
                                        <p:cTn id="57" dur="1000" fill="hold"/>
                                        <p:tgtEl>
                                          <p:spTgt spid="35"/>
                                        </p:tgtEl>
                                        <p:attrNameLst>
                                          <p:attrName>ppt_y</p:attrName>
                                        </p:attrNameLst>
                                      </p:cBhvr>
                                      <p:tavLst>
                                        <p:tav tm="0">
                                          <p:val>
                                            <p:strVal val="#ppt_y"/>
                                          </p:val>
                                        </p:tav>
                                        <p:tav tm="100000">
                                          <p:val>
                                            <p:strVal val="#ppt_y"/>
                                          </p:val>
                                        </p:tav>
                                      </p:tavLst>
                                    </p:anim>
                                  </p:childTnLst>
                                </p:cTn>
                              </p:par>
                            </p:childTnLst>
                          </p:cTn>
                        </p:par>
                        <p:par>
                          <p:cTn id="58" fill="hold">
                            <p:stCondLst>
                              <p:cond delay="7500"/>
                            </p:stCondLst>
                            <p:childTnLst>
                              <p:par>
                                <p:cTn id="59" presetID="2" presetClass="entr" presetSubtype="2"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1000" fill="hold"/>
                                        <p:tgtEl>
                                          <p:spTgt spid="42"/>
                                        </p:tgtEl>
                                        <p:attrNameLst>
                                          <p:attrName>ppt_x</p:attrName>
                                        </p:attrNameLst>
                                      </p:cBhvr>
                                      <p:tavLst>
                                        <p:tav tm="0">
                                          <p:val>
                                            <p:strVal val="1+#ppt_w/2"/>
                                          </p:val>
                                        </p:tav>
                                        <p:tav tm="100000">
                                          <p:val>
                                            <p:strVal val="#ppt_x"/>
                                          </p:val>
                                        </p:tav>
                                      </p:tavLst>
                                    </p:anim>
                                    <p:anim calcmode="lin" valueType="num">
                                      <p:cBhvr additive="base">
                                        <p:cTn id="62"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Oval 4"/>
          <p:cNvSpPr/>
          <p:nvPr/>
        </p:nvSpPr>
        <p:spPr>
          <a:xfrm>
            <a:off x="5029200" y="2381069"/>
            <a:ext cx="2194560" cy="2194560"/>
          </a:xfrm>
          <a:prstGeom prst="ellipse">
            <a:avLst/>
          </a:prstGeom>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6"/>
          <p:cNvSpPr/>
          <p:nvPr/>
        </p:nvSpPr>
        <p:spPr>
          <a:xfrm>
            <a:off x="5166360" y="2518229"/>
            <a:ext cx="1920240" cy="1920240"/>
          </a:xfrm>
          <a:prstGeom prst="ellipse">
            <a:avLst/>
          </a:prstGeom>
          <a:gradFill flip="none" rotWithShape="1">
            <a:gsLst>
              <a:gs pos="0">
                <a:schemeClr val="bg1">
                  <a:lumMod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Donut 7"/>
          <p:cNvSpPr/>
          <p:nvPr/>
        </p:nvSpPr>
        <p:spPr>
          <a:xfrm>
            <a:off x="4526280" y="1878149"/>
            <a:ext cx="3200400" cy="3200400"/>
          </a:xfrm>
          <a:prstGeom prst="donut">
            <a:avLst>
              <a:gd name="adj" fmla="val 15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95914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1" name="Freeform 10"/>
          <p:cNvSpPr/>
          <p:nvPr/>
        </p:nvSpPr>
        <p:spPr>
          <a:xfrm>
            <a:off x="4267200" y="2441225"/>
            <a:ext cx="3657600" cy="1975553"/>
          </a:xfrm>
          <a:custGeom>
            <a:avLst/>
            <a:gdLst>
              <a:gd name="connsiteX0" fmla="*/ 342900 w 3200400"/>
              <a:gd name="connsiteY0" fmla="*/ 0 h 1975553"/>
              <a:gd name="connsiteX1" fmla="*/ 342900 w 3200400"/>
              <a:gd name="connsiteY1" fmla="*/ 83063 h 1975553"/>
              <a:gd name="connsiteX2" fmla="*/ 314583 w 3200400"/>
              <a:gd name="connsiteY2" fmla="*/ 120932 h 1975553"/>
              <a:gd name="connsiteX3" fmla="*/ 49798 w 3200400"/>
              <a:gd name="connsiteY3" fmla="*/ 987776 h 1975553"/>
              <a:gd name="connsiteX4" fmla="*/ 314583 w 3200400"/>
              <a:gd name="connsiteY4" fmla="*/ 1854621 h 1975553"/>
              <a:gd name="connsiteX5" fmla="*/ 342900 w 3200400"/>
              <a:gd name="connsiteY5" fmla="*/ 1892489 h 1975553"/>
              <a:gd name="connsiteX6" fmla="*/ 342900 w 3200400"/>
              <a:gd name="connsiteY6" fmla="*/ 1975553 h 1975553"/>
              <a:gd name="connsiteX7" fmla="*/ 273289 w 3200400"/>
              <a:gd name="connsiteY7" fmla="*/ 1882463 h 1975553"/>
              <a:gd name="connsiteX8" fmla="*/ 0 w 3200400"/>
              <a:gd name="connsiteY8" fmla="*/ 987776 h 1975553"/>
              <a:gd name="connsiteX9" fmla="*/ 273289 w 3200400"/>
              <a:gd name="connsiteY9" fmla="*/ 93089 h 1975553"/>
              <a:gd name="connsiteX10" fmla="*/ 2857500 w 3200400"/>
              <a:gd name="connsiteY10" fmla="*/ 0 h 1975553"/>
              <a:gd name="connsiteX11" fmla="*/ 2927111 w 3200400"/>
              <a:gd name="connsiteY11" fmla="*/ 93089 h 1975553"/>
              <a:gd name="connsiteX12" fmla="*/ 3200400 w 3200400"/>
              <a:gd name="connsiteY12" fmla="*/ 987776 h 1975553"/>
              <a:gd name="connsiteX13" fmla="*/ 2927111 w 3200400"/>
              <a:gd name="connsiteY13" fmla="*/ 1882463 h 1975553"/>
              <a:gd name="connsiteX14" fmla="*/ 2857500 w 3200400"/>
              <a:gd name="connsiteY14" fmla="*/ 1975553 h 1975553"/>
              <a:gd name="connsiteX15" fmla="*/ 2857500 w 3200400"/>
              <a:gd name="connsiteY15" fmla="*/ 1892489 h 1975553"/>
              <a:gd name="connsiteX16" fmla="*/ 2885818 w 3200400"/>
              <a:gd name="connsiteY16" fmla="*/ 1854621 h 1975553"/>
              <a:gd name="connsiteX17" fmla="*/ 3150602 w 3200400"/>
              <a:gd name="connsiteY17" fmla="*/ 987776 h 1975553"/>
              <a:gd name="connsiteX18" fmla="*/ 2885818 w 3200400"/>
              <a:gd name="connsiteY18" fmla="*/ 120932 h 1975553"/>
              <a:gd name="connsiteX19" fmla="*/ 2857500 w 3200400"/>
              <a:gd name="connsiteY19" fmla="*/ 83063 h 197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00400" h="1975553">
                <a:moveTo>
                  <a:pt x="342900" y="0"/>
                </a:moveTo>
                <a:lnTo>
                  <a:pt x="342900" y="83063"/>
                </a:lnTo>
                <a:lnTo>
                  <a:pt x="314583" y="120932"/>
                </a:lnTo>
                <a:cubicBezTo>
                  <a:pt x="147412" y="368378"/>
                  <a:pt x="49798" y="666678"/>
                  <a:pt x="49798" y="987776"/>
                </a:cubicBezTo>
                <a:cubicBezTo>
                  <a:pt x="49798" y="1308875"/>
                  <a:pt x="147412" y="1607175"/>
                  <a:pt x="314583" y="1854621"/>
                </a:cubicBezTo>
                <a:lnTo>
                  <a:pt x="342900" y="1892489"/>
                </a:lnTo>
                <a:lnTo>
                  <a:pt x="342900" y="1975553"/>
                </a:lnTo>
                <a:lnTo>
                  <a:pt x="273289" y="1882463"/>
                </a:lnTo>
                <a:cubicBezTo>
                  <a:pt x="100749" y="1627070"/>
                  <a:pt x="0" y="1319188"/>
                  <a:pt x="0" y="987776"/>
                </a:cubicBezTo>
                <a:cubicBezTo>
                  <a:pt x="0" y="656364"/>
                  <a:pt x="100749" y="348483"/>
                  <a:pt x="273289" y="93089"/>
                </a:cubicBezTo>
                <a:close/>
                <a:moveTo>
                  <a:pt x="2857500" y="0"/>
                </a:moveTo>
                <a:lnTo>
                  <a:pt x="2927111" y="93089"/>
                </a:lnTo>
                <a:cubicBezTo>
                  <a:pt x="3099652" y="348483"/>
                  <a:pt x="3200400" y="656364"/>
                  <a:pt x="3200400" y="987776"/>
                </a:cubicBezTo>
                <a:cubicBezTo>
                  <a:pt x="3200400" y="1319188"/>
                  <a:pt x="3099652" y="1627070"/>
                  <a:pt x="2927111" y="1882463"/>
                </a:cubicBezTo>
                <a:lnTo>
                  <a:pt x="2857500" y="1975553"/>
                </a:lnTo>
                <a:lnTo>
                  <a:pt x="2857500" y="1892489"/>
                </a:lnTo>
                <a:lnTo>
                  <a:pt x="2885818" y="1854621"/>
                </a:lnTo>
                <a:cubicBezTo>
                  <a:pt x="3052989" y="1607175"/>
                  <a:pt x="3150602" y="1308875"/>
                  <a:pt x="3150602" y="987776"/>
                </a:cubicBezTo>
                <a:cubicBezTo>
                  <a:pt x="3150602" y="666678"/>
                  <a:pt x="3052989" y="368378"/>
                  <a:pt x="2885818" y="120932"/>
                </a:cubicBezTo>
                <a:lnTo>
                  <a:pt x="2857500" y="8306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 name="Oval 8"/>
          <p:cNvSpPr/>
          <p:nvPr/>
        </p:nvSpPr>
        <p:spPr>
          <a:xfrm>
            <a:off x="4738290" y="2052637"/>
            <a:ext cx="2743200" cy="2743200"/>
          </a:xfrm>
          <a:prstGeom prst="ellipse">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11"/>
          <p:cNvSpPr/>
          <p:nvPr/>
        </p:nvSpPr>
        <p:spPr>
          <a:xfrm>
            <a:off x="4572000" y="24384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72000" y="42672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14812" y="33528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05300" y="38100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305299" y="288087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467600" y="24384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34300" y="288087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10500" y="33528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39061" y="38100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86650" y="42672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flipV="1">
            <a:off x="3048000" y="3415572"/>
            <a:ext cx="1219200" cy="8665"/>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352800" y="2315660"/>
            <a:ext cx="1028702" cy="633831"/>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291012" y="1588228"/>
            <a:ext cx="338138" cy="90644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352800" y="3889021"/>
            <a:ext cx="1014414" cy="653322"/>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278312" y="4353366"/>
            <a:ext cx="361952" cy="933904"/>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886700" y="3429000"/>
            <a:ext cx="11811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529116" y="4281930"/>
            <a:ext cx="409574" cy="100534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7897812" y="3930714"/>
            <a:ext cx="941388" cy="649239"/>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848600" y="2278050"/>
            <a:ext cx="990600" cy="679022"/>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2851" y="1632214"/>
            <a:ext cx="334960" cy="852916"/>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155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232227"/>
            <a:ext cx="4572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09600" y="1563913"/>
            <a:ext cx="4572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09600" y="2920999"/>
            <a:ext cx="4572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09600" y="4332513"/>
            <a:ext cx="4572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9600" y="5689599"/>
            <a:ext cx="4572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90600" y="304800"/>
            <a:ext cx="1752600" cy="307777"/>
          </a:xfrm>
          <a:prstGeom prst="rect">
            <a:avLst/>
          </a:prstGeom>
          <a:noFill/>
        </p:spPr>
        <p:txBody>
          <a:bodyPr wrap="square" rtlCol="0">
            <a:spAutoFit/>
          </a:bodyPr>
          <a:lstStyle/>
          <a:p>
            <a:r>
              <a:rPr lang="en-US" sz="1400" b="1" smtClean="0">
                <a:solidFill>
                  <a:schemeClr val="bg1"/>
                </a:solidFill>
                <a:latin typeface="Verdana" panose="020B0604030504040204" pitchFamily="34" charset="0"/>
                <a:ea typeface="Verdana" panose="020B0604030504040204" pitchFamily="34" charset="0"/>
              </a:rPr>
              <a:t>OUTCOME</a:t>
            </a:r>
            <a:endParaRPr lang="en-US" sz="1400" b="1">
              <a:solidFill>
                <a:schemeClr val="bg1"/>
              </a:solidFill>
              <a:latin typeface="Verdana" panose="020B0604030504040204" pitchFamily="34" charset="0"/>
              <a:ea typeface="Verdana" panose="020B0604030504040204" pitchFamily="34" charset="0"/>
            </a:endParaRPr>
          </a:p>
        </p:txBody>
      </p:sp>
      <p:sp>
        <p:nvSpPr>
          <p:cNvPr id="10" name="TextBox 9"/>
          <p:cNvSpPr txBox="1"/>
          <p:nvPr/>
        </p:nvSpPr>
        <p:spPr>
          <a:xfrm>
            <a:off x="990600" y="612577"/>
            <a:ext cx="3962400" cy="600164"/>
          </a:xfrm>
          <a:prstGeom prst="rect">
            <a:avLst/>
          </a:prstGeom>
          <a:noFill/>
        </p:spPr>
        <p:txBody>
          <a:bodyPr wrap="square" rtlCol="0">
            <a:spAutoFit/>
          </a:bodyPr>
          <a:lstStyle/>
          <a:p>
            <a:r>
              <a:rPr lang="vi-VN" sz="1100">
                <a:solidFill>
                  <a:schemeClr val="bg1"/>
                </a:solidFill>
                <a:latin typeface="Verdana" panose="020B0604030504040204" pitchFamily="34" charset="0"/>
                <a:ea typeface="Verdana" panose="020B0604030504040204" pitchFamily="34" charset="0"/>
              </a:rPr>
              <a:t>Các dự án, chương trình, danh mục đầu tư công ty con và các hoạt động được quản lý như một nhóm để đạt được các mục tiêu chiến lược.</a:t>
            </a:r>
            <a:endParaRPr lang="en-US" sz="110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2784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17329" y="2182985"/>
            <a:ext cx="5257800" cy="354456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0"/>
              </a:spcBef>
            </a:pPr>
            <a:endParaRPr sz="6050">
              <a:latin typeface="Times New Roman"/>
              <a:cs typeface="Times New Roman"/>
            </a:endParaRPr>
          </a:p>
          <a:p>
            <a:pPr algn="ctr">
              <a:lnSpc>
                <a:spcPct val="100000"/>
              </a:lnSpc>
            </a:pPr>
            <a:r>
              <a:rPr lang="en-US" sz="3200" spc="40" smtClean="0">
                <a:solidFill>
                  <a:srgbClr val="2A9FBC"/>
                </a:solidFill>
                <a:latin typeface="Verdana"/>
                <a:cs typeface="Verdana"/>
              </a:rPr>
              <a:t>Discuss 2</a:t>
            </a:r>
          </a:p>
          <a:p>
            <a:pPr algn="ctr">
              <a:lnSpc>
                <a:spcPct val="100000"/>
              </a:lnSpc>
            </a:pPr>
            <a:endParaRPr lang="en-US" sz="3200" spc="40">
              <a:solidFill>
                <a:srgbClr val="2A9FBC"/>
              </a:solidFill>
              <a:latin typeface="Verdana"/>
              <a:cs typeface="Verdana"/>
            </a:endParaRPr>
          </a:p>
          <a:p>
            <a:pPr algn="ctr">
              <a:lnSpc>
                <a:spcPct val="100000"/>
              </a:lnSpc>
            </a:pPr>
            <a:endParaRPr lang="en-US" sz="3200" spc="40" smtClean="0">
              <a:solidFill>
                <a:srgbClr val="2A9FBC"/>
              </a:solidFill>
              <a:latin typeface="Verdana"/>
              <a:cs typeface="Verdana"/>
            </a:endParaRPr>
          </a:p>
          <a:p>
            <a:pPr algn="ctr">
              <a:lnSpc>
                <a:spcPct val="100000"/>
              </a:lnSpc>
            </a:pPr>
            <a:endParaRPr sz="3200">
              <a:latin typeface="Verdana"/>
              <a:cs typeface="Verdana"/>
            </a:endParaRPr>
          </a:p>
        </p:txBody>
      </p:sp>
      <p:sp>
        <p:nvSpPr>
          <p:cNvPr id="3" name="object 3"/>
          <p:cNvSpPr txBox="1"/>
          <p:nvPr/>
        </p:nvSpPr>
        <p:spPr>
          <a:xfrm>
            <a:off x="706514" y="2182985"/>
            <a:ext cx="5257800" cy="354456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0"/>
              </a:spcBef>
            </a:pPr>
            <a:endParaRPr sz="6050">
              <a:latin typeface="Times New Roman"/>
              <a:cs typeface="Times New Roman"/>
            </a:endParaRPr>
          </a:p>
          <a:p>
            <a:pPr algn="ctr">
              <a:lnSpc>
                <a:spcPct val="100000"/>
              </a:lnSpc>
            </a:pPr>
            <a:r>
              <a:rPr lang="en-US" sz="3200" spc="25" smtClean="0">
                <a:solidFill>
                  <a:srgbClr val="2A9FBC"/>
                </a:solidFill>
                <a:latin typeface="Verdana"/>
                <a:cs typeface="Verdana"/>
              </a:rPr>
              <a:t>Discuss 1</a:t>
            </a:r>
          </a:p>
          <a:p>
            <a:pPr algn="ctr">
              <a:lnSpc>
                <a:spcPct val="100000"/>
              </a:lnSpc>
            </a:pPr>
            <a:endParaRPr lang="en-US" sz="3200" spc="25">
              <a:solidFill>
                <a:srgbClr val="2A9FBC"/>
              </a:solidFill>
              <a:latin typeface="Verdana"/>
              <a:cs typeface="Verdana"/>
            </a:endParaRPr>
          </a:p>
          <a:p>
            <a:pPr algn="ctr">
              <a:lnSpc>
                <a:spcPct val="100000"/>
              </a:lnSpc>
            </a:pPr>
            <a:endParaRPr lang="en-US" sz="3200" spc="25" smtClean="0">
              <a:solidFill>
                <a:srgbClr val="2A9FBC"/>
              </a:solidFill>
              <a:latin typeface="Verdana"/>
              <a:cs typeface="Verdana"/>
            </a:endParaRPr>
          </a:p>
          <a:p>
            <a:pPr algn="ctr">
              <a:lnSpc>
                <a:spcPct val="100000"/>
              </a:lnSpc>
            </a:pPr>
            <a:endParaRPr sz="3200">
              <a:latin typeface="Verdana"/>
              <a:cs typeface="Verdana"/>
            </a:endParaRPr>
          </a:p>
        </p:txBody>
      </p:sp>
      <p:sp>
        <p:nvSpPr>
          <p:cNvPr id="4" name="object 4"/>
          <p:cNvSpPr txBox="1">
            <a:spLocks noGrp="1"/>
          </p:cNvSpPr>
          <p:nvPr>
            <p:ph type="title"/>
          </p:nvPr>
        </p:nvSpPr>
        <p:spPr>
          <a:xfrm>
            <a:off x="3352800" y="609600"/>
            <a:ext cx="5486399" cy="574040"/>
          </a:xfrm>
          <a:prstGeom prst="rect">
            <a:avLst/>
          </a:prstGeom>
        </p:spPr>
        <p:txBody>
          <a:bodyPr vert="horz" wrap="square" lIns="0" tIns="12700" rIns="0" bIns="0" rtlCol="0">
            <a:spAutoFit/>
          </a:bodyPr>
          <a:lstStyle/>
          <a:p>
            <a:pPr marL="12700" algn="ctr">
              <a:lnSpc>
                <a:spcPct val="100000"/>
              </a:lnSpc>
              <a:spcBef>
                <a:spcPts val="100"/>
              </a:spcBef>
            </a:pPr>
            <a:r>
              <a:rPr lang="en-US" spc="5" smtClean="0">
                <a:solidFill>
                  <a:srgbClr val="404040"/>
                </a:solidFill>
              </a:rPr>
              <a:t>Discuss</a:t>
            </a:r>
            <a:endParaRPr spc="-70" dirty="0">
              <a:solidFill>
                <a:srgbClr val="40404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352800" y="533400"/>
            <a:ext cx="5486400" cy="566822"/>
          </a:xfrm>
          <a:prstGeom prst="rect">
            <a:avLst/>
          </a:prstGeom>
        </p:spPr>
        <p:txBody>
          <a:bodyPr vert="horz" wrap="square" lIns="0" tIns="12700" rIns="0" bIns="0" rtlCol="0">
            <a:spAutoFit/>
          </a:bodyPr>
          <a:lstStyle/>
          <a:p>
            <a:pPr marL="12700" algn="ctr">
              <a:lnSpc>
                <a:spcPct val="100000"/>
              </a:lnSpc>
              <a:spcBef>
                <a:spcPts val="100"/>
              </a:spcBef>
            </a:pPr>
            <a:r>
              <a:rPr lang="en-US" spc="-20" smtClean="0">
                <a:solidFill>
                  <a:srgbClr val="404040"/>
                </a:solidFill>
              </a:rPr>
              <a:t>Discuss</a:t>
            </a:r>
            <a:endParaRPr spc="-20" dirty="0">
              <a:solidFill>
                <a:srgbClr val="404040"/>
              </a:solidFill>
            </a:endParaRPr>
          </a:p>
        </p:txBody>
      </p:sp>
      <p:sp>
        <p:nvSpPr>
          <p:cNvPr id="6" name="Rectangle 5"/>
          <p:cNvSpPr/>
          <p:nvPr/>
        </p:nvSpPr>
        <p:spPr>
          <a:xfrm>
            <a:off x="762000" y="2057400"/>
            <a:ext cx="3352800" cy="3657600"/>
          </a:xfrm>
          <a:prstGeom prst="rect">
            <a:avLst/>
          </a:prstGeom>
          <a:solidFill>
            <a:srgbClr val="675B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Verdana" panose="020B0604030504040204" pitchFamily="34" charset="0"/>
                <a:ea typeface="Verdana" panose="020B0604030504040204" pitchFamily="34" charset="0"/>
              </a:rPr>
              <a:t>Discuss 1</a:t>
            </a:r>
            <a:endParaRPr lang="en-US" sz="2400">
              <a:latin typeface="Verdana" panose="020B0604030504040204" pitchFamily="34" charset="0"/>
              <a:ea typeface="Verdana" panose="020B0604030504040204" pitchFamily="34" charset="0"/>
            </a:endParaRPr>
          </a:p>
        </p:txBody>
      </p:sp>
      <p:sp>
        <p:nvSpPr>
          <p:cNvPr id="7" name="Rectangle 6"/>
          <p:cNvSpPr/>
          <p:nvPr/>
        </p:nvSpPr>
        <p:spPr>
          <a:xfrm>
            <a:off x="4419600" y="2057400"/>
            <a:ext cx="3429000" cy="3657600"/>
          </a:xfrm>
          <a:prstGeom prst="rect">
            <a:avLst/>
          </a:prstGeom>
          <a:solidFill>
            <a:srgbClr val="9BC8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Verdana" panose="020B0604030504040204" pitchFamily="34" charset="0"/>
                <a:ea typeface="Verdana" panose="020B0604030504040204" pitchFamily="34" charset="0"/>
              </a:rPr>
              <a:t>Discuss 2</a:t>
            </a:r>
            <a:endParaRPr lang="en-US" sz="2400">
              <a:latin typeface="Verdana" panose="020B0604030504040204" pitchFamily="34" charset="0"/>
              <a:ea typeface="Verdana" panose="020B0604030504040204" pitchFamily="34" charset="0"/>
            </a:endParaRPr>
          </a:p>
        </p:txBody>
      </p:sp>
      <p:sp>
        <p:nvSpPr>
          <p:cNvPr id="8" name="Rectangle 7"/>
          <p:cNvSpPr/>
          <p:nvPr/>
        </p:nvSpPr>
        <p:spPr>
          <a:xfrm>
            <a:off x="8077200" y="2057400"/>
            <a:ext cx="3429000" cy="3657600"/>
          </a:xfrm>
          <a:prstGeom prst="rect">
            <a:avLst/>
          </a:prstGeom>
          <a:solidFill>
            <a:srgbClr val="2A9F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Verdana" panose="020B0604030504040204" pitchFamily="34" charset="0"/>
                <a:ea typeface="Verdana" panose="020B0604030504040204" pitchFamily="34" charset="0"/>
              </a:rPr>
              <a:t>Discuss 3</a:t>
            </a:r>
            <a:endParaRPr lang="en-US" sz="24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72534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6975" y="485775"/>
            <a:ext cx="5482225" cy="563616"/>
          </a:xfrm>
          <a:prstGeom prst="rect">
            <a:avLst/>
          </a:prstGeom>
        </p:spPr>
        <p:txBody>
          <a:bodyPr vert="horz" wrap="square" lIns="0" tIns="9525" rIns="0" bIns="0" rtlCol="0">
            <a:spAutoFit/>
          </a:bodyPr>
          <a:lstStyle/>
          <a:p>
            <a:pPr marL="9525" algn="ctr">
              <a:spcBef>
                <a:spcPts val="75"/>
              </a:spcBef>
            </a:pPr>
            <a:r>
              <a:rPr lang="en-US" spc="64" smtClean="0">
                <a:solidFill>
                  <a:srgbClr val="404040"/>
                </a:solidFill>
              </a:rPr>
              <a:t>Discuss</a:t>
            </a:r>
            <a:endParaRPr/>
          </a:p>
        </p:txBody>
      </p:sp>
      <p:sp>
        <p:nvSpPr>
          <p:cNvPr id="7" name="Rectangle 6"/>
          <p:cNvSpPr/>
          <p:nvPr/>
        </p:nvSpPr>
        <p:spPr>
          <a:xfrm>
            <a:off x="1066800" y="2209800"/>
            <a:ext cx="4876800" cy="1371600"/>
          </a:xfrm>
          <a:prstGeom prst="rect">
            <a:avLst/>
          </a:prstGeom>
          <a:solidFill>
            <a:srgbClr val="A49D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Verdana" panose="020B0604030504040204" pitchFamily="34" charset="0"/>
                <a:ea typeface="Verdana" panose="020B0604030504040204" pitchFamily="34" charset="0"/>
              </a:rPr>
              <a:t>Discuss 1</a:t>
            </a:r>
            <a:endParaRPr lang="en-US" sz="2400">
              <a:latin typeface="Verdana" panose="020B0604030504040204" pitchFamily="34" charset="0"/>
              <a:ea typeface="Verdana" panose="020B0604030504040204" pitchFamily="34" charset="0"/>
            </a:endParaRPr>
          </a:p>
        </p:txBody>
      </p:sp>
      <p:sp>
        <p:nvSpPr>
          <p:cNvPr id="8" name="Rectangle 7"/>
          <p:cNvSpPr/>
          <p:nvPr/>
        </p:nvSpPr>
        <p:spPr>
          <a:xfrm>
            <a:off x="6248400" y="2209800"/>
            <a:ext cx="4876800" cy="1371600"/>
          </a:xfrm>
          <a:prstGeom prst="rect">
            <a:avLst/>
          </a:prstGeom>
          <a:solidFill>
            <a:srgbClr val="F483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Verdana" panose="020B0604030504040204" pitchFamily="34" charset="0"/>
                <a:ea typeface="Verdana" panose="020B0604030504040204" pitchFamily="34" charset="0"/>
              </a:rPr>
              <a:t>Discuss 2</a:t>
            </a:r>
            <a:endParaRPr lang="en-US" sz="2400">
              <a:latin typeface="Verdana" panose="020B0604030504040204" pitchFamily="34" charset="0"/>
              <a:ea typeface="Verdana" panose="020B0604030504040204" pitchFamily="34" charset="0"/>
            </a:endParaRPr>
          </a:p>
        </p:txBody>
      </p:sp>
      <p:sp>
        <p:nvSpPr>
          <p:cNvPr id="9" name="Rectangle 8"/>
          <p:cNvSpPr/>
          <p:nvPr/>
        </p:nvSpPr>
        <p:spPr>
          <a:xfrm>
            <a:off x="1066800" y="3886200"/>
            <a:ext cx="4876800" cy="1371600"/>
          </a:xfrm>
          <a:prstGeom prst="rect">
            <a:avLst/>
          </a:prstGeom>
          <a:solidFill>
            <a:srgbClr val="B85D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Verdana" panose="020B0604030504040204" pitchFamily="34" charset="0"/>
                <a:ea typeface="Verdana" panose="020B0604030504040204" pitchFamily="34" charset="0"/>
              </a:rPr>
              <a:t>Discuss 3</a:t>
            </a:r>
            <a:endParaRPr lang="en-US" sz="2400">
              <a:latin typeface="Verdana" panose="020B0604030504040204" pitchFamily="34" charset="0"/>
              <a:ea typeface="Verdana" panose="020B0604030504040204" pitchFamily="34" charset="0"/>
            </a:endParaRPr>
          </a:p>
        </p:txBody>
      </p:sp>
      <p:sp>
        <p:nvSpPr>
          <p:cNvPr id="10" name="Rectangle 9"/>
          <p:cNvSpPr/>
          <p:nvPr/>
        </p:nvSpPr>
        <p:spPr>
          <a:xfrm>
            <a:off x="6248400" y="3886200"/>
            <a:ext cx="4876800" cy="1371600"/>
          </a:xfrm>
          <a:prstGeom prst="rect">
            <a:avLst/>
          </a:prstGeom>
          <a:solidFill>
            <a:srgbClr val="9BC8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Verdana" panose="020B0604030504040204" pitchFamily="34" charset="0"/>
                <a:ea typeface="Verdana" panose="020B0604030504040204" pitchFamily="34" charset="0"/>
              </a:rPr>
              <a:t>Discuss 4</a:t>
            </a:r>
            <a:endParaRPr lang="en-US" sz="24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344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2A9FBC"/>
          </a:solidFill>
        </p:spPr>
        <p:txBody>
          <a:bodyPr wrap="square" lIns="0" tIns="0" rIns="0" bIns="0" rtlCol="0"/>
          <a:lstStyle/>
          <a:p>
            <a:endParaRPr/>
          </a:p>
        </p:txBody>
      </p:sp>
      <p:pic>
        <p:nvPicPr>
          <p:cNvPr id="3" name="object 3"/>
          <p:cNvPicPr/>
          <p:nvPr/>
        </p:nvPicPr>
        <p:blipFill>
          <a:blip r:embed="rId2" cstate="print"/>
          <a:stretch>
            <a:fillRect/>
          </a:stretch>
        </p:blipFill>
        <p:spPr>
          <a:xfrm>
            <a:off x="11484864" y="6147815"/>
            <a:ext cx="451103" cy="454152"/>
          </a:xfrm>
          <a:prstGeom prst="rect">
            <a:avLst/>
          </a:prstGeom>
        </p:spPr>
      </p:pic>
      <p:sp>
        <p:nvSpPr>
          <p:cNvPr id="4" name="object 4"/>
          <p:cNvSpPr txBox="1">
            <a:spLocks noGrp="1"/>
          </p:cNvSpPr>
          <p:nvPr>
            <p:ph type="title"/>
          </p:nvPr>
        </p:nvSpPr>
        <p:spPr>
          <a:xfrm>
            <a:off x="2590800" y="3051973"/>
            <a:ext cx="7010400" cy="754053"/>
          </a:xfrm>
          <a:prstGeom prst="rect">
            <a:avLst/>
          </a:prstGeom>
        </p:spPr>
        <p:txBody>
          <a:bodyPr vert="horz" wrap="square" lIns="0" tIns="124460" rIns="0" bIns="0" rtlCol="0">
            <a:spAutoFit/>
          </a:bodyPr>
          <a:lstStyle/>
          <a:p>
            <a:pPr marL="1468755" marR="5715" indent="-1456690" algn="ctr">
              <a:lnSpc>
                <a:spcPts val="4900"/>
              </a:lnSpc>
              <a:spcBef>
                <a:spcPts val="980"/>
              </a:spcBef>
            </a:pPr>
            <a:r>
              <a:rPr lang="en-US" sz="4800" spc="-95" smtClean="0">
                <a:solidFill>
                  <a:srgbClr val="FFFFFF"/>
                </a:solidFill>
              </a:rPr>
              <a:t>Emphasize</a:t>
            </a:r>
            <a:endParaRPr sz="4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rgbClr val="801F46"/>
          </a:solidFill>
        </p:spPr>
        <p:txBody>
          <a:bodyPr wrap="square" lIns="0" tIns="0" rIns="0" bIns="0" rtlCol="0"/>
          <a:lstStyle/>
          <a:p>
            <a:endParaRPr sz="1350"/>
          </a:p>
        </p:txBody>
      </p:sp>
      <p:sp>
        <p:nvSpPr>
          <p:cNvPr id="3" name="object 3"/>
          <p:cNvSpPr txBox="1"/>
          <p:nvPr/>
        </p:nvSpPr>
        <p:spPr>
          <a:xfrm>
            <a:off x="2326005" y="3056061"/>
            <a:ext cx="7539990" cy="745878"/>
          </a:xfrm>
          <a:prstGeom prst="rect">
            <a:avLst/>
          </a:prstGeom>
        </p:spPr>
        <p:txBody>
          <a:bodyPr vert="horz" wrap="square" lIns="0" tIns="7144" rIns="0" bIns="0" rtlCol="0">
            <a:spAutoFit/>
          </a:bodyPr>
          <a:lstStyle/>
          <a:p>
            <a:pPr marL="9525" marR="3810" indent="-16193" algn="ctr">
              <a:lnSpc>
                <a:spcPct val="100299"/>
              </a:lnSpc>
              <a:spcBef>
                <a:spcPts val="56"/>
              </a:spcBef>
            </a:pPr>
            <a:r>
              <a:rPr lang="en-US" sz="4800" spc="-176" smtClean="0">
                <a:solidFill>
                  <a:srgbClr val="FFFFFF"/>
                </a:solidFill>
                <a:latin typeface="Verdana"/>
                <a:cs typeface="Verdana"/>
              </a:rPr>
              <a:t>NOTE</a:t>
            </a:r>
            <a:endParaRPr sz="4800">
              <a:latin typeface="Verdana"/>
              <a:cs typeface="Verdana"/>
            </a:endParaRPr>
          </a:p>
        </p:txBody>
      </p:sp>
    </p:spTree>
    <p:extLst>
      <p:ext uri="{BB962C8B-B14F-4D97-AF65-F5344CB8AC3E}">
        <p14:creationId xmlns:p14="http://schemas.microsoft.com/office/powerpoint/2010/main" val="682304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51"/>
            <a:ext cx="12192000" cy="3888740"/>
          </a:xfrm>
          <a:custGeom>
            <a:avLst/>
            <a:gdLst/>
            <a:ahLst/>
            <a:cxnLst/>
            <a:rect l="l" t="t" r="r" b="b"/>
            <a:pathLst>
              <a:path w="12192000" h="3888740">
                <a:moveTo>
                  <a:pt x="12192000" y="0"/>
                </a:moveTo>
                <a:lnTo>
                  <a:pt x="0" y="0"/>
                </a:lnTo>
                <a:lnTo>
                  <a:pt x="0" y="3888256"/>
                </a:lnTo>
                <a:lnTo>
                  <a:pt x="12192000" y="3888256"/>
                </a:lnTo>
                <a:lnTo>
                  <a:pt x="12192000" y="0"/>
                </a:lnTo>
                <a:close/>
              </a:path>
            </a:pathLst>
          </a:custGeom>
          <a:solidFill>
            <a:srgbClr val="171717"/>
          </a:solidFill>
        </p:spPr>
        <p:txBody>
          <a:bodyPr wrap="square" lIns="0" tIns="0" rIns="0" bIns="0" rtlCol="0"/>
          <a:lstStyle/>
          <a:p>
            <a:endParaRPr/>
          </a:p>
        </p:txBody>
      </p:sp>
      <p:sp>
        <p:nvSpPr>
          <p:cNvPr id="3" name="object 3"/>
          <p:cNvSpPr txBox="1">
            <a:spLocks noGrp="1"/>
          </p:cNvSpPr>
          <p:nvPr>
            <p:ph type="title"/>
          </p:nvPr>
        </p:nvSpPr>
        <p:spPr>
          <a:xfrm>
            <a:off x="362204" y="308355"/>
            <a:ext cx="11448796" cy="3265959"/>
          </a:xfrm>
          <a:prstGeom prst="rect">
            <a:avLst/>
          </a:prstGeom>
        </p:spPr>
        <p:txBody>
          <a:bodyPr vert="horz" wrap="square" lIns="0" tIns="12700" rIns="0" bIns="0" rtlCol="0">
            <a:spAutoFit/>
          </a:bodyPr>
          <a:lstStyle/>
          <a:p>
            <a:pPr marL="12700" marR="5080">
              <a:lnSpc>
                <a:spcPct val="150000"/>
              </a:lnSpc>
              <a:spcBef>
                <a:spcPts val="100"/>
              </a:spcBef>
            </a:pPr>
            <a:r>
              <a:rPr lang="en-US" sz="2800" spc="-10" smtClean="0">
                <a:solidFill>
                  <a:srgbClr val="FFFFFF"/>
                </a:solidFill>
                <a:latin typeface="Courier New" panose="02070309020205020404" pitchFamily="49" charset="0"/>
                <a:ea typeface="Verdana" panose="020B0604030504040204" pitchFamily="34" charset="0"/>
                <a:cs typeface="Courier New" panose="02070309020205020404" pitchFamily="49" charset="0"/>
              </a:rPr>
              <a:t>Mục 1</a:t>
            </a:r>
            <a:r>
              <a:rPr lang="en-US" sz="2800">
                <a:solidFill>
                  <a:srgbClr val="FFFFFF"/>
                </a:solidFill>
                <a:latin typeface="Courier New" panose="02070309020205020404" pitchFamily="49" charset="0"/>
                <a:ea typeface="Verdana" panose="020B0604030504040204" pitchFamily="34" charset="0"/>
                <a:cs typeface="Courier New" panose="02070309020205020404" pitchFamily="49" charset="0"/>
              </a:rPr>
              <a:t/>
            </a:r>
            <a:br>
              <a:rPr lang="en-US" sz="2800">
                <a:solidFill>
                  <a:srgbClr val="FFFFFF"/>
                </a:solidFill>
                <a:latin typeface="Courier New" panose="02070309020205020404" pitchFamily="49" charset="0"/>
                <a:ea typeface="Verdana" panose="020B0604030504040204" pitchFamily="34" charset="0"/>
                <a:cs typeface="Courier New" panose="02070309020205020404" pitchFamily="49" charset="0"/>
              </a:rPr>
            </a:br>
            <a:r>
              <a:rPr lang="en-US" sz="2800" spc="-25" smtClean="0">
                <a:solidFill>
                  <a:srgbClr val="FFFFFF"/>
                </a:solidFill>
                <a:latin typeface="Courier New" panose="02070309020205020404" pitchFamily="49" charset="0"/>
                <a:ea typeface="Verdana" panose="020B0604030504040204" pitchFamily="34" charset="0"/>
                <a:cs typeface="Courier New" panose="02070309020205020404" pitchFamily="49" charset="0"/>
              </a:rPr>
              <a:t>Mục 2</a:t>
            </a:r>
            <a:r>
              <a:rPr lang="en-US" sz="2800" spc="-10" smtClean="0">
                <a:solidFill>
                  <a:srgbClr val="FFFFFF"/>
                </a:solidFill>
                <a:latin typeface="Courier New" panose="02070309020205020404" pitchFamily="49" charset="0"/>
                <a:ea typeface="Verdana" panose="020B0604030504040204" pitchFamily="34" charset="0"/>
                <a:cs typeface="Courier New" panose="02070309020205020404" pitchFamily="49" charset="0"/>
              </a:rPr>
              <a:t/>
            </a:r>
            <a:br>
              <a:rPr lang="en-US" sz="2800" spc="-10" smtClean="0">
                <a:solidFill>
                  <a:srgbClr val="FFFFFF"/>
                </a:solidFill>
                <a:latin typeface="Courier New" panose="02070309020205020404" pitchFamily="49" charset="0"/>
                <a:ea typeface="Verdana" panose="020B0604030504040204" pitchFamily="34" charset="0"/>
                <a:cs typeface="Courier New" panose="02070309020205020404" pitchFamily="49" charset="0"/>
              </a:rPr>
            </a:br>
            <a:r>
              <a:rPr lang="en-US" sz="2800" spc="-10" smtClean="0">
                <a:solidFill>
                  <a:srgbClr val="FFFFFF"/>
                </a:solidFill>
                <a:latin typeface="Courier New" panose="02070309020205020404" pitchFamily="49" charset="0"/>
                <a:ea typeface="Verdana" panose="020B0604030504040204" pitchFamily="34" charset="0"/>
                <a:cs typeface="Courier New" panose="02070309020205020404" pitchFamily="49" charset="0"/>
              </a:rPr>
              <a:t>Mục 3</a:t>
            </a:r>
            <a:br>
              <a:rPr lang="en-US" sz="2800" spc="-10" smtClean="0">
                <a:solidFill>
                  <a:srgbClr val="FFFFFF"/>
                </a:solidFill>
                <a:latin typeface="Courier New" panose="02070309020205020404" pitchFamily="49" charset="0"/>
                <a:ea typeface="Verdana" panose="020B0604030504040204" pitchFamily="34" charset="0"/>
                <a:cs typeface="Courier New" panose="02070309020205020404" pitchFamily="49" charset="0"/>
              </a:rPr>
            </a:br>
            <a:r>
              <a:rPr lang="en-US" sz="2800" spc="-10" smtClean="0">
                <a:solidFill>
                  <a:srgbClr val="FFFFFF"/>
                </a:solidFill>
                <a:latin typeface="Courier New" panose="02070309020205020404" pitchFamily="49" charset="0"/>
                <a:ea typeface="Verdana" panose="020B0604030504040204" pitchFamily="34" charset="0"/>
                <a:cs typeface="Courier New" panose="02070309020205020404" pitchFamily="49" charset="0"/>
              </a:rPr>
              <a:t>Mục 4</a:t>
            </a:r>
            <a:br>
              <a:rPr lang="en-US" sz="2800" spc="-10" smtClean="0">
                <a:solidFill>
                  <a:srgbClr val="FFFFFF"/>
                </a:solidFill>
                <a:latin typeface="Courier New" panose="02070309020205020404" pitchFamily="49" charset="0"/>
                <a:ea typeface="Verdana" panose="020B0604030504040204" pitchFamily="34" charset="0"/>
                <a:cs typeface="Courier New" panose="02070309020205020404" pitchFamily="49" charset="0"/>
              </a:rPr>
            </a:br>
            <a:r>
              <a:rPr lang="en-US" sz="2800" spc="-10" smtClean="0">
                <a:solidFill>
                  <a:srgbClr val="FFFFFF"/>
                </a:solidFill>
                <a:latin typeface="Courier New" panose="02070309020205020404" pitchFamily="49" charset="0"/>
                <a:ea typeface="Verdana" panose="020B0604030504040204" pitchFamily="34" charset="0"/>
                <a:cs typeface="Courier New" panose="02070309020205020404" pitchFamily="49" charset="0"/>
              </a:rPr>
              <a:t>Mục 5</a:t>
            </a:r>
            <a:endParaRPr sz="2800">
              <a:latin typeface="Courier New" panose="02070309020205020404" pitchFamily="49" charset="0"/>
              <a:ea typeface="Verdana" panose="020B0604030504040204" pitchFamily="34" charset="0"/>
              <a:cs typeface="Courier New" panose="02070309020205020404" pitchFamily="49" charset="0"/>
            </a:endParaRPr>
          </a:p>
        </p:txBody>
      </p:sp>
      <p:sp>
        <p:nvSpPr>
          <p:cNvPr id="4" name="object 4"/>
          <p:cNvSpPr txBox="1"/>
          <p:nvPr/>
        </p:nvSpPr>
        <p:spPr>
          <a:xfrm>
            <a:off x="362204" y="3902762"/>
            <a:ext cx="11448796" cy="2432076"/>
          </a:xfrm>
          <a:prstGeom prst="rect">
            <a:avLst/>
          </a:prstGeom>
        </p:spPr>
        <p:txBody>
          <a:bodyPr vert="horz" wrap="square" lIns="0" tIns="231775" rIns="0" bIns="0" rtlCol="0">
            <a:spAutoFit/>
          </a:bodyPr>
          <a:lstStyle/>
          <a:p>
            <a:pPr marL="12700">
              <a:lnSpc>
                <a:spcPct val="100000"/>
              </a:lnSpc>
            </a:pPr>
            <a:r>
              <a:rPr lang="en-US" sz="3600" spc="30" smtClean="0">
                <a:solidFill>
                  <a:srgbClr val="404040"/>
                </a:solidFill>
                <a:latin typeface="Verdana"/>
                <a:cs typeface="Verdana"/>
              </a:rPr>
              <a:t>Heading 1</a:t>
            </a:r>
            <a:endParaRPr sz="3600">
              <a:latin typeface="Verdana"/>
              <a:cs typeface="Verdana"/>
            </a:endParaRPr>
          </a:p>
          <a:p>
            <a:pPr marL="60325">
              <a:lnSpc>
                <a:spcPct val="100000"/>
              </a:lnSpc>
              <a:spcBef>
                <a:spcPts val="1110"/>
              </a:spcBef>
            </a:pPr>
            <a:r>
              <a:rPr lang="en-US" sz="2200" spc="100" smtClean="0">
                <a:solidFill>
                  <a:srgbClr val="404040"/>
                </a:solidFill>
                <a:latin typeface="Verdana"/>
                <a:cs typeface="Verdana"/>
              </a:rPr>
              <a:t>Mục 1</a:t>
            </a:r>
            <a:endParaRPr sz="2200">
              <a:latin typeface="Verdana"/>
              <a:cs typeface="Verdana"/>
            </a:endParaRPr>
          </a:p>
          <a:p>
            <a:pPr marL="60325">
              <a:lnSpc>
                <a:spcPct val="100000"/>
              </a:lnSpc>
              <a:spcBef>
                <a:spcPts val="1850"/>
              </a:spcBef>
            </a:pPr>
            <a:r>
              <a:rPr lang="en-US" sz="2200" spc="70" smtClean="0">
                <a:solidFill>
                  <a:srgbClr val="404040"/>
                </a:solidFill>
                <a:latin typeface="Verdana"/>
                <a:cs typeface="Verdana"/>
              </a:rPr>
              <a:t>Mục 2</a:t>
            </a:r>
            <a:endParaRPr lang="en-US" sz="2200" spc="20" smtClean="0">
              <a:solidFill>
                <a:srgbClr val="404040"/>
              </a:solidFill>
              <a:latin typeface="Verdana"/>
              <a:cs typeface="Verdana"/>
            </a:endParaRPr>
          </a:p>
          <a:p>
            <a:pPr marL="60325">
              <a:lnSpc>
                <a:spcPct val="100000"/>
              </a:lnSpc>
              <a:spcBef>
                <a:spcPts val="1850"/>
              </a:spcBef>
            </a:pPr>
            <a:r>
              <a:rPr lang="en-US" sz="2200" spc="20" smtClean="0">
                <a:solidFill>
                  <a:srgbClr val="404040"/>
                </a:solidFill>
                <a:latin typeface="Verdana"/>
                <a:cs typeface="Verdana"/>
              </a:rPr>
              <a:t>Mục 3</a:t>
            </a:r>
          </a:p>
        </p:txBody>
      </p:sp>
    </p:spTree>
    <p:extLst>
      <p:ext uri="{BB962C8B-B14F-4D97-AF65-F5344CB8AC3E}">
        <p14:creationId xmlns:p14="http://schemas.microsoft.com/office/powerpoint/2010/main" val="424049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2192000" cy="3888740"/>
          </a:xfrm>
          <a:custGeom>
            <a:avLst/>
            <a:gdLst/>
            <a:ahLst/>
            <a:cxnLst/>
            <a:rect l="l" t="t" r="r" b="b"/>
            <a:pathLst>
              <a:path w="12192000" h="3888740">
                <a:moveTo>
                  <a:pt x="12192000" y="0"/>
                </a:moveTo>
                <a:lnTo>
                  <a:pt x="0" y="0"/>
                </a:lnTo>
                <a:lnTo>
                  <a:pt x="0" y="3888256"/>
                </a:lnTo>
                <a:lnTo>
                  <a:pt x="12192000" y="3888256"/>
                </a:lnTo>
                <a:lnTo>
                  <a:pt x="12192000" y="0"/>
                </a:lnTo>
                <a:close/>
              </a:path>
            </a:pathLst>
          </a:custGeom>
          <a:solidFill>
            <a:srgbClr val="E5E5E5"/>
          </a:solidFill>
        </p:spPr>
        <p:txBody>
          <a:bodyPr wrap="square" lIns="0" tIns="0" rIns="0" bIns="0" rtlCol="0"/>
          <a:lstStyle/>
          <a:p>
            <a:endParaRPr/>
          </a:p>
        </p:txBody>
      </p:sp>
      <p:sp>
        <p:nvSpPr>
          <p:cNvPr id="3" name="object 3"/>
          <p:cNvSpPr txBox="1">
            <a:spLocks noGrp="1"/>
          </p:cNvSpPr>
          <p:nvPr>
            <p:ph type="title"/>
          </p:nvPr>
        </p:nvSpPr>
        <p:spPr>
          <a:xfrm>
            <a:off x="362204" y="356821"/>
            <a:ext cx="11448796" cy="3244478"/>
          </a:xfrm>
          <a:prstGeom prst="rect">
            <a:avLst/>
          </a:prstGeom>
        </p:spPr>
        <p:txBody>
          <a:bodyPr vert="horz" wrap="square" lIns="0" tIns="12700" rIns="0" bIns="0" rtlCol="0">
            <a:spAutoFit/>
          </a:bodyPr>
          <a:lstStyle/>
          <a:p>
            <a:pPr marL="12700">
              <a:lnSpc>
                <a:spcPct val="150000"/>
              </a:lnSpc>
              <a:spcBef>
                <a:spcPts val="100"/>
              </a:spcBef>
            </a:pPr>
            <a:r>
              <a:rPr lang="en-US" sz="2800" spc="-10" smtClean="0">
                <a:solidFill>
                  <a:srgbClr val="171717"/>
                </a:solidFill>
                <a:latin typeface="Courier New" panose="02070309020205020404" pitchFamily="49" charset="0"/>
                <a:ea typeface="Verdana" panose="020B0604030504040204" pitchFamily="34" charset="0"/>
                <a:cs typeface="Courier New" panose="02070309020205020404" pitchFamily="49" charset="0"/>
              </a:rPr>
              <a:t>Mục 1</a:t>
            </a:r>
            <a:br>
              <a:rPr lang="en-US" sz="2800" spc="-10" smtClean="0">
                <a:solidFill>
                  <a:srgbClr val="171717"/>
                </a:solidFill>
                <a:latin typeface="Courier New" panose="02070309020205020404" pitchFamily="49" charset="0"/>
                <a:ea typeface="Verdana" panose="020B0604030504040204" pitchFamily="34" charset="0"/>
                <a:cs typeface="Courier New" panose="02070309020205020404" pitchFamily="49" charset="0"/>
              </a:rPr>
            </a:br>
            <a:r>
              <a:rPr lang="en-US" sz="2800" spc="-10" smtClean="0">
                <a:solidFill>
                  <a:srgbClr val="171717"/>
                </a:solidFill>
                <a:latin typeface="Courier New" panose="02070309020205020404" pitchFamily="49" charset="0"/>
                <a:ea typeface="Verdana" panose="020B0604030504040204" pitchFamily="34" charset="0"/>
                <a:cs typeface="Courier New" panose="02070309020205020404" pitchFamily="49" charset="0"/>
              </a:rPr>
              <a:t>Mục 2</a:t>
            </a:r>
            <a:br>
              <a:rPr lang="en-US" sz="2800" spc="-10" smtClean="0">
                <a:solidFill>
                  <a:srgbClr val="171717"/>
                </a:solidFill>
                <a:latin typeface="Courier New" panose="02070309020205020404" pitchFamily="49" charset="0"/>
                <a:ea typeface="Verdana" panose="020B0604030504040204" pitchFamily="34" charset="0"/>
                <a:cs typeface="Courier New" panose="02070309020205020404" pitchFamily="49" charset="0"/>
              </a:rPr>
            </a:br>
            <a:r>
              <a:rPr lang="en-US" sz="2800" spc="-10" smtClean="0">
                <a:solidFill>
                  <a:srgbClr val="171717"/>
                </a:solidFill>
                <a:latin typeface="Courier New" panose="02070309020205020404" pitchFamily="49" charset="0"/>
                <a:ea typeface="Verdana" panose="020B0604030504040204" pitchFamily="34" charset="0"/>
                <a:cs typeface="Courier New" panose="02070309020205020404" pitchFamily="49" charset="0"/>
              </a:rPr>
              <a:t>Mục 3</a:t>
            </a:r>
            <a:br>
              <a:rPr lang="en-US" sz="2800" spc="-10" smtClean="0">
                <a:solidFill>
                  <a:srgbClr val="171717"/>
                </a:solidFill>
                <a:latin typeface="Courier New" panose="02070309020205020404" pitchFamily="49" charset="0"/>
                <a:ea typeface="Verdana" panose="020B0604030504040204" pitchFamily="34" charset="0"/>
                <a:cs typeface="Courier New" panose="02070309020205020404" pitchFamily="49" charset="0"/>
              </a:rPr>
            </a:br>
            <a:r>
              <a:rPr lang="en-US" sz="2800" spc="-10" smtClean="0">
                <a:solidFill>
                  <a:srgbClr val="171717"/>
                </a:solidFill>
                <a:latin typeface="Courier New" panose="02070309020205020404" pitchFamily="49" charset="0"/>
                <a:ea typeface="Verdana" panose="020B0604030504040204" pitchFamily="34" charset="0"/>
                <a:cs typeface="Courier New" panose="02070309020205020404" pitchFamily="49" charset="0"/>
              </a:rPr>
              <a:t>Mục 4</a:t>
            </a:r>
            <a:br>
              <a:rPr lang="en-US" sz="2800" spc="-10" smtClean="0">
                <a:solidFill>
                  <a:srgbClr val="171717"/>
                </a:solidFill>
                <a:latin typeface="Courier New" panose="02070309020205020404" pitchFamily="49" charset="0"/>
                <a:ea typeface="Verdana" panose="020B0604030504040204" pitchFamily="34" charset="0"/>
                <a:cs typeface="Courier New" panose="02070309020205020404" pitchFamily="49" charset="0"/>
              </a:rPr>
            </a:br>
            <a:r>
              <a:rPr lang="en-US" sz="2800" spc="-10" smtClean="0">
                <a:solidFill>
                  <a:srgbClr val="171717"/>
                </a:solidFill>
                <a:latin typeface="Courier New" panose="02070309020205020404" pitchFamily="49" charset="0"/>
                <a:ea typeface="Verdana" panose="020B0604030504040204" pitchFamily="34" charset="0"/>
                <a:cs typeface="Courier New" panose="02070309020205020404" pitchFamily="49" charset="0"/>
              </a:rPr>
              <a:t>Mục 5</a:t>
            </a:r>
            <a:endParaRPr sz="2800">
              <a:solidFill>
                <a:srgbClr val="171717"/>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4" name="object 4"/>
          <p:cNvSpPr txBox="1"/>
          <p:nvPr/>
        </p:nvSpPr>
        <p:spPr>
          <a:xfrm>
            <a:off x="362204" y="3996775"/>
            <a:ext cx="11448796" cy="2598147"/>
          </a:xfrm>
          <a:prstGeom prst="rect">
            <a:avLst/>
          </a:prstGeom>
        </p:spPr>
        <p:txBody>
          <a:bodyPr vert="horz" wrap="square" lIns="0" tIns="12700" rIns="0" bIns="0" rtlCol="0">
            <a:spAutoFit/>
          </a:bodyPr>
          <a:lstStyle/>
          <a:p>
            <a:pPr>
              <a:lnSpc>
                <a:spcPct val="100000"/>
              </a:lnSpc>
              <a:spcBef>
                <a:spcPts val="20"/>
              </a:spcBef>
            </a:pPr>
            <a:r>
              <a:rPr lang="en-US" sz="3600" smtClean="0">
                <a:latin typeface="Verdana" panose="020B0604030504040204" pitchFamily="34" charset="0"/>
                <a:ea typeface="Verdana" panose="020B0604030504040204" pitchFamily="34" charset="0"/>
                <a:cs typeface="Courier New"/>
              </a:rPr>
              <a:t>Heading 1</a:t>
            </a:r>
            <a:endParaRPr lang="en-US" sz="2200" smtClean="0">
              <a:latin typeface="Verdana" panose="020B0604030504040204" pitchFamily="34" charset="0"/>
              <a:ea typeface="Verdana" panose="020B0604030504040204" pitchFamily="34" charset="0"/>
              <a:cs typeface="Verdana"/>
            </a:endParaRPr>
          </a:p>
          <a:p>
            <a:pPr>
              <a:lnSpc>
                <a:spcPct val="200000"/>
              </a:lnSpc>
              <a:spcBef>
                <a:spcPts val="20"/>
              </a:spcBef>
            </a:pPr>
            <a:r>
              <a:rPr lang="en-US" sz="2200" smtClean="0">
                <a:latin typeface="Verdana" panose="020B0604030504040204" pitchFamily="34" charset="0"/>
                <a:ea typeface="Verdana" panose="020B0604030504040204" pitchFamily="34" charset="0"/>
                <a:cs typeface="Verdana"/>
              </a:rPr>
              <a:t>Mục 1</a:t>
            </a:r>
          </a:p>
          <a:p>
            <a:pPr>
              <a:lnSpc>
                <a:spcPct val="200000"/>
              </a:lnSpc>
              <a:spcBef>
                <a:spcPts val="20"/>
              </a:spcBef>
            </a:pPr>
            <a:r>
              <a:rPr lang="en-US" sz="2200" smtClean="0">
                <a:latin typeface="Verdana" panose="020B0604030504040204" pitchFamily="34" charset="0"/>
                <a:ea typeface="Verdana" panose="020B0604030504040204" pitchFamily="34" charset="0"/>
                <a:cs typeface="Verdana"/>
              </a:rPr>
              <a:t>Mục 2</a:t>
            </a:r>
          </a:p>
          <a:p>
            <a:pPr>
              <a:lnSpc>
                <a:spcPct val="200000"/>
              </a:lnSpc>
              <a:spcBef>
                <a:spcPts val="20"/>
              </a:spcBef>
            </a:pPr>
            <a:r>
              <a:rPr lang="en-US" sz="2200" smtClean="0">
                <a:latin typeface="Verdana" panose="020B0604030504040204" pitchFamily="34" charset="0"/>
                <a:ea typeface="Verdana" panose="020B0604030504040204" pitchFamily="34" charset="0"/>
                <a:cs typeface="Verdana"/>
              </a:rPr>
              <a:t>Mục 3</a:t>
            </a:r>
            <a:endParaRPr sz="2200">
              <a:latin typeface="Verdana" panose="020B0604030504040204" pitchFamily="34" charset="0"/>
              <a:ea typeface="Verdana" panose="020B0604030504040204" pitchFamily="34" charset="0"/>
              <a:cs typeface="Verdan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020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603</TotalTime>
  <Words>568</Words>
  <Application>Microsoft Office PowerPoint</Application>
  <PresentationFormat>Widescreen</PresentationFormat>
  <Paragraphs>123</Paragraphs>
  <Slides>24</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Calibri</vt:lpstr>
      <vt:lpstr>Courier New</vt:lpstr>
      <vt:lpstr>Times New Roman</vt:lpstr>
      <vt:lpstr>Verdana</vt:lpstr>
      <vt:lpstr>Office Theme</vt:lpstr>
      <vt:lpstr>1_Office Theme</vt:lpstr>
      <vt:lpstr>2_Office Theme</vt:lpstr>
      <vt:lpstr>POWERPOINT PRESENTATION</vt:lpstr>
      <vt:lpstr>Heading 1</vt:lpstr>
      <vt:lpstr>Discuss</vt:lpstr>
      <vt:lpstr>Discuss</vt:lpstr>
      <vt:lpstr>Discuss</vt:lpstr>
      <vt:lpstr>Emphasize</vt:lpstr>
      <vt:lpstr>PowerPoint Presentation</vt:lpstr>
      <vt:lpstr>Mục 1 Mục 2 Mục 3 Mục 4 Mục 5</vt:lpstr>
      <vt:lpstr>Mục 1 Mục 2 Mục 3 Mục 4 Mục 5</vt:lpstr>
      <vt:lpstr>Heading 2</vt:lpstr>
      <vt:lpstr>PowerPoint Presentation</vt:lpstr>
      <vt:lpstr>ArrayList</vt:lpstr>
      <vt:lpstr>Mục 1 Mục 2 Mục 3 Mục 4 Mục 5  Mục 6 Mục 7 Mục 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with Iteration Order: Lists</dc:title>
  <cp:lastModifiedBy>ADMIN</cp:lastModifiedBy>
  <cp:revision>51</cp:revision>
  <dcterms:created xsi:type="dcterms:W3CDTF">2021-09-28T04:24:30Z</dcterms:created>
  <dcterms:modified xsi:type="dcterms:W3CDTF">2021-11-19T10:19:00Z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2021-09-28T00:00:00Z</vt:filetime>
  </property>
</Properties>
</file>