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310" r:id="rId4"/>
    <p:sldId id="311" r:id="rId5"/>
    <p:sldId id="312" r:id="rId6"/>
    <p:sldId id="313" r:id="rId7"/>
    <p:sldId id="303" r:id="rId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F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5" autoAdjust="0"/>
    <p:restoredTop sz="94396" autoAdjust="0"/>
  </p:normalViewPr>
  <p:slideViewPr>
    <p:cSldViewPr snapToGrid="0">
      <p:cViewPr varScale="1">
        <p:scale>
          <a:sx n="69" d="100"/>
          <a:sy n="69" d="100"/>
        </p:scale>
        <p:origin x="-62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FC92-FD38-4948-95AD-840D73462D4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5426D-BC9C-4596-BFB3-88CC973D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E62BE-2EED-4DF1-AB91-E2E5709673D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4F0A7-2D86-462C-976C-FB54F140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229DD8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49784" y="6459539"/>
            <a:ext cx="384386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>
                <a:solidFill>
                  <a:srgbClr val="0563B8"/>
                </a:solidFill>
                <a:latin typeface="Century Gothic" panose="020B0502020202020204" pitchFamily="34" charset="0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>
                <a:solidFill>
                  <a:srgbClr val="0563B8"/>
                </a:solidFill>
                <a:latin typeface="Century Gothic" panose="020B0502020202020204" pitchFamily="34" charset="0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4pPr>
            <a:lvl5pPr marL="1998663" indent="-169863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18" y="1389063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4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019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4545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97633" y="5270336"/>
            <a:ext cx="5065183" cy="922337"/>
            <a:chOff x="852093" y="4548688"/>
            <a:chExt cx="5669954" cy="997711"/>
          </a:xfrm>
        </p:grpSpPr>
        <p:sp>
          <p:nvSpPr>
            <p:cNvPr id="5" name="TextBox 4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86237" y="5270336"/>
            <a:ext cx="5937249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5919" y="5270336"/>
            <a:ext cx="309033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+ 1 802-735-1392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38" y="1287003"/>
            <a:ext cx="3424452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1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356352"/>
            <a:ext cx="2241357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56352"/>
            <a:ext cx="83820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4817" y="6435725"/>
            <a:ext cx="12249151" cy="43973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7C6F9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400117" y="6483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580C33-CF27-4C24-8705-E9DB3FE4067D}" type="slidenum">
              <a:rPr lang="en-US" sz="1600" smtClean="0">
                <a:latin typeface="Century Gothic" panose="020B0502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8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H2-2018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Delivery Center 20</a:t>
            </a:r>
          </a:p>
        </p:txBody>
      </p:sp>
    </p:spTree>
    <p:extLst>
      <p:ext uri="{BB962C8B-B14F-4D97-AF65-F5344CB8AC3E}">
        <p14:creationId xmlns:p14="http://schemas.microsoft.com/office/powerpoint/2010/main" val="38743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Introduce</a:t>
            </a:r>
            <a:endParaRPr lang="en-US" dirty="0"/>
          </a:p>
          <a:p>
            <a:pPr lvl="0"/>
            <a:r>
              <a:rPr lang="en-US" dirty="0" smtClean="0"/>
              <a:t>Product</a:t>
            </a:r>
            <a:endParaRPr lang="en-US" dirty="0" smtClean="0"/>
          </a:p>
          <a:p>
            <a:pPr lvl="0"/>
            <a:r>
              <a:rPr lang="en-US" dirty="0" smtClean="0"/>
              <a:t>Future Plans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C0B6F-64E8-4E4E-9BDA-3CD79C05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HTML, CSS.</a:t>
            </a:r>
          </a:p>
          <a:p>
            <a:r>
              <a:rPr lang="en-US" dirty="0" smtClean="0"/>
              <a:t>Learn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 basic </a:t>
            </a:r>
            <a:r>
              <a:rPr lang="en-US" dirty="0" err="1" smtClean="0"/>
              <a:t>git</a:t>
            </a:r>
            <a:r>
              <a:rPr lang="en-US" dirty="0" smtClean="0"/>
              <a:t> usage.</a:t>
            </a:r>
          </a:p>
          <a:p>
            <a:r>
              <a:rPr lang="en-US" dirty="0" smtClean="0"/>
              <a:t>Study </a:t>
            </a:r>
            <a:r>
              <a:rPr lang="en-US" dirty="0" err="1"/>
              <a:t>R</a:t>
            </a:r>
            <a:r>
              <a:rPr lang="en-US" dirty="0" err="1" smtClean="0"/>
              <a:t>eactjs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EAA4D-6B1F-C14B-A2CA-67965049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 Register by HTML, CSS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19" y="1738968"/>
            <a:ext cx="8035636" cy="44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Calculator by HTML, CSS and </a:t>
            </a:r>
            <a:r>
              <a:rPr lang="en-US" dirty="0" err="1" smtClean="0"/>
              <a:t>Javascript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2" y="1814945"/>
            <a:ext cx="7897091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next month: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more about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more about </a:t>
            </a:r>
            <a:r>
              <a:rPr lang="en-US" dirty="0" err="1" smtClean="0"/>
              <a:t>Reactjs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628650" lvl="1" indent="-342900"/>
            <a:r>
              <a:rPr lang="en-US" dirty="0" smtClean="0"/>
              <a:t>Study Components and Props.</a:t>
            </a:r>
          </a:p>
          <a:p>
            <a:pPr marL="628650" lvl="1" indent="-342900"/>
            <a:r>
              <a:rPr lang="en-US" dirty="0" smtClean="0"/>
              <a:t>Handling event.</a:t>
            </a:r>
          </a:p>
          <a:p>
            <a:pPr marL="628650" lvl="1" indent="-342900"/>
            <a:r>
              <a:rPr lang="en-US" dirty="0" smtClean="0"/>
              <a:t>And more ….</a:t>
            </a:r>
          </a:p>
          <a:p>
            <a:pPr marL="7429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9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A_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A_3" id="{EBB26D4A-7777-4508-BACA-87E50F0F39A5}" vid="{B1F8172A-6BE3-420C-8071-50049BF573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TMA_3</Template>
  <TotalTime>30517</TotalTime>
  <Words>76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TMA_3</vt:lpstr>
      <vt:lpstr>H2-2018 PLAN</vt:lpstr>
      <vt:lpstr>CONTENT</vt:lpstr>
      <vt:lpstr>INTRODUCE</vt:lpstr>
      <vt:lpstr>PRODUCT</vt:lpstr>
      <vt:lpstr>PRODUTION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DC6</dc:title>
  <dc:creator>Tin Nguyen</dc:creator>
  <cp:lastModifiedBy>Thanhnhan</cp:lastModifiedBy>
  <cp:revision>609</cp:revision>
  <cp:lastPrinted>2016-01-01T03:59:05Z</cp:lastPrinted>
  <dcterms:created xsi:type="dcterms:W3CDTF">2015-12-24T19:04:59Z</dcterms:created>
  <dcterms:modified xsi:type="dcterms:W3CDTF">2019-04-23T16:05:50Z</dcterms:modified>
</cp:coreProperties>
</file>