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10" r:id="rId4"/>
    <p:sldId id="311" r:id="rId5"/>
    <p:sldId id="303" r:id="rId6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 autoAdjust="0"/>
    <p:restoredTop sz="94396" autoAdjust="0"/>
  </p:normalViewPr>
  <p:slideViewPr>
    <p:cSldViewPr snapToGrid="0">
      <p:cViewPr varScale="1">
        <p:scale>
          <a:sx n="109" d="100"/>
          <a:sy n="109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FFC92-FD38-4948-95AD-840D73462D4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5426D-BC9C-4596-BFB3-88CC973D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E62BE-2EED-4DF1-AB91-E2E5709673D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4F0A7-2D86-462C-976C-FB54F140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1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9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8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49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019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4545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5" name="TextBox 4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356352"/>
            <a:ext cx="2241357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6352"/>
            <a:ext cx="838200" cy="365125"/>
          </a:xfrm>
          <a:prstGeom prst="rect">
            <a:avLst/>
          </a:prstGeom>
          <a:solidFill>
            <a:srgbClr val="249DD8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8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H2-2018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Delivery Center 20</a:t>
            </a:r>
          </a:p>
        </p:txBody>
      </p:sp>
    </p:spTree>
    <p:extLst>
      <p:ext uri="{BB962C8B-B14F-4D97-AF65-F5344CB8AC3E}">
        <p14:creationId xmlns:p14="http://schemas.microsoft.com/office/powerpoint/2010/main" val="38743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Where </a:t>
            </a:r>
            <a:r>
              <a:rPr lang="en-US" dirty="0" smtClean="0"/>
              <a:t>We </a:t>
            </a:r>
            <a:r>
              <a:rPr lang="en-US" dirty="0"/>
              <a:t>A</a:t>
            </a:r>
            <a:r>
              <a:rPr lang="en-US" dirty="0" smtClean="0"/>
              <a:t>re </a:t>
            </a:r>
            <a:endParaRPr lang="en-US" dirty="0"/>
          </a:p>
          <a:p>
            <a:pPr lvl="0"/>
            <a:r>
              <a:rPr lang="en-US" smtClean="0"/>
              <a:t>Organization </a:t>
            </a:r>
            <a:r>
              <a:rPr lang="en-US" dirty="0" smtClean="0"/>
              <a:t>Chart</a:t>
            </a:r>
          </a:p>
          <a:p>
            <a:pPr lvl="0"/>
            <a:r>
              <a:rPr lang="en-US" dirty="0" smtClean="0"/>
              <a:t>H2 Objectives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3590-D317-EB48-8027-6831D582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0B6F-64E8-4E4E-9BDA-3CD79C05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AA4D-6B1F-C14B-A2CA-67965049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H2-2018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04E4-3A6D-C94D-86C9-7349E42F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41031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9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A_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A_3" id="{EBB26D4A-7777-4508-BACA-87E50F0F39A5}" vid="{B1F8172A-6BE3-420C-8071-50049BF573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TMA_3</Template>
  <TotalTime>30457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Century Gothic</vt:lpstr>
      <vt:lpstr>Wingdings</vt:lpstr>
      <vt:lpstr>TMA_3</vt:lpstr>
      <vt:lpstr>H2-2018 PLAN</vt:lpstr>
      <vt:lpstr>CONTENT</vt:lpstr>
      <vt:lpstr>WHERE WE ARE</vt:lpstr>
      <vt:lpstr>H2-2018 MISSION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DC6</dc:title>
  <dc:creator>Tin Nguyen</dc:creator>
  <cp:lastModifiedBy>Windows User</cp:lastModifiedBy>
  <cp:revision>604</cp:revision>
  <cp:lastPrinted>2016-01-01T03:59:05Z</cp:lastPrinted>
  <dcterms:created xsi:type="dcterms:W3CDTF">2015-12-24T19:04:59Z</dcterms:created>
  <dcterms:modified xsi:type="dcterms:W3CDTF">2018-09-17T09:11:04Z</dcterms:modified>
</cp:coreProperties>
</file>