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7" r:id="rId3"/>
    <p:sldId id="259" r:id="rId4"/>
    <p:sldId id="260" r:id="rId5"/>
    <p:sldId id="265" r:id="rId6"/>
    <p:sldId id="266" r:id="rId7"/>
    <p:sldId id="323" r:id="rId8"/>
    <p:sldId id="320" r:id="rId9"/>
    <p:sldId id="268" r:id="rId10"/>
    <p:sldId id="321" r:id="rId11"/>
    <p:sldId id="270" r:id="rId12"/>
    <p:sldId id="276" r:id="rId13"/>
    <p:sldId id="269" r:id="rId14"/>
    <p:sldId id="322" r:id="rId15"/>
    <p:sldId id="324" r:id="rId16"/>
    <p:sldId id="264" r:id="rId17"/>
    <p:sldId id="326" r:id="rId18"/>
    <p:sldId id="327" r:id="rId19"/>
    <p:sldId id="328" r:id="rId20"/>
    <p:sldId id="258" r:id="rId21"/>
    <p:sldId id="278" r:id="rId22"/>
    <p:sldId id="275" r:id="rId23"/>
    <p:sldId id="277" r:id="rId24"/>
    <p:sldId id="274" r:id="rId25"/>
    <p:sldId id="272" r:id="rId26"/>
    <p:sldId id="26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F3FF"/>
    <a:srgbClr val="377F9A"/>
    <a:srgbClr val="377E98"/>
    <a:srgbClr val="6A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4" y="365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AB3C2-A4EB-4EF7-8C73-03046132603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F435-8B4B-4FEC-9FB2-ADD6576921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F1BDA-7272-43C2-A46F-6474D7D29286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5A33-B045-491A-9B5D-6432B08912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2139" y="183645"/>
            <a:ext cx="13744937" cy="68724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02847" y="369810"/>
            <a:ext cx="454483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zh-CN" sz="65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rPr>
              <a:t>Nhóm 12  ;</a:t>
            </a:r>
            <a:endParaRPr lang="en-US" altLang="zh-CN" sz="65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12" name="TextBox 31"/>
          <p:cNvSpPr txBox="1"/>
          <p:nvPr/>
        </p:nvSpPr>
        <p:spPr>
          <a:xfrm flipH="1">
            <a:off x="3192860" y="2162221"/>
            <a:ext cx="8239760" cy="175432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vi-VN" sz="5400" b="0" dirty="0">
                <a:gradFill>
                  <a:gsLst>
                    <a:gs pos="0">
                      <a:srgbClr val="07F4FF"/>
                    </a:gs>
                    <a:gs pos="100000">
                      <a:srgbClr val="3882D7"/>
                    </a:gs>
                  </a:gsLst>
                  <a:lin ang="16200000" scaled="1"/>
                </a:gradFill>
                <a:effectLst>
                  <a:outerShdw blurRad="266700" algn="tl" rotWithShape="0">
                    <a:srgbClr val="001D36">
                      <a:alpha val="55000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rPr>
              <a:t>Kiểm thử và đảm bảo chất lượng phần mềm</a:t>
            </a:r>
            <a:endParaRPr sz="5400" b="0" dirty="0">
              <a:gradFill>
                <a:gsLst>
                  <a:gs pos="0">
                    <a:srgbClr val="07F4FF"/>
                  </a:gs>
                  <a:gs pos="100000">
                    <a:srgbClr val="3882D7"/>
                  </a:gs>
                </a:gsLst>
                <a:lin ang="16200000" scaled="1"/>
              </a:gradFill>
              <a:effectLst>
                <a:outerShdw blurRad="266700" algn="tl" rotWithShape="0">
                  <a:srgbClr val="001D36">
                    <a:alpha val="55000"/>
                  </a:srgbClr>
                </a:outerShdw>
              </a:effectLst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6790620" y="1785274"/>
            <a:ext cx="5056546" cy="1603267"/>
          </a:xfrm>
          <a:custGeom>
            <a:avLst/>
            <a:gdLst>
              <a:gd name="connsiteX0" fmla="*/ 0 w 5153933"/>
              <a:gd name="connsiteY0" fmla="*/ 881062 h 1762126"/>
              <a:gd name="connsiteX1" fmla="*/ 0 w 5153933"/>
              <a:gd name="connsiteY1" fmla="*/ 881063 h 1762126"/>
              <a:gd name="connsiteX2" fmla="*/ 0 w 5153933"/>
              <a:gd name="connsiteY2" fmla="*/ 881063 h 1762126"/>
              <a:gd name="connsiteX3" fmla="*/ 881063 w 5153933"/>
              <a:gd name="connsiteY3" fmla="*/ 0 h 1762126"/>
              <a:gd name="connsiteX4" fmla="*/ 5153933 w 5153933"/>
              <a:gd name="connsiteY4" fmla="*/ 0 h 1762126"/>
              <a:gd name="connsiteX5" fmla="*/ 5153933 w 5153933"/>
              <a:gd name="connsiteY5" fmla="*/ 1762126 h 1762126"/>
              <a:gd name="connsiteX6" fmla="*/ 881063 w 5153933"/>
              <a:gd name="connsiteY6" fmla="*/ 1762125 h 1762126"/>
              <a:gd name="connsiteX7" fmla="*/ 17900 w 5153933"/>
              <a:gd name="connsiteY7" fmla="*/ 1058627 h 1762126"/>
              <a:gd name="connsiteX8" fmla="*/ 0 w 5153933"/>
              <a:gd name="connsiteY8" fmla="*/ 881063 h 1762126"/>
              <a:gd name="connsiteX9" fmla="*/ 17900 w 5153933"/>
              <a:gd name="connsiteY9" fmla="*/ 703498 h 1762126"/>
              <a:gd name="connsiteX10" fmla="*/ 881063 w 5153933"/>
              <a:gd name="connsiteY10" fmla="*/ 0 h 17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53933" h="1762126">
                <a:moveTo>
                  <a:pt x="0" y="881062"/>
                </a:moveTo>
                <a:lnTo>
                  <a:pt x="0" y="881063"/>
                </a:lnTo>
                <a:lnTo>
                  <a:pt x="0" y="881063"/>
                </a:lnTo>
                <a:close/>
                <a:moveTo>
                  <a:pt x="881063" y="0"/>
                </a:moveTo>
                <a:lnTo>
                  <a:pt x="5153933" y="0"/>
                </a:lnTo>
                <a:lnTo>
                  <a:pt x="5153933" y="1762126"/>
                </a:lnTo>
                <a:lnTo>
                  <a:pt x="881063" y="1762125"/>
                </a:lnTo>
                <a:cubicBezTo>
                  <a:pt x="455290" y="1762125"/>
                  <a:pt x="100056" y="1460113"/>
                  <a:pt x="17900" y="1058627"/>
                </a:cubicBezTo>
                <a:lnTo>
                  <a:pt x="0" y="881063"/>
                </a:lnTo>
                <a:lnTo>
                  <a:pt x="17900" y="703498"/>
                </a:lnTo>
                <a:cubicBezTo>
                  <a:pt x="100056" y="302012"/>
                  <a:pt x="455290" y="0"/>
                  <a:pt x="881063" y="0"/>
                </a:cubicBezTo>
                <a:close/>
              </a:path>
            </a:pathLst>
          </a:custGeom>
          <a:noFill/>
          <a:ln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6890227" y="3693859"/>
            <a:ext cx="4956939" cy="1603267"/>
          </a:xfrm>
          <a:custGeom>
            <a:avLst/>
            <a:gdLst>
              <a:gd name="connsiteX0" fmla="*/ 0 w 5153933"/>
              <a:gd name="connsiteY0" fmla="*/ 881062 h 1762126"/>
              <a:gd name="connsiteX1" fmla="*/ 0 w 5153933"/>
              <a:gd name="connsiteY1" fmla="*/ 881063 h 1762126"/>
              <a:gd name="connsiteX2" fmla="*/ 0 w 5153933"/>
              <a:gd name="connsiteY2" fmla="*/ 881063 h 1762126"/>
              <a:gd name="connsiteX3" fmla="*/ 881063 w 5153933"/>
              <a:gd name="connsiteY3" fmla="*/ 0 h 1762126"/>
              <a:gd name="connsiteX4" fmla="*/ 5153933 w 5153933"/>
              <a:gd name="connsiteY4" fmla="*/ 0 h 1762126"/>
              <a:gd name="connsiteX5" fmla="*/ 5153933 w 5153933"/>
              <a:gd name="connsiteY5" fmla="*/ 1762126 h 1762126"/>
              <a:gd name="connsiteX6" fmla="*/ 881063 w 5153933"/>
              <a:gd name="connsiteY6" fmla="*/ 1762125 h 1762126"/>
              <a:gd name="connsiteX7" fmla="*/ 17900 w 5153933"/>
              <a:gd name="connsiteY7" fmla="*/ 1058627 h 1762126"/>
              <a:gd name="connsiteX8" fmla="*/ 0 w 5153933"/>
              <a:gd name="connsiteY8" fmla="*/ 881063 h 1762126"/>
              <a:gd name="connsiteX9" fmla="*/ 17900 w 5153933"/>
              <a:gd name="connsiteY9" fmla="*/ 703498 h 1762126"/>
              <a:gd name="connsiteX10" fmla="*/ 881063 w 5153933"/>
              <a:gd name="connsiteY10" fmla="*/ 0 h 17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53933" h="1762126">
                <a:moveTo>
                  <a:pt x="0" y="881062"/>
                </a:moveTo>
                <a:lnTo>
                  <a:pt x="0" y="881063"/>
                </a:lnTo>
                <a:lnTo>
                  <a:pt x="0" y="881063"/>
                </a:lnTo>
                <a:close/>
                <a:moveTo>
                  <a:pt x="881063" y="0"/>
                </a:moveTo>
                <a:lnTo>
                  <a:pt x="5153933" y="0"/>
                </a:lnTo>
                <a:lnTo>
                  <a:pt x="5153933" y="1762126"/>
                </a:lnTo>
                <a:lnTo>
                  <a:pt x="881063" y="1762125"/>
                </a:lnTo>
                <a:cubicBezTo>
                  <a:pt x="455290" y="1762125"/>
                  <a:pt x="100056" y="1460113"/>
                  <a:pt x="17900" y="1058627"/>
                </a:cubicBezTo>
                <a:lnTo>
                  <a:pt x="0" y="881063"/>
                </a:lnTo>
                <a:lnTo>
                  <a:pt x="17900" y="703498"/>
                </a:lnTo>
                <a:cubicBezTo>
                  <a:pt x="100056" y="302012"/>
                  <a:pt x="455290" y="0"/>
                  <a:pt x="881063" y="0"/>
                </a:cubicBezTo>
                <a:close/>
              </a:path>
            </a:pathLst>
          </a:custGeom>
          <a:noFill/>
          <a:ln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9" name="任意多边形: 形状 8"/>
          <p:cNvSpPr/>
          <p:nvPr/>
        </p:nvSpPr>
        <p:spPr>
          <a:xfrm flipH="1">
            <a:off x="509253" y="1728485"/>
            <a:ext cx="4497586" cy="1603267"/>
          </a:xfrm>
          <a:custGeom>
            <a:avLst/>
            <a:gdLst>
              <a:gd name="connsiteX0" fmla="*/ 0 w 5153933"/>
              <a:gd name="connsiteY0" fmla="*/ 881062 h 1762126"/>
              <a:gd name="connsiteX1" fmla="*/ 0 w 5153933"/>
              <a:gd name="connsiteY1" fmla="*/ 881063 h 1762126"/>
              <a:gd name="connsiteX2" fmla="*/ 0 w 5153933"/>
              <a:gd name="connsiteY2" fmla="*/ 881063 h 1762126"/>
              <a:gd name="connsiteX3" fmla="*/ 881063 w 5153933"/>
              <a:gd name="connsiteY3" fmla="*/ 0 h 1762126"/>
              <a:gd name="connsiteX4" fmla="*/ 5153933 w 5153933"/>
              <a:gd name="connsiteY4" fmla="*/ 0 h 1762126"/>
              <a:gd name="connsiteX5" fmla="*/ 5153933 w 5153933"/>
              <a:gd name="connsiteY5" fmla="*/ 1762126 h 1762126"/>
              <a:gd name="connsiteX6" fmla="*/ 881063 w 5153933"/>
              <a:gd name="connsiteY6" fmla="*/ 1762125 h 1762126"/>
              <a:gd name="connsiteX7" fmla="*/ 17900 w 5153933"/>
              <a:gd name="connsiteY7" fmla="*/ 1058627 h 1762126"/>
              <a:gd name="connsiteX8" fmla="*/ 0 w 5153933"/>
              <a:gd name="connsiteY8" fmla="*/ 881063 h 1762126"/>
              <a:gd name="connsiteX9" fmla="*/ 17900 w 5153933"/>
              <a:gd name="connsiteY9" fmla="*/ 703498 h 1762126"/>
              <a:gd name="connsiteX10" fmla="*/ 881063 w 5153933"/>
              <a:gd name="connsiteY10" fmla="*/ 0 h 17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53933" h="1762126">
                <a:moveTo>
                  <a:pt x="0" y="881062"/>
                </a:moveTo>
                <a:lnTo>
                  <a:pt x="0" y="881063"/>
                </a:lnTo>
                <a:lnTo>
                  <a:pt x="0" y="881063"/>
                </a:lnTo>
                <a:close/>
                <a:moveTo>
                  <a:pt x="881063" y="0"/>
                </a:moveTo>
                <a:lnTo>
                  <a:pt x="5153933" y="0"/>
                </a:lnTo>
                <a:lnTo>
                  <a:pt x="5153933" y="1762126"/>
                </a:lnTo>
                <a:lnTo>
                  <a:pt x="881063" y="1762125"/>
                </a:lnTo>
                <a:cubicBezTo>
                  <a:pt x="455290" y="1762125"/>
                  <a:pt x="100056" y="1460113"/>
                  <a:pt x="17900" y="1058627"/>
                </a:cubicBezTo>
                <a:lnTo>
                  <a:pt x="0" y="881063"/>
                </a:lnTo>
                <a:lnTo>
                  <a:pt x="17900" y="703498"/>
                </a:lnTo>
                <a:cubicBezTo>
                  <a:pt x="100056" y="302012"/>
                  <a:pt x="455290" y="0"/>
                  <a:pt x="881063" y="0"/>
                </a:cubicBezTo>
                <a:close/>
              </a:path>
            </a:pathLst>
          </a:custGeom>
          <a:noFill/>
          <a:ln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flipH="1">
            <a:off x="607574" y="3676593"/>
            <a:ext cx="4497585" cy="1603267"/>
          </a:xfrm>
          <a:custGeom>
            <a:avLst/>
            <a:gdLst>
              <a:gd name="connsiteX0" fmla="*/ 0 w 5153933"/>
              <a:gd name="connsiteY0" fmla="*/ 881062 h 1762126"/>
              <a:gd name="connsiteX1" fmla="*/ 0 w 5153933"/>
              <a:gd name="connsiteY1" fmla="*/ 881063 h 1762126"/>
              <a:gd name="connsiteX2" fmla="*/ 0 w 5153933"/>
              <a:gd name="connsiteY2" fmla="*/ 881063 h 1762126"/>
              <a:gd name="connsiteX3" fmla="*/ 881063 w 5153933"/>
              <a:gd name="connsiteY3" fmla="*/ 0 h 1762126"/>
              <a:gd name="connsiteX4" fmla="*/ 5153933 w 5153933"/>
              <a:gd name="connsiteY4" fmla="*/ 0 h 1762126"/>
              <a:gd name="connsiteX5" fmla="*/ 5153933 w 5153933"/>
              <a:gd name="connsiteY5" fmla="*/ 1762126 h 1762126"/>
              <a:gd name="connsiteX6" fmla="*/ 881063 w 5153933"/>
              <a:gd name="connsiteY6" fmla="*/ 1762125 h 1762126"/>
              <a:gd name="connsiteX7" fmla="*/ 17900 w 5153933"/>
              <a:gd name="connsiteY7" fmla="*/ 1058627 h 1762126"/>
              <a:gd name="connsiteX8" fmla="*/ 0 w 5153933"/>
              <a:gd name="connsiteY8" fmla="*/ 881063 h 1762126"/>
              <a:gd name="connsiteX9" fmla="*/ 17900 w 5153933"/>
              <a:gd name="connsiteY9" fmla="*/ 703498 h 1762126"/>
              <a:gd name="connsiteX10" fmla="*/ 881063 w 5153933"/>
              <a:gd name="connsiteY10" fmla="*/ 0 h 17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53933" h="1762126">
                <a:moveTo>
                  <a:pt x="0" y="881062"/>
                </a:moveTo>
                <a:lnTo>
                  <a:pt x="0" y="881063"/>
                </a:lnTo>
                <a:lnTo>
                  <a:pt x="0" y="881063"/>
                </a:lnTo>
                <a:close/>
                <a:moveTo>
                  <a:pt x="881063" y="0"/>
                </a:moveTo>
                <a:lnTo>
                  <a:pt x="5153933" y="0"/>
                </a:lnTo>
                <a:lnTo>
                  <a:pt x="5153933" y="1762126"/>
                </a:lnTo>
                <a:lnTo>
                  <a:pt x="881063" y="1762125"/>
                </a:lnTo>
                <a:cubicBezTo>
                  <a:pt x="455290" y="1762125"/>
                  <a:pt x="100056" y="1460113"/>
                  <a:pt x="17900" y="1058627"/>
                </a:cubicBezTo>
                <a:lnTo>
                  <a:pt x="0" y="881063"/>
                </a:lnTo>
                <a:lnTo>
                  <a:pt x="17900" y="703498"/>
                </a:lnTo>
                <a:cubicBezTo>
                  <a:pt x="100056" y="302012"/>
                  <a:pt x="455290" y="0"/>
                  <a:pt x="881063" y="0"/>
                </a:cubicBezTo>
                <a:close/>
              </a:path>
            </a:pathLst>
          </a:custGeom>
          <a:noFill/>
          <a:ln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676758" y="2001633"/>
            <a:ext cx="3907667" cy="1056970"/>
            <a:chOff x="1725146" y="1903513"/>
            <a:chExt cx="3907667" cy="1056970"/>
          </a:xfrm>
        </p:grpSpPr>
        <p:sp>
          <p:nvSpPr>
            <p:cNvPr id="12" name="矩形 11"/>
            <p:cNvSpPr/>
            <p:nvPr/>
          </p:nvSpPr>
          <p:spPr>
            <a:xfrm>
              <a:off x="1725146" y="2345378"/>
              <a:ext cx="3907667" cy="615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Lớp này đại diện cho các thành phần giao diện cụ thể(Uielements trên màn hình)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55578" y="1903513"/>
              <a:ext cx="2241974" cy="364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vi-V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Ui Object</a:t>
              </a:r>
              <a:endParaRPr 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104871" y="3963708"/>
            <a:ext cx="3391805" cy="967729"/>
            <a:chOff x="1818113" y="1981592"/>
            <a:chExt cx="3391805" cy="967729"/>
          </a:xfrm>
        </p:grpSpPr>
        <p:sp>
          <p:nvSpPr>
            <p:cNvPr id="15" name="矩形 14"/>
            <p:cNvSpPr/>
            <p:nvPr/>
          </p:nvSpPr>
          <p:spPr>
            <a:xfrm>
              <a:off x="1818114" y="2334216"/>
              <a:ext cx="3391804" cy="615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Lớp này hỗ trợ tương tác với các thành phần cuộn( Scrollable components)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8113" y="1981592"/>
              <a:ext cx="2241974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vi-V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Uiscrollable</a:t>
              </a:r>
              <a:endParaRPr 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5877" y="1918931"/>
            <a:ext cx="4144341" cy="1057537"/>
            <a:chOff x="1564382" y="1842973"/>
            <a:chExt cx="4144341" cy="1057537"/>
          </a:xfrm>
        </p:grpSpPr>
        <p:sp>
          <p:nvSpPr>
            <p:cNvPr id="18" name="矩形 17"/>
            <p:cNvSpPr/>
            <p:nvPr/>
          </p:nvSpPr>
          <p:spPr>
            <a:xfrm>
              <a:off x="1671324" y="2285405"/>
              <a:ext cx="4037399" cy="615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Đây là lớp trung tâm của UIA, đại diện cho thiết bị android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64382" y="1842973"/>
              <a:ext cx="2241974" cy="364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vi-V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UiDevice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6666" y="3933653"/>
            <a:ext cx="4086561" cy="859284"/>
            <a:chOff x="1774876" y="1981592"/>
            <a:chExt cx="4086561" cy="859284"/>
          </a:xfrm>
        </p:grpSpPr>
        <p:sp>
          <p:nvSpPr>
            <p:cNvPr id="21" name="矩形 20"/>
            <p:cNvSpPr/>
            <p:nvPr/>
          </p:nvSpPr>
          <p:spPr>
            <a:xfrm>
              <a:off x="1774876" y="2502770"/>
              <a:ext cx="4086561" cy="338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Sử dụng để tìm các thành phần Ui trên màn hình 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85369" y="1981592"/>
              <a:ext cx="2265576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vi-VN" altLang="zh-CN" sz="16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Uiselector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  <a:p>
              <a:pPr>
                <a:lnSpc>
                  <a:spcPct val="10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字魂70号-灵悦黑体" panose="00000500000000000000" pitchFamily="2" charset="-122"/>
                <a:ea typeface="字魂70号-灵悦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-894766" y="-296152"/>
            <a:ext cx="11779075" cy="2120442"/>
            <a:chOff x="-894766" y="-296152"/>
            <a:chExt cx="11779075" cy="2120442"/>
          </a:xfrm>
        </p:grpSpPr>
        <p:sp>
          <p:nvSpPr>
            <p:cNvPr id="62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<p:cNvSpPr txBox="1"/>
            <p:nvPr/>
          </p:nvSpPr>
          <p:spPr>
            <a:xfrm>
              <a:off x="2295693" y="203022"/>
              <a:ext cx="8588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vi-VN" altLang="zh-CN" sz="28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Century Gothic" panose="020B0502020202020204" pitchFamily="34" charset="0"/>
                </a:rPr>
                <a:t>Thành phần chính của UI Automator(APIs)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  <p:sp>
        <p:nvSpPr>
          <p:cNvPr id="2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>
            <a:extLst>
              <a:ext uri="{FF2B5EF4-FFF2-40B4-BE49-F238E27FC236}">
                <a16:creationId xmlns:a16="http://schemas.microsoft.com/office/drawing/2014/main" id="{B62B4D24-9432-5DC5-7262-99A081293412}"/>
              </a:ext>
            </a:extLst>
          </p:cNvPr>
          <p:cNvSpPr/>
          <p:nvPr/>
        </p:nvSpPr>
        <p:spPr bwMode="auto">
          <a:xfrm>
            <a:off x="513099" y="1037947"/>
            <a:ext cx="8274728" cy="4765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7600">
                <a:solidFill>
                  <a:srgbClr val="77777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>
              <a:defRPr sz="7600">
                <a:solidFill>
                  <a:srgbClr val="77777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>
              <a:defRPr sz="7600">
                <a:solidFill>
                  <a:srgbClr val="77777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>
              <a:defRPr sz="7600">
                <a:solidFill>
                  <a:srgbClr val="77777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>
              <a:defRPr sz="7600">
                <a:solidFill>
                  <a:srgbClr val="77777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3924300" indent="-927100" algn="ctr" defTabSz="8255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Char char="•"/>
              <a:defRPr sz="7600">
                <a:solidFill>
                  <a:srgbClr val="77777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4381500" indent="-927100" algn="ctr" defTabSz="8255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Char char="•"/>
              <a:defRPr sz="7600">
                <a:solidFill>
                  <a:srgbClr val="77777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4838700" indent="-927100" algn="ctr" defTabSz="8255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Char char="•"/>
              <a:defRPr sz="7600">
                <a:solidFill>
                  <a:srgbClr val="77777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5295900" indent="-927100" algn="ctr" defTabSz="82550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5000"/>
              <a:buChar char="•"/>
              <a:defRPr sz="7600">
                <a:solidFill>
                  <a:srgbClr val="777776"/>
                </a:solidFill>
                <a:latin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UI Automator(APIs): các API chính bao gồm</a:t>
            </a:r>
          </a:p>
        </p:txBody>
      </p:sp>
      <p:sp>
        <p:nvSpPr>
          <p:cNvPr id="3" name="任意多边形: 形状 9">
            <a:extLst>
              <a:ext uri="{FF2B5EF4-FFF2-40B4-BE49-F238E27FC236}">
                <a16:creationId xmlns:a16="http://schemas.microsoft.com/office/drawing/2014/main" id="{E7297C7A-0AB2-A92C-0032-581A86001D1E}"/>
              </a:ext>
            </a:extLst>
          </p:cNvPr>
          <p:cNvSpPr/>
          <p:nvPr/>
        </p:nvSpPr>
        <p:spPr>
          <a:xfrm flipH="1">
            <a:off x="4162704" y="5550646"/>
            <a:ext cx="3514054" cy="1132724"/>
          </a:xfrm>
          <a:custGeom>
            <a:avLst/>
            <a:gdLst>
              <a:gd name="connsiteX0" fmla="*/ 0 w 5153933"/>
              <a:gd name="connsiteY0" fmla="*/ 881062 h 1762126"/>
              <a:gd name="connsiteX1" fmla="*/ 0 w 5153933"/>
              <a:gd name="connsiteY1" fmla="*/ 881063 h 1762126"/>
              <a:gd name="connsiteX2" fmla="*/ 0 w 5153933"/>
              <a:gd name="connsiteY2" fmla="*/ 881063 h 1762126"/>
              <a:gd name="connsiteX3" fmla="*/ 881063 w 5153933"/>
              <a:gd name="connsiteY3" fmla="*/ 0 h 1762126"/>
              <a:gd name="connsiteX4" fmla="*/ 5153933 w 5153933"/>
              <a:gd name="connsiteY4" fmla="*/ 0 h 1762126"/>
              <a:gd name="connsiteX5" fmla="*/ 5153933 w 5153933"/>
              <a:gd name="connsiteY5" fmla="*/ 1762126 h 1762126"/>
              <a:gd name="connsiteX6" fmla="*/ 881063 w 5153933"/>
              <a:gd name="connsiteY6" fmla="*/ 1762125 h 1762126"/>
              <a:gd name="connsiteX7" fmla="*/ 17900 w 5153933"/>
              <a:gd name="connsiteY7" fmla="*/ 1058627 h 1762126"/>
              <a:gd name="connsiteX8" fmla="*/ 0 w 5153933"/>
              <a:gd name="connsiteY8" fmla="*/ 881063 h 1762126"/>
              <a:gd name="connsiteX9" fmla="*/ 17900 w 5153933"/>
              <a:gd name="connsiteY9" fmla="*/ 703498 h 1762126"/>
              <a:gd name="connsiteX10" fmla="*/ 881063 w 5153933"/>
              <a:gd name="connsiteY10" fmla="*/ 0 h 17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53933" h="1762126">
                <a:moveTo>
                  <a:pt x="0" y="881062"/>
                </a:moveTo>
                <a:lnTo>
                  <a:pt x="0" y="881063"/>
                </a:lnTo>
                <a:lnTo>
                  <a:pt x="0" y="881063"/>
                </a:lnTo>
                <a:close/>
                <a:moveTo>
                  <a:pt x="881063" y="0"/>
                </a:moveTo>
                <a:lnTo>
                  <a:pt x="5153933" y="0"/>
                </a:lnTo>
                <a:lnTo>
                  <a:pt x="5153933" y="1762126"/>
                </a:lnTo>
                <a:lnTo>
                  <a:pt x="881063" y="1762125"/>
                </a:lnTo>
                <a:cubicBezTo>
                  <a:pt x="455290" y="1762125"/>
                  <a:pt x="100056" y="1460113"/>
                  <a:pt x="17900" y="1058627"/>
                </a:cubicBezTo>
                <a:lnTo>
                  <a:pt x="0" y="881063"/>
                </a:lnTo>
                <a:lnTo>
                  <a:pt x="17900" y="703498"/>
                </a:lnTo>
                <a:cubicBezTo>
                  <a:pt x="100056" y="302012"/>
                  <a:pt x="455290" y="0"/>
                  <a:pt x="881063" y="0"/>
                </a:cubicBezTo>
                <a:close/>
              </a:path>
            </a:pathLst>
          </a:custGeom>
          <a:noFill/>
          <a:ln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E13FF3A6-05F6-4ADE-B005-8EAD79740CB2}"/>
              </a:ext>
            </a:extLst>
          </p:cNvPr>
          <p:cNvGrpSpPr/>
          <p:nvPr/>
        </p:nvGrpSpPr>
        <p:grpSpPr>
          <a:xfrm>
            <a:off x="4385613" y="5694611"/>
            <a:ext cx="3800243" cy="1060362"/>
            <a:chOff x="2124667" y="1915042"/>
            <a:chExt cx="4285254" cy="855591"/>
          </a:xfrm>
        </p:grpSpPr>
        <p:sp>
          <p:nvSpPr>
            <p:cNvPr id="5" name="矩形 20">
              <a:extLst>
                <a:ext uri="{FF2B5EF4-FFF2-40B4-BE49-F238E27FC236}">
                  <a16:creationId xmlns:a16="http://schemas.microsoft.com/office/drawing/2014/main" id="{9DDDBF28-B382-496A-20B1-F631067380FF}"/>
                </a:ext>
              </a:extLst>
            </p:cNvPr>
            <p:cNvSpPr/>
            <p:nvPr/>
          </p:nvSpPr>
          <p:spPr>
            <a:xfrm>
              <a:off x="2323360" y="2260926"/>
              <a:ext cx="4086561" cy="509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Lớp này giúp xử lý các phần tử UI</a:t>
              </a: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6" name="矩形 21">
              <a:extLst>
                <a:ext uri="{FF2B5EF4-FFF2-40B4-BE49-F238E27FC236}">
                  <a16:creationId xmlns:a16="http://schemas.microsoft.com/office/drawing/2014/main" id="{E089D8B0-4393-9A5B-97C1-76EA829A4EA4}"/>
                </a:ext>
              </a:extLst>
            </p:cNvPr>
            <p:cNvSpPr/>
            <p:nvPr/>
          </p:nvSpPr>
          <p:spPr>
            <a:xfrm>
              <a:off x="2124667" y="1915042"/>
              <a:ext cx="2241974" cy="484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vi-VN" altLang="zh-CN" sz="16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Uicollection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  <a:p>
              <a:pPr>
                <a:lnSpc>
                  <a:spcPct val="10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字魂70号-灵悦黑体" panose="00000500000000000000" pitchFamily="2" charset="-122"/>
                <a:ea typeface="字魂70号-灵悦黑体" panose="00000500000000000000" pitchFamily="2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127115" y="4589145"/>
            <a:ext cx="1003300" cy="992505"/>
            <a:chOff x="4305571" y="3574858"/>
            <a:chExt cx="890588" cy="881062"/>
          </a:xfrm>
          <a:solidFill>
            <a:srgbClr val="377F9A"/>
          </a:solidFill>
        </p:grpSpPr>
        <p:sp>
          <p:nvSpPr>
            <p:cNvPr id="10" name="Freeform 15"/>
            <p:cNvSpPr>
              <a:spLocks noEditPoints="1"/>
            </p:cNvSpPr>
            <p:nvPr/>
          </p:nvSpPr>
          <p:spPr bwMode="auto">
            <a:xfrm>
              <a:off x="4305571" y="3574858"/>
              <a:ext cx="890588" cy="881062"/>
            </a:xfrm>
            <a:custGeom>
              <a:avLst/>
              <a:gdLst>
                <a:gd name="T0" fmla="*/ 54 w 95"/>
                <a:gd name="T1" fmla="*/ 94 h 94"/>
                <a:gd name="T2" fmla="*/ 56 w 95"/>
                <a:gd name="T3" fmla="*/ 81 h 94"/>
                <a:gd name="T4" fmla="*/ 66 w 95"/>
                <a:gd name="T5" fmla="*/ 78 h 94"/>
                <a:gd name="T6" fmla="*/ 76 w 95"/>
                <a:gd name="T7" fmla="*/ 85 h 94"/>
                <a:gd name="T8" fmla="*/ 86 w 95"/>
                <a:gd name="T9" fmla="*/ 75 h 94"/>
                <a:gd name="T10" fmla="*/ 78 w 95"/>
                <a:gd name="T11" fmla="*/ 65 h 94"/>
                <a:gd name="T12" fmla="*/ 82 w 95"/>
                <a:gd name="T13" fmla="*/ 56 h 94"/>
                <a:gd name="T14" fmla="*/ 95 w 95"/>
                <a:gd name="T15" fmla="*/ 54 h 94"/>
                <a:gd name="T16" fmla="*/ 95 w 95"/>
                <a:gd name="T17" fmla="*/ 40 h 94"/>
                <a:gd name="T18" fmla="*/ 82 w 95"/>
                <a:gd name="T19" fmla="*/ 38 h 94"/>
                <a:gd name="T20" fmla="*/ 82 w 95"/>
                <a:gd name="T21" fmla="*/ 37 h 94"/>
                <a:gd name="T22" fmla="*/ 82 w 95"/>
                <a:gd name="T23" fmla="*/ 37 h 94"/>
                <a:gd name="T24" fmla="*/ 80 w 95"/>
                <a:gd name="T25" fmla="*/ 33 h 94"/>
                <a:gd name="T26" fmla="*/ 80 w 95"/>
                <a:gd name="T27" fmla="*/ 31 h 94"/>
                <a:gd name="T28" fmla="*/ 80 w 95"/>
                <a:gd name="T29" fmla="*/ 31 h 94"/>
                <a:gd name="T30" fmla="*/ 78 w 95"/>
                <a:gd name="T31" fmla="*/ 29 h 94"/>
                <a:gd name="T32" fmla="*/ 86 w 95"/>
                <a:gd name="T33" fmla="*/ 18 h 94"/>
                <a:gd name="T34" fmla="*/ 76 w 95"/>
                <a:gd name="T35" fmla="*/ 9 h 94"/>
                <a:gd name="T36" fmla="*/ 66 w 95"/>
                <a:gd name="T37" fmla="*/ 16 h 94"/>
                <a:gd name="T38" fmla="*/ 56 w 95"/>
                <a:gd name="T39" fmla="*/ 12 h 94"/>
                <a:gd name="T40" fmla="*/ 54 w 95"/>
                <a:gd name="T41" fmla="*/ 0 h 94"/>
                <a:gd name="T42" fmla="*/ 41 w 95"/>
                <a:gd name="T43" fmla="*/ 0 h 94"/>
                <a:gd name="T44" fmla="*/ 38 w 95"/>
                <a:gd name="T45" fmla="*/ 12 h 94"/>
                <a:gd name="T46" fmla="*/ 29 w 95"/>
                <a:gd name="T47" fmla="*/ 16 h 94"/>
                <a:gd name="T48" fmla="*/ 19 w 95"/>
                <a:gd name="T49" fmla="*/ 9 h 94"/>
                <a:gd name="T50" fmla="*/ 9 w 95"/>
                <a:gd name="T51" fmla="*/ 18 h 94"/>
                <a:gd name="T52" fmla="*/ 17 w 95"/>
                <a:gd name="T53" fmla="*/ 29 h 94"/>
                <a:gd name="T54" fmla="*/ 13 w 95"/>
                <a:gd name="T55" fmla="*/ 38 h 94"/>
                <a:gd name="T56" fmla="*/ 0 w 95"/>
                <a:gd name="T57" fmla="*/ 40 h 94"/>
                <a:gd name="T58" fmla="*/ 0 w 95"/>
                <a:gd name="T59" fmla="*/ 54 h 94"/>
                <a:gd name="T60" fmla="*/ 13 w 95"/>
                <a:gd name="T61" fmla="*/ 56 h 94"/>
                <a:gd name="T62" fmla="*/ 16 w 95"/>
                <a:gd name="T63" fmla="*/ 65 h 94"/>
                <a:gd name="T64" fmla="*/ 9 w 95"/>
                <a:gd name="T65" fmla="*/ 75 h 94"/>
                <a:gd name="T66" fmla="*/ 19 w 95"/>
                <a:gd name="T67" fmla="*/ 85 h 94"/>
                <a:gd name="T68" fmla="*/ 29 w 95"/>
                <a:gd name="T69" fmla="*/ 78 h 94"/>
                <a:gd name="T70" fmla="*/ 38 w 95"/>
                <a:gd name="T71" fmla="*/ 82 h 94"/>
                <a:gd name="T72" fmla="*/ 41 w 95"/>
                <a:gd name="T73" fmla="*/ 94 h 94"/>
                <a:gd name="T74" fmla="*/ 54 w 95"/>
                <a:gd name="T75" fmla="*/ 94 h 94"/>
                <a:gd name="T76" fmla="*/ 72 w 95"/>
                <a:gd name="T77" fmla="*/ 43 h 94"/>
                <a:gd name="T78" fmla="*/ 51 w 95"/>
                <a:gd name="T79" fmla="*/ 72 h 94"/>
                <a:gd name="T80" fmla="*/ 22 w 95"/>
                <a:gd name="T81" fmla="*/ 50 h 94"/>
                <a:gd name="T82" fmla="*/ 44 w 95"/>
                <a:gd name="T83" fmla="*/ 22 h 94"/>
                <a:gd name="T84" fmla="*/ 56 w 95"/>
                <a:gd name="T85" fmla="*/ 23 h 94"/>
                <a:gd name="T86" fmla="*/ 56 w 95"/>
                <a:gd name="T87" fmla="*/ 23 h 94"/>
                <a:gd name="T88" fmla="*/ 65 w 95"/>
                <a:gd name="T89" fmla="*/ 29 h 94"/>
                <a:gd name="T90" fmla="*/ 69 w 95"/>
                <a:gd name="T91" fmla="*/ 34 h 94"/>
                <a:gd name="T92" fmla="*/ 72 w 95"/>
                <a:gd name="T93" fmla="*/ 4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4">
                  <a:moveTo>
                    <a:pt x="54" y="94"/>
                  </a:moveTo>
                  <a:cubicBezTo>
                    <a:pt x="56" y="81"/>
                    <a:pt x="56" y="81"/>
                    <a:pt x="56" y="81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4" y="94"/>
                    <a:pt x="54" y="94"/>
                    <a:pt x="54" y="94"/>
                  </a:cubicBezTo>
                  <a:close/>
                  <a:moveTo>
                    <a:pt x="72" y="43"/>
                  </a:moveTo>
                  <a:cubicBezTo>
                    <a:pt x="74" y="57"/>
                    <a:pt x="65" y="70"/>
                    <a:pt x="51" y="72"/>
                  </a:cubicBezTo>
                  <a:cubicBezTo>
                    <a:pt x="37" y="74"/>
                    <a:pt x="24" y="64"/>
                    <a:pt x="22" y="50"/>
                  </a:cubicBezTo>
                  <a:cubicBezTo>
                    <a:pt x="21" y="36"/>
                    <a:pt x="30" y="24"/>
                    <a:pt x="44" y="22"/>
                  </a:cubicBezTo>
                  <a:cubicBezTo>
                    <a:pt x="48" y="21"/>
                    <a:pt x="52" y="22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9" y="24"/>
                    <a:pt x="63" y="26"/>
                    <a:pt x="65" y="29"/>
                  </a:cubicBezTo>
                  <a:cubicBezTo>
                    <a:pt x="67" y="30"/>
                    <a:pt x="68" y="32"/>
                    <a:pt x="69" y="34"/>
                  </a:cubicBezTo>
                  <a:cubicBezTo>
                    <a:pt x="71" y="37"/>
                    <a:pt x="72" y="40"/>
                    <a:pt x="72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4605608" y="3836795"/>
              <a:ext cx="290513" cy="328612"/>
            </a:xfrm>
            <a:custGeom>
              <a:avLst/>
              <a:gdLst>
                <a:gd name="T0" fmla="*/ 15 w 31"/>
                <a:gd name="T1" fmla="*/ 0 h 35"/>
                <a:gd name="T2" fmla="*/ 24 w 31"/>
                <a:gd name="T3" fmla="*/ 8 h 35"/>
                <a:gd name="T4" fmla="*/ 15 w 31"/>
                <a:gd name="T5" fmla="*/ 17 h 35"/>
                <a:gd name="T6" fmla="*/ 7 w 31"/>
                <a:gd name="T7" fmla="*/ 8 h 35"/>
                <a:gd name="T8" fmla="*/ 15 w 31"/>
                <a:gd name="T9" fmla="*/ 0 h 35"/>
                <a:gd name="T10" fmla="*/ 6 w 31"/>
                <a:gd name="T11" fmla="*/ 19 h 35"/>
                <a:gd name="T12" fmla="*/ 10 w 31"/>
                <a:gd name="T13" fmla="*/ 19 h 35"/>
                <a:gd name="T14" fmla="*/ 14 w 31"/>
                <a:gd name="T15" fmla="*/ 24 h 35"/>
                <a:gd name="T16" fmla="*/ 17 w 31"/>
                <a:gd name="T17" fmla="*/ 24 h 35"/>
                <a:gd name="T18" fmla="*/ 21 w 31"/>
                <a:gd name="T19" fmla="*/ 19 h 35"/>
                <a:gd name="T20" fmla="*/ 24 w 31"/>
                <a:gd name="T21" fmla="*/ 19 h 35"/>
                <a:gd name="T22" fmla="*/ 31 w 31"/>
                <a:gd name="T23" fmla="*/ 25 h 35"/>
                <a:gd name="T24" fmla="*/ 31 w 31"/>
                <a:gd name="T25" fmla="*/ 35 h 35"/>
                <a:gd name="T26" fmla="*/ 0 w 31"/>
                <a:gd name="T27" fmla="*/ 35 h 35"/>
                <a:gd name="T28" fmla="*/ 0 w 31"/>
                <a:gd name="T29" fmla="*/ 25 h 35"/>
                <a:gd name="T30" fmla="*/ 6 w 31"/>
                <a:gd name="T3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5">
                  <a:moveTo>
                    <a:pt x="15" y="0"/>
                  </a:moveTo>
                  <a:cubicBezTo>
                    <a:pt x="20" y="0"/>
                    <a:pt x="24" y="4"/>
                    <a:pt x="24" y="8"/>
                  </a:cubicBezTo>
                  <a:cubicBezTo>
                    <a:pt x="24" y="13"/>
                    <a:pt x="20" y="17"/>
                    <a:pt x="15" y="17"/>
                  </a:cubicBezTo>
                  <a:cubicBezTo>
                    <a:pt x="11" y="17"/>
                    <a:pt x="7" y="13"/>
                    <a:pt x="7" y="8"/>
                  </a:cubicBezTo>
                  <a:cubicBezTo>
                    <a:pt x="7" y="4"/>
                    <a:pt x="11" y="0"/>
                    <a:pt x="15" y="0"/>
                  </a:cubicBezTo>
                  <a:close/>
                  <a:moveTo>
                    <a:pt x="6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6" y="26"/>
                    <a:pt x="17" y="2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9"/>
                    <a:pt x="31" y="21"/>
                    <a:pt x="3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6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27115" y="2327275"/>
            <a:ext cx="992505" cy="1005205"/>
            <a:chOff x="4305571" y="1566670"/>
            <a:chExt cx="881063" cy="892175"/>
          </a:xfrm>
          <a:solidFill>
            <a:srgbClr val="377F9A"/>
          </a:solidFill>
        </p:grpSpPr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4305571" y="1566670"/>
              <a:ext cx="881063" cy="892175"/>
            </a:xfrm>
            <a:custGeom>
              <a:avLst/>
              <a:gdLst>
                <a:gd name="T0" fmla="*/ 54 w 94"/>
                <a:gd name="T1" fmla="*/ 95 h 95"/>
                <a:gd name="T2" fmla="*/ 56 w 94"/>
                <a:gd name="T3" fmla="*/ 82 h 95"/>
                <a:gd name="T4" fmla="*/ 65 w 94"/>
                <a:gd name="T5" fmla="*/ 78 h 95"/>
                <a:gd name="T6" fmla="*/ 75 w 94"/>
                <a:gd name="T7" fmla="*/ 86 h 95"/>
                <a:gd name="T8" fmla="*/ 85 w 94"/>
                <a:gd name="T9" fmla="*/ 76 h 95"/>
                <a:gd name="T10" fmla="*/ 78 w 94"/>
                <a:gd name="T11" fmla="*/ 66 h 95"/>
                <a:gd name="T12" fmla="*/ 82 w 94"/>
                <a:gd name="T13" fmla="*/ 56 h 95"/>
                <a:gd name="T14" fmla="*/ 94 w 94"/>
                <a:gd name="T15" fmla="*/ 54 h 95"/>
                <a:gd name="T16" fmla="*/ 94 w 94"/>
                <a:gd name="T17" fmla="*/ 41 h 95"/>
                <a:gd name="T18" fmla="*/ 82 w 94"/>
                <a:gd name="T19" fmla="*/ 38 h 95"/>
                <a:gd name="T20" fmla="*/ 81 w 94"/>
                <a:gd name="T21" fmla="*/ 37 h 95"/>
                <a:gd name="T22" fmla="*/ 81 w 94"/>
                <a:gd name="T23" fmla="*/ 37 h 95"/>
                <a:gd name="T24" fmla="*/ 80 w 94"/>
                <a:gd name="T25" fmla="*/ 34 h 95"/>
                <a:gd name="T26" fmla="*/ 79 w 94"/>
                <a:gd name="T27" fmla="*/ 32 h 95"/>
                <a:gd name="T28" fmla="*/ 79 w 94"/>
                <a:gd name="T29" fmla="*/ 32 h 95"/>
                <a:gd name="T30" fmla="*/ 78 w 94"/>
                <a:gd name="T31" fmla="*/ 29 h 95"/>
                <a:gd name="T32" fmla="*/ 85 w 94"/>
                <a:gd name="T33" fmla="*/ 19 h 95"/>
                <a:gd name="T34" fmla="*/ 75 w 94"/>
                <a:gd name="T35" fmla="*/ 9 h 95"/>
                <a:gd name="T36" fmla="*/ 65 w 94"/>
                <a:gd name="T37" fmla="*/ 16 h 95"/>
                <a:gd name="T38" fmla="*/ 56 w 94"/>
                <a:gd name="T39" fmla="*/ 13 h 95"/>
                <a:gd name="T40" fmla="*/ 54 w 94"/>
                <a:gd name="T41" fmla="*/ 0 h 95"/>
                <a:gd name="T42" fmla="*/ 40 w 94"/>
                <a:gd name="T43" fmla="*/ 0 h 95"/>
                <a:gd name="T44" fmla="*/ 38 w 94"/>
                <a:gd name="T45" fmla="*/ 13 h 95"/>
                <a:gd name="T46" fmla="*/ 29 w 94"/>
                <a:gd name="T47" fmla="*/ 16 h 95"/>
                <a:gd name="T48" fmla="*/ 18 w 94"/>
                <a:gd name="T49" fmla="*/ 9 h 95"/>
                <a:gd name="T50" fmla="*/ 9 w 94"/>
                <a:gd name="T51" fmla="*/ 19 h 95"/>
                <a:gd name="T52" fmla="*/ 16 w 94"/>
                <a:gd name="T53" fmla="*/ 29 h 95"/>
                <a:gd name="T54" fmla="*/ 12 w 94"/>
                <a:gd name="T55" fmla="*/ 38 h 95"/>
                <a:gd name="T56" fmla="*/ 0 w 94"/>
                <a:gd name="T57" fmla="*/ 41 h 95"/>
                <a:gd name="T58" fmla="*/ 0 w 94"/>
                <a:gd name="T59" fmla="*/ 54 h 95"/>
                <a:gd name="T60" fmla="*/ 12 w 94"/>
                <a:gd name="T61" fmla="*/ 56 h 95"/>
                <a:gd name="T62" fmla="*/ 16 w 94"/>
                <a:gd name="T63" fmla="*/ 66 h 95"/>
                <a:gd name="T64" fmla="*/ 9 w 94"/>
                <a:gd name="T65" fmla="*/ 76 h 95"/>
                <a:gd name="T66" fmla="*/ 18 w 94"/>
                <a:gd name="T67" fmla="*/ 86 h 95"/>
                <a:gd name="T68" fmla="*/ 29 w 94"/>
                <a:gd name="T69" fmla="*/ 78 h 95"/>
                <a:gd name="T70" fmla="*/ 38 w 94"/>
                <a:gd name="T71" fmla="*/ 82 h 95"/>
                <a:gd name="T72" fmla="*/ 40 w 94"/>
                <a:gd name="T73" fmla="*/ 95 h 95"/>
                <a:gd name="T74" fmla="*/ 54 w 94"/>
                <a:gd name="T75" fmla="*/ 95 h 95"/>
                <a:gd name="T76" fmla="*/ 72 w 94"/>
                <a:gd name="T77" fmla="*/ 44 h 95"/>
                <a:gd name="T78" fmla="*/ 50 w 94"/>
                <a:gd name="T79" fmla="*/ 72 h 95"/>
                <a:gd name="T80" fmla="*/ 22 w 94"/>
                <a:gd name="T81" fmla="*/ 51 h 95"/>
                <a:gd name="T82" fmla="*/ 44 w 94"/>
                <a:gd name="T83" fmla="*/ 22 h 95"/>
                <a:gd name="T84" fmla="*/ 55 w 94"/>
                <a:gd name="T85" fmla="*/ 24 h 95"/>
                <a:gd name="T86" fmla="*/ 55 w 94"/>
                <a:gd name="T87" fmla="*/ 24 h 95"/>
                <a:gd name="T88" fmla="*/ 65 w 94"/>
                <a:gd name="T89" fmla="*/ 30 h 95"/>
                <a:gd name="T90" fmla="*/ 69 w 94"/>
                <a:gd name="T91" fmla="*/ 35 h 95"/>
                <a:gd name="T92" fmla="*/ 72 w 94"/>
                <a:gd name="T93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4" h="95">
                  <a:moveTo>
                    <a:pt x="54" y="95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54" y="95"/>
                    <a:pt x="54" y="95"/>
                    <a:pt x="54" y="95"/>
                  </a:cubicBezTo>
                  <a:close/>
                  <a:moveTo>
                    <a:pt x="72" y="44"/>
                  </a:moveTo>
                  <a:cubicBezTo>
                    <a:pt x="74" y="58"/>
                    <a:pt x="64" y="71"/>
                    <a:pt x="50" y="72"/>
                  </a:cubicBezTo>
                  <a:cubicBezTo>
                    <a:pt x="37" y="74"/>
                    <a:pt x="24" y="65"/>
                    <a:pt x="22" y="51"/>
                  </a:cubicBezTo>
                  <a:cubicBezTo>
                    <a:pt x="20" y="37"/>
                    <a:pt x="30" y="24"/>
                    <a:pt x="44" y="22"/>
                  </a:cubicBezTo>
                  <a:cubicBezTo>
                    <a:pt x="48" y="22"/>
                    <a:pt x="52" y="22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5"/>
                    <a:pt x="62" y="27"/>
                    <a:pt x="65" y="30"/>
                  </a:cubicBezTo>
                  <a:cubicBezTo>
                    <a:pt x="66" y="31"/>
                    <a:pt x="68" y="33"/>
                    <a:pt x="69" y="35"/>
                  </a:cubicBezTo>
                  <a:cubicBezTo>
                    <a:pt x="70" y="38"/>
                    <a:pt x="72" y="4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4" name="Freeform 18"/>
            <p:cNvSpPr>
              <a:spLocks noEditPoints="1"/>
            </p:cNvSpPr>
            <p:nvPr/>
          </p:nvSpPr>
          <p:spPr bwMode="auto">
            <a:xfrm>
              <a:off x="4605608" y="1839720"/>
              <a:ext cx="280988" cy="327025"/>
            </a:xfrm>
            <a:custGeom>
              <a:avLst/>
              <a:gdLst>
                <a:gd name="T0" fmla="*/ 15 w 30"/>
                <a:gd name="T1" fmla="*/ 0 h 35"/>
                <a:gd name="T2" fmla="*/ 23 w 30"/>
                <a:gd name="T3" fmla="*/ 8 h 35"/>
                <a:gd name="T4" fmla="*/ 15 w 30"/>
                <a:gd name="T5" fmla="*/ 16 h 35"/>
                <a:gd name="T6" fmla="*/ 7 w 30"/>
                <a:gd name="T7" fmla="*/ 8 h 35"/>
                <a:gd name="T8" fmla="*/ 15 w 30"/>
                <a:gd name="T9" fmla="*/ 0 h 35"/>
                <a:gd name="T10" fmla="*/ 6 w 30"/>
                <a:gd name="T11" fmla="*/ 18 h 35"/>
                <a:gd name="T12" fmla="*/ 10 w 30"/>
                <a:gd name="T13" fmla="*/ 18 h 35"/>
                <a:gd name="T14" fmla="*/ 13 w 30"/>
                <a:gd name="T15" fmla="*/ 24 h 35"/>
                <a:gd name="T16" fmla="*/ 17 w 30"/>
                <a:gd name="T17" fmla="*/ 24 h 35"/>
                <a:gd name="T18" fmla="*/ 20 w 30"/>
                <a:gd name="T19" fmla="*/ 18 h 35"/>
                <a:gd name="T20" fmla="*/ 24 w 30"/>
                <a:gd name="T21" fmla="*/ 18 h 35"/>
                <a:gd name="T22" fmla="*/ 30 w 30"/>
                <a:gd name="T23" fmla="*/ 25 h 35"/>
                <a:gd name="T24" fmla="*/ 30 w 30"/>
                <a:gd name="T25" fmla="*/ 35 h 35"/>
                <a:gd name="T26" fmla="*/ 0 w 30"/>
                <a:gd name="T27" fmla="*/ 35 h 35"/>
                <a:gd name="T28" fmla="*/ 0 w 30"/>
                <a:gd name="T29" fmla="*/ 25 h 35"/>
                <a:gd name="T30" fmla="*/ 6 w 30"/>
                <a:gd name="T3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5">
                  <a:moveTo>
                    <a:pt x="15" y="0"/>
                  </a:moveTo>
                  <a:cubicBezTo>
                    <a:pt x="20" y="0"/>
                    <a:pt x="23" y="3"/>
                    <a:pt x="23" y="8"/>
                  </a:cubicBezTo>
                  <a:cubicBezTo>
                    <a:pt x="23" y="13"/>
                    <a:pt x="20" y="16"/>
                    <a:pt x="15" y="16"/>
                  </a:cubicBezTo>
                  <a:cubicBezTo>
                    <a:pt x="10" y="16"/>
                    <a:pt x="7" y="13"/>
                    <a:pt x="7" y="8"/>
                  </a:cubicBezTo>
                  <a:cubicBezTo>
                    <a:pt x="7" y="3"/>
                    <a:pt x="10" y="0"/>
                    <a:pt x="15" y="0"/>
                  </a:cubicBezTo>
                  <a:close/>
                  <a:moveTo>
                    <a:pt x="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6"/>
                    <a:pt x="16" y="26"/>
                    <a:pt x="17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7" y="18"/>
                    <a:pt x="30" y="21"/>
                    <a:pt x="30" y="2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5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85715" y="3129915"/>
            <a:ext cx="1647190" cy="1649095"/>
            <a:chOff x="3381108" y="2279458"/>
            <a:chExt cx="1462088" cy="1463675"/>
          </a:xfrm>
          <a:solidFill>
            <a:srgbClr val="0FF3FF"/>
          </a:solidFill>
        </p:grpSpPr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3381108" y="2279458"/>
              <a:ext cx="1462088" cy="1463675"/>
            </a:xfrm>
            <a:custGeom>
              <a:avLst/>
              <a:gdLst>
                <a:gd name="T0" fmla="*/ 89 w 156"/>
                <a:gd name="T1" fmla="*/ 156 h 156"/>
                <a:gd name="T2" fmla="*/ 93 w 156"/>
                <a:gd name="T3" fmla="*/ 135 h 156"/>
                <a:gd name="T4" fmla="*/ 108 w 156"/>
                <a:gd name="T5" fmla="*/ 129 h 156"/>
                <a:gd name="T6" fmla="*/ 125 w 156"/>
                <a:gd name="T7" fmla="*/ 141 h 156"/>
                <a:gd name="T8" fmla="*/ 141 w 156"/>
                <a:gd name="T9" fmla="*/ 125 h 156"/>
                <a:gd name="T10" fmla="*/ 129 w 156"/>
                <a:gd name="T11" fmla="*/ 108 h 156"/>
                <a:gd name="T12" fmla="*/ 135 w 156"/>
                <a:gd name="T13" fmla="*/ 93 h 156"/>
                <a:gd name="T14" fmla="*/ 156 w 156"/>
                <a:gd name="T15" fmla="*/ 89 h 156"/>
                <a:gd name="T16" fmla="*/ 156 w 156"/>
                <a:gd name="T17" fmla="*/ 67 h 156"/>
                <a:gd name="T18" fmla="*/ 135 w 156"/>
                <a:gd name="T19" fmla="*/ 63 h 156"/>
                <a:gd name="T20" fmla="*/ 135 w 156"/>
                <a:gd name="T21" fmla="*/ 62 h 156"/>
                <a:gd name="T22" fmla="*/ 135 w 156"/>
                <a:gd name="T23" fmla="*/ 62 h 156"/>
                <a:gd name="T24" fmla="*/ 132 w 156"/>
                <a:gd name="T25" fmla="*/ 56 h 156"/>
                <a:gd name="T26" fmla="*/ 131 w 156"/>
                <a:gd name="T27" fmla="*/ 53 h 156"/>
                <a:gd name="T28" fmla="*/ 131 w 156"/>
                <a:gd name="T29" fmla="*/ 53 h 156"/>
                <a:gd name="T30" fmla="*/ 129 w 156"/>
                <a:gd name="T31" fmla="*/ 48 h 156"/>
                <a:gd name="T32" fmla="*/ 141 w 156"/>
                <a:gd name="T33" fmla="*/ 31 h 156"/>
                <a:gd name="T34" fmla="*/ 125 w 156"/>
                <a:gd name="T35" fmla="*/ 15 h 156"/>
                <a:gd name="T36" fmla="*/ 108 w 156"/>
                <a:gd name="T37" fmla="*/ 27 h 156"/>
                <a:gd name="T38" fmla="*/ 93 w 156"/>
                <a:gd name="T39" fmla="*/ 21 h 156"/>
                <a:gd name="T40" fmla="*/ 89 w 156"/>
                <a:gd name="T41" fmla="*/ 0 h 156"/>
                <a:gd name="T42" fmla="*/ 67 w 156"/>
                <a:gd name="T43" fmla="*/ 0 h 156"/>
                <a:gd name="T44" fmla="*/ 63 w 156"/>
                <a:gd name="T45" fmla="*/ 21 h 156"/>
                <a:gd name="T46" fmla="*/ 48 w 156"/>
                <a:gd name="T47" fmla="*/ 27 h 156"/>
                <a:gd name="T48" fmla="*/ 31 w 156"/>
                <a:gd name="T49" fmla="*/ 15 h 156"/>
                <a:gd name="T50" fmla="*/ 15 w 156"/>
                <a:gd name="T51" fmla="*/ 31 h 156"/>
                <a:gd name="T52" fmla="*/ 27 w 156"/>
                <a:gd name="T53" fmla="*/ 48 h 156"/>
                <a:gd name="T54" fmla="*/ 21 w 156"/>
                <a:gd name="T55" fmla="*/ 63 h 156"/>
                <a:gd name="T56" fmla="*/ 0 w 156"/>
                <a:gd name="T57" fmla="*/ 67 h 156"/>
                <a:gd name="T58" fmla="*/ 0 w 156"/>
                <a:gd name="T59" fmla="*/ 89 h 156"/>
                <a:gd name="T60" fmla="*/ 21 w 156"/>
                <a:gd name="T61" fmla="*/ 93 h 156"/>
                <a:gd name="T62" fmla="*/ 27 w 156"/>
                <a:gd name="T63" fmla="*/ 108 h 156"/>
                <a:gd name="T64" fmla="*/ 15 w 156"/>
                <a:gd name="T65" fmla="*/ 125 h 156"/>
                <a:gd name="T66" fmla="*/ 31 w 156"/>
                <a:gd name="T67" fmla="*/ 141 h 156"/>
                <a:gd name="T68" fmla="*/ 48 w 156"/>
                <a:gd name="T69" fmla="*/ 129 h 156"/>
                <a:gd name="T70" fmla="*/ 63 w 156"/>
                <a:gd name="T71" fmla="*/ 135 h 156"/>
                <a:gd name="T72" fmla="*/ 67 w 156"/>
                <a:gd name="T73" fmla="*/ 156 h 156"/>
                <a:gd name="T74" fmla="*/ 89 w 156"/>
                <a:gd name="T75" fmla="*/ 156 h 156"/>
                <a:gd name="T76" fmla="*/ 119 w 156"/>
                <a:gd name="T77" fmla="*/ 72 h 156"/>
                <a:gd name="T78" fmla="*/ 84 w 156"/>
                <a:gd name="T79" fmla="*/ 119 h 156"/>
                <a:gd name="T80" fmla="*/ 37 w 156"/>
                <a:gd name="T81" fmla="*/ 84 h 156"/>
                <a:gd name="T82" fmla="*/ 72 w 156"/>
                <a:gd name="T83" fmla="*/ 37 h 156"/>
                <a:gd name="T84" fmla="*/ 92 w 156"/>
                <a:gd name="T85" fmla="*/ 39 h 156"/>
                <a:gd name="T86" fmla="*/ 92 w 156"/>
                <a:gd name="T87" fmla="*/ 39 h 156"/>
                <a:gd name="T88" fmla="*/ 107 w 156"/>
                <a:gd name="T89" fmla="*/ 49 h 156"/>
                <a:gd name="T90" fmla="*/ 114 w 156"/>
                <a:gd name="T91" fmla="*/ 57 h 156"/>
                <a:gd name="T92" fmla="*/ 119 w 156"/>
                <a:gd name="T93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56">
                  <a:moveTo>
                    <a:pt x="89" y="156"/>
                  </a:moveTo>
                  <a:cubicBezTo>
                    <a:pt x="93" y="135"/>
                    <a:pt x="93" y="135"/>
                    <a:pt x="93" y="135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89" y="156"/>
                    <a:pt x="89" y="156"/>
                    <a:pt x="89" y="156"/>
                  </a:cubicBezTo>
                  <a:close/>
                  <a:moveTo>
                    <a:pt x="119" y="72"/>
                  </a:moveTo>
                  <a:cubicBezTo>
                    <a:pt x="122" y="95"/>
                    <a:pt x="106" y="116"/>
                    <a:pt x="84" y="119"/>
                  </a:cubicBezTo>
                  <a:cubicBezTo>
                    <a:pt x="61" y="122"/>
                    <a:pt x="40" y="106"/>
                    <a:pt x="37" y="84"/>
                  </a:cubicBezTo>
                  <a:cubicBezTo>
                    <a:pt x="34" y="61"/>
                    <a:pt x="50" y="40"/>
                    <a:pt x="72" y="37"/>
                  </a:cubicBezTo>
                  <a:cubicBezTo>
                    <a:pt x="79" y="36"/>
                    <a:pt x="86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8" y="41"/>
                    <a:pt x="103" y="44"/>
                    <a:pt x="107" y="49"/>
                  </a:cubicBezTo>
                  <a:cubicBezTo>
                    <a:pt x="110" y="51"/>
                    <a:pt x="112" y="54"/>
                    <a:pt x="114" y="57"/>
                  </a:cubicBezTo>
                  <a:cubicBezTo>
                    <a:pt x="117" y="62"/>
                    <a:pt x="119" y="67"/>
                    <a:pt x="119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3877996" y="2720783"/>
              <a:ext cx="468313" cy="544512"/>
            </a:xfrm>
            <a:custGeom>
              <a:avLst/>
              <a:gdLst>
                <a:gd name="T0" fmla="*/ 25 w 50"/>
                <a:gd name="T1" fmla="*/ 0 h 58"/>
                <a:gd name="T2" fmla="*/ 39 w 50"/>
                <a:gd name="T3" fmla="*/ 14 h 58"/>
                <a:gd name="T4" fmla="*/ 25 w 50"/>
                <a:gd name="T5" fmla="*/ 28 h 58"/>
                <a:gd name="T6" fmla="*/ 11 w 50"/>
                <a:gd name="T7" fmla="*/ 14 h 58"/>
                <a:gd name="T8" fmla="*/ 25 w 50"/>
                <a:gd name="T9" fmla="*/ 0 h 58"/>
                <a:gd name="T10" fmla="*/ 10 w 50"/>
                <a:gd name="T11" fmla="*/ 31 h 58"/>
                <a:gd name="T12" fmla="*/ 16 w 50"/>
                <a:gd name="T13" fmla="*/ 31 h 58"/>
                <a:gd name="T14" fmla="*/ 22 w 50"/>
                <a:gd name="T15" fmla="*/ 40 h 58"/>
                <a:gd name="T16" fmla="*/ 28 w 50"/>
                <a:gd name="T17" fmla="*/ 40 h 58"/>
                <a:gd name="T18" fmla="*/ 34 w 50"/>
                <a:gd name="T19" fmla="*/ 31 h 58"/>
                <a:gd name="T20" fmla="*/ 40 w 50"/>
                <a:gd name="T21" fmla="*/ 31 h 58"/>
                <a:gd name="T22" fmla="*/ 50 w 50"/>
                <a:gd name="T23" fmla="*/ 41 h 58"/>
                <a:gd name="T24" fmla="*/ 50 w 50"/>
                <a:gd name="T25" fmla="*/ 58 h 58"/>
                <a:gd name="T26" fmla="*/ 0 w 50"/>
                <a:gd name="T27" fmla="*/ 58 h 58"/>
                <a:gd name="T28" fmla="*/ 0 w 50"/>
                <a:gd name="T29" fmla="*/ 41 h 58"/>
                <a:gd name="T30" fmla="*/ 10 w 50"/>
                <a:gd name="T31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8">
                  <a:moveTo>
                    <a:pt x="25" y="0"/>
                  </a:moveTo>
                  <a:cubicBezTo>
                    <a:pt x="33" y="0"/>
                    <a:pt x="39" y="6"/>
                    <a:pt x="39" y="14"/>
                  </a:cubicBezTo>
                  <a:cubicBezTo>
                    <a:pt x="39" y="21"/>
                    <a:pt x="33" y="28"/>
                    <a:pt x="25" y="28"/>
                  </a:cubicBezTo>
                  <a:cubicBezTo>
                    <a:pt x="17" y="28"/>
                    <a:pt x="11" y="21"/>
                    <a:pt x="11" y="14"/>
                  </a:cubicBezTo>
                  <a:cubicBezTo>
                    <a:pt x="11" y="6"/>
                    <a:pt x="17" y="0"/>
                    <a:pt x="25" y="0"/>
                  </a:cubicBezTo>
                  <a:close/>
                  <a:moveTo>
                    <a:pt x="10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6" y="43"/>
                    <a:pt x="28" y="4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31"/>
                    <a:pt x="50" y="36"/>
                    <a:pt x="50" y="4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2" y="58"/>
                    <a:pt x="8" y="58"/>
                    <a:pt x="0" y="5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6"/>
                    <a:pt x="5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sp>
        <p:nvSpPr>
          <p:cNvPr id="18" name="任意多边形 138"/>
          <p:cNvSpPr/>
          <p:nvPr/>
        </p:nvSpPr>
        <p:spPr>
          <a:xfrm>
            <a:off x="7050405" y="3002915"/>
            <a:ext cx="3189605" cy="25590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377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9" name="任意多边形 139"/>
          <p:cNvSpPr/>
          <p:nvPr/>
        </p:nvSpPr>
        <p:spPr>
          <a:xfrm>
            <a:off x="7050405" y="5450840"/>
            <a:ext cx="3189605" cy="25590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377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20" name="任意多边形 140"/>
          <p:cNvSpPr/>
          <p:nvPr/>
        </p:nvSpPr>
        <p:spPr>
          <a:xfrm flipH="1">
            <a:off x="2006600" y="4190365"/>
            <a:ext cx="3242945" cy="288290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grpSp>
        <p:nvGrpSpPr>
          <p:cNvPr id="2" name="组合 59">
            <a:extLst>
              <a:ext uri="{FF2B5EF4-FFF2-40B4-BE49-F238E27FC236}">
                <a16:creationId xmlns:a16="http://schemas.microsoft.com/office/drawing/2014/main" id="{BA58EAAE-6638-13D7-2D36-5571C2C2F794}"/>
              </a:ext>
            </a:extLst>
          </p:cNvPr>
          <p:cNvGrpSpPr/>
          <p:nvPr/>
        </p:nvGrpSpPr>
        <p:grpSpPr>
          <a:xfrm>
            <a:off x="-371501" y="116573"/>
            <a:ext cx="12034021" cy="2513720"/>
            <a:chOff x="-499611" y="-1108527"/>
            <a:chExt cx="12034021" cy="2513720"/>
          </a:xfrm>
        </p:grpSpPr>
        <p:grpSp>
          <p:nvGrpSpPr>
            <p:cNvPr id="3" name="组合 60">
              <a:extLst>
                <a:ext uri="{FF2B5EF4-FFF2-40B4-BE49-F238E27FC236}">
                  <a16:creationId xmlns:a16="http://schemas.microsoft.com/office/drawing/2014/main" id="{25E21EBF-942F-3565-FE68-76A20221852D}"/>
                </a:ext>
              </a:extLst>
            </p:cNvPr>
            <p:cNvGrpSpPr/>
            <p:nvPr/>
          </p:nvGrpSpPr>
          <p:grpSpPr>
            <a:xfrm>
              <a:off x="178991" y="-1108527"/>
              <a:ext cx="11355419" cy="1863404"/>
              <a:chOff x="-223403" y="-1166314"/>
              <a:chExt cx="11355419" cy="1863404"/>
            </a:xfrm>
          </p:grpSpPr>
          <p:sp>
            <p:nvSpPr>
              <p:cNvPr id="5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>
                <a:extLst>
                  <a:ext uri="{FF2B5EF4-FFF2-40B4-BE49-F238E27FC236}">
                    <a16:creationId xmlns:a16="http://schemas.microsoft.com/office/drawing/2014/main" id="{AB8118EE-96B3-FAC8-1C3A-9FDA6A0DFDA8}"/>
                  </a:ext>
                </a:extLst>
              </p:cNvPr>
              <p:cNvSpPr txBox="1"/>
              <p:nvPr/>
            </p:nvSpPr>
            <p:spPr>
              <a:xfrm>
                <a:off x="1572143" y="-1166314"/>
                <a:ext cx="95598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vi-VN" altLang="zh-CN" sz="28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Century Gothic" panose="020B0502020202020204" pitchFamily="34" charset="0"/>
                  </a:rPr>
                  <a:t>UI Automator Viewer: Công cụ phân tích giao diện người dùng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6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>
                <a:extLst>
                  <a:ext uri="{FF2B5EF4-FFF2-40B4-BE49-F238E27FC236}">
                    <a16:creationId xmlns:a16="http://schemas.microsoft.com/office/drawing/2014/main" id="{09DC2382-F789-4C21-8D84-BE0B368C4838}"/>
                  </a:ext>
                </a:extLst>
              </p:cNvPr>
              <p:cNvSpPr/>
              <p:nvPr/>
            </p:nvSpPr>
            <p:spPr bwMode="auto">
              <a:xfrm>
                <a:off x="-223403" y="58325"/>
                <a:ext cx="6700022" cy="6387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39243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43815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48387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52959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vi-VN" altLang="zh-CN" sz="18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+mn-lt"/>
                  </a:rPr>
                  <a:t>UI Automator là công cụ đi kèm với  Androi SKD, giúp trực quan hóa giao diện người dùng </a:t>
                </a: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pic>
          <p:nvPicPr>
            <p:cNvPr id="4" name="图片 63">
              <a:extLst>
                <a:ext uri="{FF2B5EF4-FFF2-40B4-BE49-F238E27FC236}">
                  <a16:creationId xmlns:a16="http://schemas.microsoft.com/office/drawing/2014/main" id="{0CD9A717-D358-4EE5-B56A-28FF5355A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99611" y="-715249"/>
              <a:ext cx="4240883" cy="2120442"/>
            </a:xfrm>
            <a:prstGeom prst="rect">
              <a:avLst/>
            </a:prstGeom>
          </p:spPr>
        </p:pic>
      </p:grpSp>
      <p:grpSp>
        <p:nvGrpSpPr>
          <p:cNvPr id="8" name="组合 27">
            <a:extLst>
              <a:ext uri="{FF2B5EF4-FFF2-40B4-BE49-F238E27FC236}">
                <a16:creationId xmlns:a16="http://schemas.microsoft.com/office/drawing/2014/main" id="{7D380E4C-404C-85C6-A3B3-13E30458673B}"/>
              </a:ext>
            </a:extLst>
          </p:cNvPr>
          <p:cNvGrpSpPr/>
          <p:nvPr/>
        </p:nvGrpSpPr>
        <p:grpSpPr>
          <a:xfrm>
            <a:off x="2201229" y="3117818"/>
            <a:ext cx="2511424" cy="1224237"/>
            <a:chOff x="7523108" y="3085856"/>
            <a:chExt cx="2422746" cy="1014373"/>
          </a:xfrm>
        </p:grpSpPr>
        <p:sp>
          <p:nvSpPr>
            <p:cNvPr id="21" name="矩形 28">
              <a:extLst>
                <a:ext uri="{FF2B5EF4-FFF2-40B4-BE49-F238E27FC236}">
                  <a16:creationId xmlns:a16="http://schemas.microsoft.com/office/drawing/2014/main" id="{F54F858D-D106-3AC8-928B-CC2622FB97BD}"/>
                </a:ext>
              </a:extLst>
            </p:cNvPr>
            <p:cNvSpPr/>
            <p:nvPr/>
          </p:nvSpPr>
          <p:spPr>
            <a:xfrm>
              <a:off x="7668944" y="3085856"/>
              <a:ext cx="2241974" cy="6602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vi-VN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Chụp ảnh giao diện màn hình chính </a:t>
              </a:r>
              <a:endParaRPr lang="en-US" altLang="zh-C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2" name="文本框 29">
              <a:extLst>
                <a:ext uri="{FF2B5EF4-FFF2-40B4-BE49-F238E27FC236}">
                  <a16:creationId xmlns:a16="http://schemas.microsoft.com/office/drawing/2014/main" id="{A5EFD67E-8D19-9EAD-D037-3137D050CBB6}"/>
                </a:ext>
              </a:extLst>
            </p:cNvPr>
            <p:cNvSpPr txBox="1"/>
            <p:nvPr/>
          </p:nvSpPr>
          <p:spPr>
            <a:xfrm>
              <a:off x="7523108" y="3641465"/>
              <a:ext cx="2422746" cy="4587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vi-VN" altLang="zh-CN" sz="13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Hiển thị cấu trúc UI dưới dạng cây(UI hierchy)</a:t>
              </a:r>
              <a:endParaRPr lang="zh-CN" altLang="en-US" sz="13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23" name="组合 33">
            <a:extLst>
              <a:ext uri="{FF2B5EF4-FFF2-40B4-BE49-F238E27FC236}">
                <a16:creationId xmlns:a16="http://schemas.microsoft.com/office/drawing/2014/main" id="{AF9883BF-F97B-FC2A-D461-AE3E54903AA1}"/>
              </a:ext>
            </a:extLst>
          </p:cNvPr>
          <p:cNvGrpSpPr/>
          <p:nvPr/>
        </p:nvGrpSpPr>
        <p:grpSpPr>
          <a:xfrm>
            <a:off x="7183210" y="2085585"/>
            <a:ext cx="2993210" cy="1293250"/>
            <a:chOff x="7523108" y="3085856"/>
            <a:chExt cx="2422746" cy="1295592"/>
          </a:xfrm>
        </p:grpSpPr>
        <p:sp>
          <p:nvSpPr>
            <p:cNvPr id="24" name="矩形 34">
              <a:extLst>
                <a:ext uri="{FF2B5EF4-FFF2-40B4-BE49-F238E27FC236}">
                  <a16:creationId xmlns:a16="http://schemas.microsoft.com/office/drawing/2014/main" id="{2B2B56D8-8331-9917-144D-0E2F76682C67}"/>
                </a:ext>
              </a:extLst>
            </p:cNvPr>
            <p:cNvSpPr/>
            <p:nvPr/>
          </p:nvSpPr>
          <p:spPr>
            <a:xfrm>
              <a:off x="7668944" y="3085856"/>
              <a:ext cx="2241974" cy="6602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vi-VN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Hiển thị các thuộc tính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4" name="文本框 35">
              <a:extLst>
                <a:ext uri="{FF2B5EF4-FFF2-40B4-BE49-F238E27FC236}">
                  <a16:creationId xmlns:a16="http://schemas.microsoft.com/office/drawing/2014/main" id="{606B86CE-FDB0-BBD9-3018-5E9767D41690}"/>
                </a:ext>
              </a:extLst>
            </p:cNvPr>
            <p:cNvSpPr txBox="1"/>
            <p:nvPr/>
          </p:nvSpPr>
          <p:spPr>
            <a:xfrm>
              <a:off x="7523108" y="3641465"/>
              <a:ext cx="2422746" cy="7399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Có thể được chọn để xem các thuộc tính chi tiết như  : ...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35" name="组合 30">
            <a:extLst>
              <a:ext uri="{FF2B5EF4-FFF2-40B4-BE49-F238E27FC236}">
                <a16:creationId xmlns:a16="http://schemas.microsoft.com/office/drawing/2014/main" id="{0D12464E-7655-3FEB-3E95-8D6A3EF8ECBD}"/>
              </a:ext>
            </a:extLst>
          </p:cNvPr>
          <p:cNvGrpSpPr/>
          <p:nvPr/>
        </p:nvGrpSpPr>
        <p:grpSpPr>
          <a:xfrm>
            <a:off x="7468424" y="4654259"/>
            <a:ext cx="2421999" cy="1073592"/>
            <a:chOff x="7523108" y="3085856"/>
            <a:chExt cx="2422746" cy="1073925"/>
          </a:xfrm>
        </p:grpSpPr>
        <p:sp>
          <p:nvSpPr>
            <p:cNvPr id="36" name="矩形 31">
              <a:extLst>
                <a:ext uri="{FF2B5EF4-FFF2-40B4-BE49-F238E27FC236}">
                  <a16:creationId xmlns:a16="http://schemas.microsoft.com/office/drawing/2014/main" id="{5F45CE30-20BA-E561-DBF3-67DD17E6ED66}"/>
                </a:ext>
              </a:extLst>
            </p:cNvPr>
            <p:cNvSpPr/>
            <p:nvPr/>
          </p:nvSpPr>
          <p:spPr>
            <a:xfrm>
              <a:off x="7668944" y="3085856"/>
              <a:ext cx="2241974" cy="3647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vi-VN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Phân tích UI</a:t>
              </a:r>
              <a:endParaRPr lang="en-US" altLang="zh-C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7" name="文本框 32">
              <a:extLst>
                <a:ext uri="{FF2B5EF4-FFF2-40B4-BE49-F238E27FC236}">
                  <a16:creationId xmlns:a16="http://schemas.microsoft.com/office/drawing/2014/main" id="{E0A7500E-CCCC-A0DF-6A60-A9D59C2F352C}"/>
                </a:ext>
              </a:extLst>
            </p:cNvPr>
            <p:cNvSpPr txBox="1"/>
            <p:nvPr/>
          </p:nvSpPr>
          <p:spPr>
            <a:xfrm>
              <a:off x="7523108" y="3641465"/>
              <a:ext cx="2422746" cy="5183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Giúp dể dàng viết kịch bản kiểm thử tự động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891"/>
          <p:cNvSpPr/>
          <p:nvPr/>
        </p:nvSpPr>
        <p:spPr>
          <a:xfrm flipH="1">
            <a:off x="7038229" y="3258315"/>
            <a:ext cx="1362527" cy="1362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507"/>
                  <a:pt x="0" y="13507"/>
                  <a:pt x="0" y="13507"/>
                </a:cubicBezTo>
                <a:cubicBezTo>
                  <a:pt x="0" y="17978"/>
                  <a:pt x="3622" y="21600"/>
                  <a:pt x="8112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8112"/>
                  <a:pt x="21600" y="8112"/>
                  <a:pt x="21600" y="8112"/>
                </a:cubicBezTo>
                <a:cubicBezTo>
                  <a:pt x="21600" y="3622"/>
                  <a:pt x="17978" y="0"/>
                  <a:pt x="13507" y="0"/>
                </a:cubicBezTo>
                <a:close/>
              </a:path>
            </a:pathLst>
          </a:custGeom>
          <a:solidFill>
            <a:srgbClr val="E0E0E0">
              <a:alpha val="15000"/>
            </a:srgbClr>
          </a:solidFill>
          <a:ln>
            <a:round/>
          </a:ln>
        </p:spPr>
        <p:txBody>
          <a:bodyPr lIns="0" tIns="0" rIns="0" bIns="0"/>
          <a:lstStyle/>
          <a:p>
            <a:pPr lvl="0">
              <a:buClrTx/>
            </a:pPr>
            <a:endParaRPr sz="240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8" name="Shape 6914"/>
          <p:cNvSpPr/>
          <p:nvPr/>
        </p:nvSpPr>
        <p:spPr>
          <a:xfrm>
            <a:off x="3861847" y="2069964"/>
            <a:ext cx="2365896" cy="2150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95" y="18391"/>
                </a:moveTo>
                <a:cubicBezTo>
                  <a:pt x="2131" y="18465"/>
                  <a:pt x="1144" y="18588"/>
                  <a:pt x="224" y="18761"/>
                </a:cubicBezTo>
                <a:cubicBezTo>
                  <a:pt x="90" y="19699"/>
                  <a:pt x="22" y="20637"/>
                  <a:pt x="0" y="21600"/>
                </a:cubicBezTo>
                <a:cubicBezTo>
                  <a:pt x="3701" y="21600"/>
                  <a:pt x="3701" y="21600"/>
                  <a:pt x="3701" y="21600"/>
                </a:cubicBezTo>
                <a:cubicBezTo>
                  <a:pt x="4060" y="20168"/>
                  <a:pt x="5249" y="19156"/>
                  <a:pt x="6639" y="19156"/>
                </a:cubicBezTo>
                <a:cubicBezTo>
                  <a:pt x="8030" y="19156"/>
                  <a:pt x="9219" y="20168"/>
                  <a:pt x="9600" y="21600"/>
                </a:cubicBezTo>
                <a:cubicBezTo>
                  <a:pt x="10273" y="21600"/>
                  <a:pt x="10273" y="21600"/>
                  <a:pt x="10273" y="21600"/>
                </a:cubicBezTo>
                <a:cubicBezTo>
                  <a:pt x="10295" y="20711"/>
                  <a:pt x="10430" y="19847"/>
                  <a:pt x="10654" y="18983"/>
                </a:cubicBezTo>
                <a:cubicBezTo>
                  <a:pt x="11125" y="17206"/>
                  <a:pt x="12045" y="15552"/>
                  <a:pt x="13279" y="14268"/>
                </a:cubicBezTo>
                <a:cubicBezTo>
                  <a:pt x="14467" y="12960"/>
                  <a:pt x="16015" y="12096"/>
                  <a:pt x="17675" y="11602"/>
                </a:cubicBezTo>
                <a:cubicBezTo>
                  <a:pt x="18258" y="11454"/>
                  <a:pt x="18841" y="11380"/>
                  <a:pt x="19447" y="11331"/>
                </a:cubicBezTo>
                <a:cubicBezTo>
                  <a:pt x="19447" y="9183"/>
                  <a:pt x="19447" y="9183"/>
                  <a:pt x="19447" y="9183"/>
                </a:cubicBezTo>
                <a:cubicBezTo>
                  <a:pt x="19828" y="9109"/>
                  <a:pt x="19828" y="9109"/>
                  <a:pt x="19828" y="9109"/>
                </a:cubicBezTo>
                <a:cubicBezTo>
                  <a:pt x="20860" y="8912"/>
                  <a:pt x="21600" y="7949"/>
                  <a:pt x="21600" y="6764"/>
                </a:cubicBezTo>
                <a:cubicBezTo>
                  <a:pt x="21600" y="5579"/>
                  <a:pt x="20860" y="4592"/>
                  <a:pt x="19828" y="4394"/>
                </a:cubicBezTo>
                <a:cubicBezTo>
                  <a:pt x="19447" y="4320"/>
                  <a:pt x="19447" y="4320"/>
                  <a:pt x="19447" y="4320"/>
                </a:cubicBezTo>
                <a:cubicBezTo>
                  <a:pt x="19447" y="0"/>
                  <a:pt x="19447" y="0"/>
                  <a:pt x="19447" y="0"/>
                </a:cubicBezTo>
                <a:cubicBezTo>
                  <a:pt x="18931" y="25"/>
                  <a:pt x="18437" y="49"/>
                  <a:pt x="17921" y="123"/>
                </a:cubicBezTo>
                <a:cubicBezTo>
                  <a:pt x="17720" y="1185"/>
                  <a:pt x="17563" y="2197"/>
                  <a:pt x="17450" y="3259"/>
                </a:cubicBezTo>
                <a:cubicBezTo>
                  <a:pt x="15880" y="3579"/>
                  <a:pt x="15880" y="3579"/>
                  <a:pt x="15880" y="3579"/>
                </a:cubicBezTo>
                <a:cubicBezTo>
                  <a:pt x="14355" y="4098"/>
                  <a:pt x="14355" y="4098"/>
                  <a:pt x="14355" y="4098"/>
                </a:cubicBezTo>
                <a:cubicBezTo>
                  <a:pt x="13817" y="3209"/>
                  <a:pt x="13234" y="2370"/>
                  <a:pt x="12628" y="1555"/>
                </a:cubicBezTo>
                <a:cubicBezTo>
                  <a:pt x="11080" y="2197"/>
                  <a:pt x="9622" y="3110"/>
                  <a:pt x="8277" y="4172"/>
                </a:cubicBezTo>
                <a:cubicBezTo>
                  <a:pt x="8568" y="5159"/>
                  <a:pt x="8905" y="6171"/>
                  <a:pt x="9286" y="7134"/>
                </a:cubicBezTo>
                <a:cubicBezTo>
                  <a:pt x="8882" y="7529"/>
                  <a:pt x="8456" y="7875"/>
                  <a:pt x="8075" y="8294"/>
                </a:cubicBezTo>
                <a:cubicBezTo>
                  <a:pt x="7716" y="8714"/>
                  <a:pt x="7312" y="9109"/>
                  <a:pt x="6976" y="9578"/>
                </a:cubicBezTo>
                <a:cubicBezTo>
                  <a:pt x="6123" y="9134"/>
                  <a:pt x="5226" y="8714"/>
                  <a:pt x="4329" y="8319"/>
                </a:cubicBezTo>
                <a:cubicBezTo>
                  <a:pt x="3297" y="9751"/>
                  <a:pt x="2422" y="11331"/>
                  <a:pt x="1750" y="12985"/>
                </a:cubicBezTo>
                <a:cubicBezTo>
                  <a:pt x="2490" y="13701"/>
                  <a:pt x="3230" y="14367"/>
                  <a:pt x="3993" y="15009"/>
                </a:cubicBezTo>
                <a:cubicBezTo>
                  <a:pt x="3746" y="15552"/>
                  <a:pt x="3634" y="16120"/>
                  <a:pt x="3454" y="16663"/>
                </a:cubicBezTo>
                <a:cubicBezTo>
                  <a:pt x="3275" y="17231"/>
                  <a:pt x="3207" y="17798"/>
                  <a:pt x="3095" y="18391"/>
                </a:cubicBezTo>
                <a:close/>
              </a:path>
            </a:pathLst>
          </a:custGeom>
          <a:solidFill>
            <a:srgbClr val="6AE7FF"/>
          </a:solidFill>
          <a:ln>
            <a:round/>
          </a:ln>
        </p:spPr>
        <p:txBody>
          <a:bodyPr lIns="0" tIns="0" rIns="0" bIns="0"/>
          <a:lstStyle/>
          <a:p>
            <a:pPr defTabSz="575945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9" name="Shape 6915"/>
          <p:cNvSpPr/>
          <p:nvPr/>
        </p:nvSpPr>
        <p:spPr>
          <a:xfrm>
            <a:off x="6089275" y="2069962"/>
            <a:ext cx="2145376" cy="2386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181"/>
                </a:moveTo>
                <a:cubicBezTo>
                  <a:pt x="1410" y="3559"/>
                  <a:pt x="2375" y="4738"/>
                  <a:pt x="2375" y="6095"/>
                </a:cubicBezTo>
                <a:cubicBezTo>
                  <a:pt x="2375" y="7452"/>
                  <a:pt x="1410" y="8609"/>
                  <a:pt x="0" y="9009"/>
                </a:cubicBezTo>
                <a:cubicBezTo>
                  <a:pt x="0" y="10188"/>
                  <a:pt x="0" y="10188"/>
                  <a:pt x="0" y="10188"/>
                </a:cubicBezTo>
                <a:cubicBezTo>
                  <a:pt x="866" y="10233"/>
                  <a:pt x="1732" y="10344"/>
                  <a:pt x="2573" y="10566"/>
                </a:cubicBezTo>
                <a:cubicBezTo>
                  <a:pt x="4379" y="11034"/>
                  <a:pt x="6037" y="11946"/>
                  <a:pt x="7324" y="13169"/>
                </a:cubicBezTo>
                <a:cubicBezTo>
                  <a:pt x="8635" y="14370"/>
                  <a:pt x="9501" y="15883"/>
                  <a:pt x="9971" y="17529"/>
                </a:cubicBezTo>
                <a:cubicBezTo>
                  <a:pt x="10120" y="18130"/>
                  <a:pt x="10219" y="18753"/>
                  <a:pt x="10268" y="19375"/>
                </a:cubicBezTo>
                <a:cubicBezTo>
                  <a:pt x="12767" y="19375"/>
                  <a:pt x="12767" y="19375"/>
                  <a:pt x="12767" y="19375"/>
                </a:cubicBezTo>
                <a:cubicBezTo>
                  <a:pt x="12841" y="19754"/>
                  <a:pt x="12841" y="19754"/>
                  <a:pt x="12841" y="19754"/>
                </a:cubicBezTo>
                <a:cubicBezTo>
                  <a:pt x="13014" y="20821"/>
                  <a:pt x="14029" y="21600"/>
                  <a:pt x="15216" y="21600"/>
                </a:cubicBezTo>
                <a:cubicBezTo>
                  <a:pt x="16404" y="21600"/>
                  <a:pt x="17394" y="20821"/>
                  <a:pt x="17592" y="19776"/>
                </a:cubicBezTo>
                <a:cubicBezTo>
                  <a:pt x="17641" y="19375"/>
                  <a:pt x="17641" y="19375"/>
                  <a:pt x="17641" y="19375"/>
                </a:cubicBezTo>
                <a:cubicBezTo>
                  <a:pt x="21600" y="19375"/>
                  <a:pt x="21600" y="19375"/>
                  <a:pt x="21600" y="19375"/>
                </a:cubicBezTo>
                <a:cubicBezTo>
                  <a:pt x="21600" y="18842"/>
                  <a:pt x="21551" y="18308"/>
                  <a:pt x="21476" y="17774"/>
                </a:cubicBezTo>
                <a:cubicBezTo>
                  <a:pt x="20437" y="17596"/>
                  <a:pt x="19423" y="17418"/>
                  <a:pt x="18359" y="17307"/>
                </a:cubicBezTo>
                <a:cubicBezTo>
                  <a:pt x="18012" y="15750"/>
                  <a:pt x="18012" y="15750"/>
                  <a:pt x="18012" y="15750"/>
                </a:cubicBezTo>
                <a:cubicBezTo>
                  <a:pt x="17518" y="14237"/>
                  <a:pt x="17518" y="14237"/>
                  <a:pt x="17518" y="14237"/>
                </a:cubicBezTo>
                <a:cubicBezTo>
                  <a:pt x="18408" y="13703"/>
                  <a:pt x="19225" y="13125"/>
                  <a:pt x="20066" y="12524"/>
                </a:cubicBezTo>
                <a:cubicBezTo>
                  <a:pt x="19423" y="10989"/>
                  <a:pt x="18482" y="9543"/>
                  <a:pt x="17443" y="8208"/>
                </a:cubicBezTo>
                <a:cubicBezTo>
                  <a:pt x="16429" y="8498"/>
                  <a:pt x="15414" y="8854"/>
                  <a:pt x="14449" y="9209"/>
                </a:cubicBezTo>
                <a:cubicBezTo>
                  <a:pt x="14078" y="8809"/>
                  <a:pt x="13732" y="8386"/>
                  <a:pt x="13287" y="8008"/>
                </a:cubicBezTo>
                <a:cubicBezTo>
                  <a:pt x="12866" y="7652"/>
                  <a:pt x="12470" y="7252"/>
                  <a:pt x="12000" y="6918"/>
                </a:cubicBezTo>
                <a:cubicBezTo>
                  <a:pt x="12470" y="6073"/>
                  <a:pt x="12891" y="5183"/>
                  <a:pt x="13262" y="4293"/>
                </a:cubicBezTo>
                <a:cubicBezTo>
                  <a:pt x="11827" y="3270"/>
                  <a:pt x="10268" y="2402"/>
                  <a:pt x="8586" y="1735"/>
                </a:cubicBezTo>
                <a:cubicBezTo>
                  <a:pt x="7868" y="2469"/>
                  <a:pt x="7200" y="3203"/>
                  <a:pt x="6581" y="3960"/>
                </a:cubicBezTo>
                <a:cubicBezTo>
                  <a:pt x="6037" y="3737"/>
                  <a:pt x="5468" y="3604"/>
                  <a:pt x="4899" y="3426"/>
                </a:cubicBezTo>
                <a:cubicBezTo>
                  <a:pt x="4355" y="3270"/>
                  <a:pt x="3761" y="3181"/>
                  <a:pt x="3192" y="3070"/>
                </a:cubicBezTo>
                <a:cubicBezTo>
                  <a:pt x="3093" y="2113"/>
                  <a:pt x="2994" y="1135"/>
                  <a:pt x="2796" y="200"/>
                </a:cubicBezTo>
                <a:cubicBezTo>
                  <a:pt x="1880" y="111"/>
                  <a:pt x="940" y="22"/>
                  <a:pt x="0" y="0"/>
                </a:cubicBezTo>
                <a:lnTo>
                  <a:pt x="0" y="3181"/>
                </a:lnTo>
                <a:close/>
              </a:path>
            </a:pathLst>
          </a:custGeom>
          <a:solidFill>
            <a:srgbClr val="377E98"/>
          </a:solidFill>
          <a:ln>
            <a:round/>
          </a:ln>
        </p:spPr>
        <p:txBody>
          <a:bodyPr lIns="0" tIns="0" rIns="0" bIns="0"/>
          <a:lstStyle/>
          <a:p>
            <a:pPr defTabSz="575945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10" name="Shape 6916"/>
          <p:cNvSpPr/>
          <p:nvPr/>
        </p:nvSpPr>
        <p:spPr>
          <a:xfrm>
            <a:off x="3861848" y="4076564"/>
            <a:ext cx="2129989" cy="236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30"/>
                </a:moveTo>
                <a:cubicBezTo>
                  <a:pt x="20205" y="18127"/>
                  <a:pt x="19233" y="16984"/>
                  <a:pt x="19233" y="15595"/>
                </a:cubicBezTo>
                <a:cubicBezTo>
                  <a:pt x="19233" y="14228"/>
                  <a:pt x="20205" y="13063"/>
                  <a:pt x="21600" y="12682"/>
                </a:cubicBezTo>
                <a:cubicBezTo>
                  <a:pt x="21600" y="11338"/>
                  <a:pt x="21600" y="11338"/>
                  <a:pt x="21600" y="11338"/>
                </a:cubicBezTo>
                <a:cubicBezTo>
                  <a:pt x="20778" y="11293"/>
                  <a:pt x="19956" y="11181"/>
                  <a:pt x="19158" y="10957"/>
                </a:cubicBezTo>
                <a:cubicBezTo>
                  <a:pt x="17365" y="10486"/>
                  <a:pt x="15696" y="9590"/>
                  <a:pt x="14400" y="8358"/>
                </a:cubicBezTo>
                <a:cubicBezTo>
                  <a:pt x="13080" y="7148"/>
                  <a:pt x="12208" y="5602"/>
                  <a:pt x="11709" y="3966"/>
                </a:cubicBezTo>
                <a:cubicBezTo>
                  <a:pt x="11560" y="3383"/>
                  <a:pt x="11485" y="2801"/>
                  <a:pt x="11435" y="2218"/>
                </a:cubicBezTo>
                <a:cubicBezTo>
                  <a:pt x="9841" y="2218"/>
                  <a:pt x="9841" y="2218"/>
                  <a:pt x="9841" y="2218"/>
                </a:cubicBezTo>
                <a:cubicBezTo>
                  <a:pt x="9766" y="1837"/>
                  <a:pt x="9766" y="1837"/>
                  <a:pt x="9766" y="1837"/>
                </a:cubicBezTo>
                <a:cubicBezTo>
                  <a:pt x="9592" y="784"/>
                  <a:pt x="8570" y="0"/>
                  <a:pt x="7374" y="0"/>
                </a:cubicBezTo>
                <a:cubicBezTo>
                  <a:pt x="6179" y="0"/>
                  <a:pt x="5182" y="784"/>
                  <a:pt x="4983" y="1837"/>
                </a:cubicBezTo>
                <a:cubicBezTo>
                  <a:pt x="4933" y="2218"/>
                  <a:pt x="4933" y="2218"/>
                  <a:pt x="4933" y="2218"/>
                </a:cubicBezTo>
                <a:cubicBezTo>
                  <a:pt x="0" y="2218"/>
                  <a:pt x="0" y="2218"/>
                  <a:pt x="0" y="2218"/>
                </a:cubicBezTo>
                <a:cubicBezTo>
                  <a:pt x="25" y="2711"/>
                  <a:pt x="75" y="3204"/>
                  <a:pt x="125" y="3697"/>
                </a:cubicBezTo>
                <a:cubicBezTo>
                  <a:pt x="1196" y="3899"/>
                  <a:pt x="2217" y="4056"/>
                  <a:pt x="3289" y="4168"/>
                </a:cubicBezTo>
                <a:cubicBezTo>
                  <a:pt x="3612" y="5736"/>
                  <a:pt x="3612" y="5736"/>
                  <a:pt x="3612" y="5736"/>
                </a:cubicBezTo>
                <a:cubicBezTo>
                  <a:pt x="4111" y="7260"/>
                  <a:pt x="4111" y="7260"/>
                  <a:pt x="4111" y="7260"/>
                </a:cubicBezTo>
                <a:cubicBezTo>
                  <a:pt x="3239" y="7820"/>
                  <a:pt x="2392" y="8380"/>
                  <a:pt x="1570" y="8985"/>
                </a:cubicBezTo>
                <a:cubicBezTo>
                  <a:pt x="2217" y="10554"/>
                  <a:pt x="3139" y="11988"/>
                  <a:pt x="4210" y="13354"/>
                </a:cubicBezTo>
                <a:cubicBezTo>
                  <a:pt x="5207" y="13063"/>
                  <a:pt x="6228" y="12705"/>
                  <a:pt x="7200" y="12324"/>
                </a:cubicBezTo>
                <a:cubicBezTo>
                  <a:pt x="7599" y="12727"/>
                  <a:pt x="7947" y="13175"/>
                  <a:pt x="8371" y="13534"/>
                </a:cubicBezTo>
                <a:cubicBezTo>
                  <a:pt x="8794" y="13915"/>
                  <a:pt x="9193" y="14318"/>
                  <a:pt x="9666" y="14632"/>
                </a:cubicBezTo>
                <a:cubicBezTo>
                  <a:pt x="9218" y="15505"/>
                  <a:pt x="8794" y="16379"/>
                  <a:pt x="8421" y="17298"/>
                </a:cubicBezTo>
                <a:cubicBezTo>
                  <a:pt x="9841" y="18329"/>
                  <a:pt x="11435" y="19180"/>
                  <a:pt x="13104" y="19852"/>
                </a:cubicBezTo>
                <a:cubicBezTo>
                  <a:pt x="13827" y="19135"/>
                  <a:pt x="14500" y="18396"/>
                  <a:pt x="15147" y="17634"/>
                </a:cubicBezTo>
                <a:cubicBezTo>
                  <a:pt x="15671" y="17858"/>
                  <a:pt x="16269" y="17970"/>
                  <a:pt x="16817" y="18149"/>
                </a:cubicBezTo>
                <a:cubicBezTo>
                  <a:pt x="17390" y="18329"/>
                  <a:pt x="17963" y="18418"/>
                  <a:pt x="18561" y="18530"/>
                </a:cubicBezTo>
                <a:cubicBezTo>
                  <a:pt x="18635" y="19494"/>
                  <a:pt x="18760" y="20457"/>
                  <a:pt x="18934" y="21398"/>
                </a:cubicBezTo>
                <a:cubicBezTo>
                  <a:pt x="19806" y="21510"/>
                  <a:pt x="20703" y="21578"/>
                  <a:pt x="21600" y="21600"/>
                </a:cubicBezTo>
                <a:lnTo>
                  <a:pt x="21600" y="18530"/>
                </a:lnTo>
                <a:close/>
              </a:path>
            </a:pathLst>
          </a:custGeom>
          <a:solidFill>
            <a:srgbClr val="377E98"/>
          </a:solidFill>
          <a:ln>
            <a:round/>
          </a:ln>
        </p:spPr>
        <p:txBody>
          <a:bodyPr lIns="0" tIns="0" rIns="0" bIns="0"/>
          <a:lstStyle/>
          <a:p>
            <a:pPr defTabSz="575945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11" name="Shape 6917"/>
          <p:cNvSpPr/>
          <p:nvPr/>
        </p:nvSpPr>
        <p:spPr>
          <a:xfrm>
            <a:off x="5853370" y="4309016"/>
            <a:ext cx="2381281" cy="2134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46" y="3107"/>
                </a:moveTo>
                <a:cubicBezTo>
                  <a:pt x="19482" y="3008"/>
                  <a:pt x="20463" y="2908"/>
                  <a:pt x="21399" y="2734"/>
                </a:cubicBezTo>
                <a:cubicBezTo>
                  <a:pt x="21511" y="1814"/>
                  <a:pt x="21578" y="920"/>
                  <a:pt x="21600" y="0"/>
                </a:cubicBezTo>
                <a:cubicBezTo>
                  <a:pt x="18769" y="0"/>
                  <a:pt x="18769" y="0"/>
                  <a:pt x="18769" y="0"/>
                </a:cubicBezTo>
                <a:cubicBezTo>
                  <a:pt x="18412" y="1491"/>
                  <a:pt x="17231" y="2461"/>
                  <a:pt x="15849" y="2461"/>
                </a:cubicBezTo>
                <a:cubicBezTo>
                  <a:pt x="14467" y="2461"/>
                  <a:pt x="13285" y="1491"/>
                  <a:pt x="12907" y="0"/>
                </a:cubicBezTo>
                <a:cubicBezTo>
                  <a:pt x="11391" y="0"/>
                  <a:pt x="11391" y="0"/>
                  <a:pt x="11391" y="0"/>
                </a:cubicBezTo>
                <a:cubicBezTo>
                  <a:pt x="11346" y="845"/>
                  <a:pt x="11235" y="1665"/>
                  <a:pt x="11012" y="2486"/>
                </a:cubicBezTo>
                <a:cubicBezTo>
                  <a:pt x="10544" y="4300"/>
                  <a:pt x="9630" y="5941"/>
                  <a:pt x="8426" y="7258"/>
                </a:cubicBezTo>
                <a:cubicBezTo>
                  <a:pt x="7222" y="8575"/>
                  <a:pt x="5684" y="9445"/>
                  <a:pt x="4057" y="9942"/>
                </a:cubicBezTo>
                <a:cubicBezTo>
                  <a:pt x="3433" y="10092"/>
                  <a:pt x="2786" y="10191"/>
                  <a:pt x="2140" y="10216"/>
                </a:cubicBezTo>
                <a:cubicBezTo>
                  <a:pt x="2140" y="12503"/>
                  <a:pt x="2140" y="12503"/>
                  <a:pt x="2140" y="12503"/>
                </a:cubicBezTo>
                <a:cubicBezTo>
                  <a:pt x="1761" y="12577"/>
                  <a:pt x="1761" y="12577"/>
                  <a:pt x="1761" y="12577"/>
                </a:cubicBezTo>
                <a:cubicBezTo>
                  <a:pt x="736" y="12801"/>
                  <a:pt x="0" y="13770"/>
                  <a:pt x="0" y="14939"/>
                </a:cubicBezTo>
                <a:cubicBezTo>
                  <a:pt x="0" y="16132"/>
                  <a:pt x="736" y="17101"/>
                  <a:pt x="1761" y="17325"/>
                </a:cubicBezTo>
                <a:cubicBezTo>
                  <a:pt x="2140" y="17399"/>
                  <a:pt x="2140" y="17399"/>
                  <a:pt x="2140" y="17399"/>
                </a:cubicBezTo>
                <a:cubicBezTo>
                  <a:pt x="2140" y="21600"/>
                  <a:pt x="2140" y="21600"/>
                  <a:pt x="2140" y="21600"/>
                </a:cubicBezTo>
                <a:cubicBezTo>
                  <a:pt x="2697" y="21600"/>
                  <a:pt x="3254" y="21550"/>
                  <a:pt x="3789" y="21476"/>
                </a:cubicBezTo>
                <a:cubicBezTo>
                  <a:pt x="3990" y="20432"/>
                  <a:pt x="4146" y="19413"/>
                  <a:pt x="4258" y="18344"/>
                </a:cubicBezTo>
                <a:cubicBezTo>
                  <a:pt x="5818" y="18021"/>
                  <a:pt x="5818" y="18021"/>
                  <a:pt x="5818" y="18021"/>
                </a:cubicBezTo>
                <a:cubicBezTo>
                  <a:pt x="7356" y="17499"/>
                  <a:pt x="7356" y="17499"/>
                  <a:pt x="7356" y="17499"/>
                </a:cubicBezTo>
                <a:cubicBezTo>
                  <a:pt x="7891" y="18394"/>
                  <a:pt x="8448" y="19214"/>
                  <a:pt x="9050" y="20059"/>
                </a:cubicBezTo>
                <a:cubicBezTo>
                  <a:pt x="10611" y="19413"/>
                  <a:pt x="12037" y="18468"/>
                  <a:pt x="13397" y="17424"/>
                </a:cubicBezTo>
                <a:cubicBezTo>
                  <a:pt x="13107" y="16405"/>
                  <a:pt x="12750" y="15386"/>
                  <a:pt x="12372" y="14417"/>
                </a:cubicBezTo>
                <a:cubicBezTo>
                  <a:pt x="12773" y="14044"/>
                  <a:pt x="13219" y="13696"/>
                  <a:pt x="13575" y="13248"/>
                </a:cubicBezTo>
                <a:cubicBezTo>
                  <a:pt x="13954" y="12826"/>
                  <a:pt x="14355" y="12453"/>
                  <a:pt x="14667" y="11981"/>
                </a:cubicBezTo>
                <a:cubicBezTo>
                  <a:pt x="15515" y="12428"/>
                  <a:pt x="16406" y="12826"/>
                  <a:pt x="17320" y="13223"/>
                </a:cubicBezTo>
                <a:cubicBezTo>
                  <a:pt x="18346" y="11782"/>
                  <a:pt x="19193" y="10216"/>
                  <a:pt x="19861" y="8526"/>
                </a:cubicBezTo>
                <a:cubicBezTo>
                  <a:pt x="19148" y="7805"/>
                  <a:pt x="18412" y="7134"/>
                  <a:pt x="17654" y="6512"/>
                </a:cubicBezTo>
                <a:cubicBezTo>
                  <a:pt x="17877" y="5965"/>
                  <a:pt x="17989" y="5394"/>
                  <a:pt x="18167" y="4822"/>
                </a:cubicBezTo>
                <a:cubicBezTo>
                  <a:pt x="18346" y="4275"/>
                  <a:pt x="18412" y="3679"/>
                  <a:pt x="18546" y="3107"/>
                </a:cubicBezTo>
                <a:close/>
              </a:path>
            </a:pathLst>
          </a:custGeom>
          <a:solidFill>
            <a:srgbClr val="6AE7FF"/>
          </a:solidFill>
          <a:ln>
            <a:round/>
          </a:ln>
        </p:spPr>
        <p:txBody>
          <a:bodyPr lIns="0" tIns="0" rIns="0" bIns="0"/>
          <a:lstStyle/>
          <a:p>
            <a:pPr defTabSz="575945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12" name="Shape 6926"/>
          <p:cNvSpPr/>
          <p:nvPr/>
        </p:nvSpPr>
        <p:spPr>
          <a:xfrm>
            <a:off x="3245943" y="2580194"/>
            <a:ext cx="1276023" cy="594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miter lim="400000"/>
            <a:headEnd type="triangle"/>
          </a:ln>
        </p:spPr>
        <p:txBody>
          <a:bodyPr lIns="0" tIns="0" rIns="0" bIns="0"/>
          <a:lstStyle/>
          <a:p>
            <a:pPr defTabSz="575945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chemeClr val="bg1"/>
              </a:solidFill>
              <a:latin typeface="字魂70号-灵悦黑体" panose="00000500000000000000" pitchFamily="2" charset="-122"/>
              <a:ea typeface="字魂70号-灵悦黑体" panose="00000500000000000000" pitchFamily="2" charset="-122"/>
            </a:endParaRPr>
          </a:p>
        </p:txBody>
      </p:sp>
      <p:sp>
        <p:nvSpPr>
          <p:cNvPr id="13" name="Shape 6927"/>
          <p:cNvSpPr/>
          <p:nvPr/>
        </p:nvSpPr>
        <p:spPr>
          <a:xfrm>
            <a:off x="3245942" y="4861367"/>
            <a:ext cx="700119" cy="203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miter lim="400000"/>
            <a:headEnd type="triangle"/>
          </a:ln>
        </p:spPr>
        <p:txBody>
          <a:bodyPr lIns="0" tIns="0" rIns="0" bIns="0"/>
          <a:lstStyle/>
          <a:p>
            <a:pPr defTabSz="575945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chemeClr val="bg1"/>
              </a:solidFill>
              <a:latin typeface="字魂70号-灵悦黑体" panose="00000500000000000000" pitchFamily="2" charset="-122"/>
              <a:ea typeface="字魂70号-灵悦黑体" panose="00000500000000000000" pitchFamily="2" charset="-122"/>
            </a:endParaRPr>
          </a:p>
        </p:txBody>
      </p:sp>
      <p:sp>
        <p:nvSpPr>
          <p:cNvPr id="14" name="Shape 6928"/>
          <p:cNvSpPr/>
          <p:nvPr/>
        </p:nvSpPr>
        <p:spPr>
          <a:xfrm flipH="1">
            <a:off x="7762549" y="2580224"/>
            <a:ext cx="1172220" cy="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miter lim="400000"/>
            <a:headEnd type="triangle"/>
          </a:ln>
        </p:spPr>
        <p:txBody>
          <a:bodyPr lIns="0" tIns="0" rIns="0" bIns="0"/>
          <a:lstStyle/>
          <a:p>
            <a:pPr defTabSz="575945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chemeClr val="bg1"/>
              </a:solidFill>
              <a:latin typeface="字魂70号-灵悦黑体" panose="00000500000000000000" pitchFamily="2" charset="-122"/>
              <a:ea typeface="字魂70号-灵悦黑体" panose="00000500000000000000" pitchFamily="2" charset="-122"/>
            </a:endParaRPr>
          </a:p>
        </p:txBody>
      </p:sp>
      <p:sp>
        <p:nvSpPr>
          <p:cNvPr id="15" name="Shape 6929"/>
          <p:cNvSpPr/>
          <p:nvPr/>
        </p:nvSpPr>
        <p:spPr>
          <a:xfrm flipH="1">
            <a:off x="7966586" y="4861371"/>
            <a:ext cx="968183" cy="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miter lim="400000"/>
            <a:headEnd type="triangle"/>
          </a:ln>
        </p:spPr>
        <p:txBody>
          <a:bodyPr lIns="0" tIns="0" rIns="0" bIns="0"/>
          <a:lstStyle/>
          <a:p>
            <a:pPr defTabSz="575945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600">
              <a:solidFill>
                <a:schemeClr val="bg1"/>
              </a:solidFill>
              <a:latin typeface="字魂70号-灵悦黑体" panose="00000500000000000000" pitchFamily="2" charset="-122"/>
              <a:ea typeface="字魂70号-灵悦黑体" panose="00000500000000000000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-934095" y="-249121"/>
            <a:ext cx="12157435" cy="2120442"/>
            <a:chOff x="-894766" y="-296152"/>
            <a:chExt cx="12157435" cy="2120442"/>
          </a:xfrm>
        </p:grpSpPr>
        <p:grpSp>
          <p:nvGrpSpPr>
            <p:cNvPr id="61" name="组合 60"/>
            <p:cNvGrpSpPr/>
            <p:nvPr/>
          </p:nvGrpSpPr>
          <p:grpSpPr>
            <a:xfrm>
              <a:off x="1702796" y="180807"/>
              <a:ext cx="9559873" cy="1569444"/>
              <a:chOff x="1300402" y="123020"/>
              <a:chExt cx="9559873" cy="1569444"/>
            </a:xfrm>
          </p:grpSpPr>
          <p:sp>
            <p:nvSpPr>
              <p:cNvPr id="62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 txBox="1"/>
              <p:nvPr/>
            </p:nvSpPr>
            <p:spPr>
              <a:xfrm>
                <a:off x="1300402" y="123020"/>
                <a:ext cx="95598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vi-VN" altLang="zh-CN" sz="28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Century Gothic" panose="020B0502020202020204" pitchFamily="34" charset="0"/>
                  </a:rPr>
                  <a:t>Nguyên lý hoạt động của công cụ 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63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/>
              <p:nvPr/>
            </p:nvSpPr>
            <p:spPr bwMode="auto">
              <a:xfrm>
                <a:off x="3722900" y="1053699"/>
                <a:ext cx="6700022" cy="6387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39243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43815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48387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52959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vi-VN" altLang="zh-CN" sz="18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+mn-lt"/>
                  </a:rPr>
                  <a:t>Dựa trên việc truy cập và thao tác với các phần tử giao diện người đung thông qua các AIP. Cụ thể:</a:t>
                </a: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34518" y="1824600"/>
            <a:ext cx="2511424" cy="1188715"/>
            <a:chOff x="7523108" y="3085856"/>
            <a:chExt cx="2422746" cy="984940"/>
          </a:xfrm>
        </p:grpSpPr>
        <p:sp>
          <p:nvSpPr>
            <p:cNvPr id="29" name="矩形 28"/>
            <p:cNvSpPr/>
            <p:nvPr/>
          </p:nvSpPr>
          <p:spPr>
            <a:xfrm>
              <a:off x="7668944" y="3085856"/>
              <a:ext cx="2241974" cy="3020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vi-VN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Lấy cấu trúc UI</a:t>
              </a:r>
              <a:endParaRPr lang="en-US" altLang="zh-C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23108" y="3641465"/>
              <a:ext cx="2422746" cy="429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Truy cập vào cấu trúc giao diện của ứng dụng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035873" y="1906513"/>
            <a:ext cx="2421999" cy="1295190"/>
            <a:chOff x="7523108" y="3085856"/>
            <a:chExt cx="2422746" cy="1295592"/>
          </a:xfrm>
        </p:grpSpPr>
        <p:sp>
          <p:nvSpPr>
            <p:cNvPr id="32" name="矩形 31"/>
            <p:cNvSpPr/>
            <p:nvPr/>
          </p:nvSpPr>
          <p:spPr>
            <a:xfrm>
              <a:off x="7668944" y="3085856"/>
              <a:ext cx="2241974" cy="3647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vi-VN" altLang="zh-CN" sz="16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Kết hợp với ADP</a:t>
              </a:r>
              <a:endParaRPr lang="en-US" altLang="zh-C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523108" y="3641465"/>
              <a:ext cx="2422746" cy="7399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UIA hoạt động song song với Android Debug Bridge( ADB)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99593" y="4334753"/>
            <a:ext cx="2421999" cy="1516789"/>
            <a:chOff x="7523108" y="3085856"/>
            <a:chExt cx="2422746" cy="1517260"/>
          </a:xfrm>
        </p:grpSpPr>
        <p:sp>
          <p:nvSpPr>
            <p:cNvPr id="35" name="矩形 34"/>
            <p:cNvSpPr/>
            <p:nvPr/>
          </p:nvSpPr>
          <p:spPr>
            <a:xfrm>
              <a:off x="7668944" y="3085856"/>
              <a:ext cx="2241974" cy="6602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vi-VN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Tương tác với các phần tử UI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23108" y="3641465"/>
              <a:ext cx="2422746" cy="9616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Dựa trên các AIP để tìm kiếm thông qua các thuộc tính, để kiểm tra trạng thái các phần tử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163508" y="4309352"/>
            <a:ext cx="2822015" cy="1134342"/>
            <a:chOff x="7523108" y="3085856"/>
            <a:chExt cx="2422746" cy="1022824"/>
          </a:xfrm>
        </p:grpSpPr>
        <p:sp>
          <p:nvSpPr>
            <p:cNvPr id="38" name="矩形 37"/>
            <p:cNvSpPr/>
            <p:nvPr/>
          </p:nvSpPr>
          <p:spPr>
            <a:xfrm>
              <a:off x="7668944" y="3085856"/>
              <a:ext cx="2241974" cy="5951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vi-VN" altLang="zh-CN" sz="16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Tự động hóa toàn hệ thống</a:t>
              </a:r>
              <a:endParaRPr lang="en-US" altLang="zh-C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523108" y="3641465"/>
              <a:ext cx="2422746" cy="4672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vi-VN" altLang="zh-CN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UIA có thể thực hiện tương tác trên toàn hệ thống Android,...</a:t>
              </a:r>
              <a:endParaRPr lang="zh-CN" altLang="en-US" sz="12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731" y="-422786"/>
            <a:ext cx="13744937" cy="687246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978819" y="2346030"/>
            <a:ext cx="8021955" cy="2018030"/>
            <a:chOff x="7510" y="1436"/>
            <a:chExt cx="12633" cy="3178"/>
          </a:xfrm>
        </p:grpSpPr>
        <p:sp>
          <p:nvSpPr>
            <p:cNvPr id="6" name="文本框 5"/>
            <p:cNvSpPr txBox="1"/>
            <p:nvPr/>
          </p:nvSpPr>
          <p:spPr>
            <a:xfrm>
              <a:off x="7510" y="1436"/>
              <a:ext cx="3062" cy="15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>
                  <a:latin typeface="Montserrat SemiBold" panose="00000700000000000000" charset="0"/>
                  <a:cs typeface="Montserrat SemiBold" panose="00000700000000000000" charset="0"/>
                  <a:sym typeface="iekie jianheiti" panose="02000000000000000000" pitchFamily="2" charset="-128"/>
                </a:rPr>
                <a:t>04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69" y="2968"/>
              <a:ext cx="10674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vi-VN" altLang="zh-CN" sz="4000" dirty="0">
                  <a:solidFill>
                    <a:srgbClr val="0FF3FF"/>
                  </a:solidFill>
                  <a:latin typeface="Montserrat SemiBold" panose="00000700000000000000" charset="0"/>
                  <a:cs typeface="Montserrat SemiBold" panose="00000700000000000000" charset="0"/>
                  <a:sym typeface="Century Gothic" panose="020B0502020202020204" pitchFamily="34" charset="0"/>
                </a:rPr>
                <a:t>DEMO VÀ CÁCH CÀI ĐẶT</a:t>
              </a:r>
              <a:endParaRPr lang="zh-CN" altLang="en-US" sz="4000" dirty="0">
                <a:solidFill>
                  <a:srgbClr val="0FF3FF"/>
                </a:solidFill>
                <a:latin typeface="Montserrat SemiBold" panose="00000700000000000000" charset="0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72" y="4083"/>
              <a:ext cx="9419" cy="53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endParaRPr lang="zh-CN" altLang="en-US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4731" y="-675834"/>
            <a:ext cx="13744937" cy="687246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826107" y="3057211"/>
            <a:ext cx="9014099" cy="1728592"/>
            <a:chOff x="8638" y="1993"/>
            <a:chExt cx="15962" cy="2857"/>
          </a:xfrm>
        </p:grpSpPr>
        <p:sp>
          <p:nvSpPr>
            <p:cNvPr id="6" name="文本框 5"/>
            <p:cNvSpPr txBox="1"/>
            <p:nvPr/>
          </p:nvSpPr>
          <p:spPr>
            <a:xfrm>
              <a:off x="8638" y="1993"/>
              <a:ext cx="3062" cy="15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vi-VN" altLang="zh-CN" dirty="0">
                  <a:latin typeface="Montserrat SemiBold" panose="00000700000000000000" charset="0"/>
                  <a:cs typeface="Montserrat SemiBold" panose="00000700000000000000" charset="0"/>
                  <a:sym typeface="iekie jianheiti" panose="02000000000000000000" pitchFamily="2" charset="-128"/>
                </a:rPr>
                <a:t>05</a:t>
              </a:r>
              <a:endParaRPr lang="en-US" altLang="zh-CN" dirty="0">
                <a:latin typeface="Montserrat SemiBold" panose="00000700000000000000" charset="0"/>
                <a:cs typeface="Montserrat SemiBold" panose="00000700000000000000" charset="0"/>
                <a:sym typeface="iekie jianheiti" panose="02000000000000000000" pitchFamily="2" charset="-128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98" y="2878"/>
              <a:ext cx="14202" cy="117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vi-VN" altLang="zh-CN" sz="4000" dirty="0">
                  <a:solidFill>
                    <a:srgbClr val="0FF3FF"/>
                  </a:solidFill>
                  <a:latin typeface="Montserrat SemiBold" panose="00000700000000000000" charset="0"/>
                  <a:cs typeface="Montserrat SemiBold" panose="00000700000000000000" charset="0"/>
                  <a:sym typeface="Century Gothic" panose="020B0502020202020204" pitchFamily="34" charset="0"/>
                </a:rPr>
                <a:t>So sánh với công cụ khác</a:t>
              </a:r>
              <a:endParaRPr lang="zh-CN" altLang="en-US" sz="4000" dirty="0">
                <a:solidFill>
                  <a:srgbClr val="0FF3FF"/>
                </a:solidFill>
                <a:latin typeface="Montserrat SemiBold" panose="00000700000000000000" charset="0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853" y="4189"/>
              <a:ext cx="9419" cy="66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vi-VN" altLang="zh-CN" sz="20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So sánh UI Automator với Espresso</a:t>
              </a:r>
              <a:endParaRPr lang="zh-CN" altLang="en-US" sz="20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12756" y="-583300"/>
            <a:ext cx="9960958" cy="4012300"/>
            <a:chOff x="-2463314" y="-1022726"/>
            <a:chExt cx="9809116" cy="3238772"/>
          </a:xfrm>
        </p:grpSpPr>
        <p:sp>
          <p:nvSpPr>
            <p:cNvPr id="7" name="文本框 6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<p:cNvSpPr txBox="1"/>
            <p:nvPr/>
          </p:nvSpPr>
          <p:spPr>
            <a:xfrm>
              <a:off x="2289932" y="-225906"/>
              <a:ext cx="50558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vi-VN" altLang="zh-CN" sz="28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Century Gothic" panose="020B0502020202020204" pitchFamily="34" charset="0"/>
                </a:rPr>
                <a:t>Phạm vi kiểm thử 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63314" y="-1022726"/>
              <a:ext cx="6477543" cy="3238772"/>
            </a:xfrm>
            <a:prstGeom prst="rect">
              <a:avLst/>
            </a:prstGeom>
          </p:spPr>
        </p:pic>
      </p:grp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64647" y="2413792"/>
            <a:ext cx="5931353" cy="140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Được thiết kế để kiểm thử ứng dụng người dụng của </a:t>
            </a:r>
            <a:r>
              <a:rPr lang="vi-VN" altLang="zh-CN" sz="2000" dirty="0">
                <a:solidFill>
                  <a:srgbClr val="FF0000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hệ thống android</a:t>
            </a: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. Cho phép tương tác với nhiều ứng dụng cúng lúc</a:t>
            </a:r>
            <a:endParaRPr lang="zh-CN" altLang="en-US" sz="20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30171" y="1585384"/>
            <a:ext cx="31159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vi-VN" altLang="zh-CN" sz="22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UI Automator:</a:t>
            </a:r>
            <a:endParaRPr lang="zh-CN" altLang="en-US" sz="22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69BA2365-41C1-F9AF-D972-D558F9F3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681" y="1585384"/>
            <a:ext cx="31159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vi-VN" altLang="zh-CN" sz="22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Espresso:</a:t>
            </a:r>
            <a:endParaRPr lang="zh-CN" altLang="en-US" sz="22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28" name="矩形 4">
            <a:extLst>
              <a:ext uri="{FF2B5EF4-FFF2-40B4-BE49-F238E27FC236}">
                <a16:creationId xmlns:a16="http://schemas.microsoft.com/office/drawing/2014/main" id="{1BDE997F-BC61-9641-3B6A-961E4703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403" y="2220001"/>
            <a:ext cx="4484204" cy="140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Được thiết kế để tập trung vào việc kiểm thử </a:t>
            </a:r>
            <a:r>
              <a:rPr lang="vi-VN" altLang="zh-CN" sz="2000" dirty="0">
                <a:solidFill>
                  <a:srgbClr val="FF0000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nội bộ(in-app testing) </a:t>
            </a: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trong một ứng dụng</a:t>
            </a:r>
            <a:endParaRPr lang="zh-CN" altLang="en-US" sz="20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AEEE0640-F117-4327-3268-C2A527301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6" y="4238129"/>
            <a:ext cx="5931353" cy="47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Có thể điều khiển các thiết bị toàn diện</a:t>
            </a:r>
            <a:endParaRPr lang="zh-CN" altLang="en-US" sz="20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E73A4970-E4A7-F262-7F57-A0AD49BA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403" y="3851206"/>
            <a:ext cx="4484204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Không thể tương tác với các ứng dụng khác</a:t>
            </a:r>
            <a:endParaRPr lang="zh-CN" altLang="en-US" sz="20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B22F2999-AE5F-06AA-68A8-15A38F7B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271" y="4947810"/>
            <a:ext cx="5134133" cy="191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Kiểm thử các thành phần giao diện trong ứng dụng hiện tại như button, text field,.. Hoạt động trong giới hạn ứng dụng</a:t>
            </a:r>
            <a:endParaRPr lang="zh-CN" altLang="en-US" sz="20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28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12756" y="-583300"/>
            <a:ext cx="11316962" cy="4012300"/>
            <a:chOff x="-2463314" y="-1022726"/>
            <a:chExt cx="11144449" cy="3238772"/>
          </a:xfrm>
        </p:grpSpPr>
        <p:sp>
          <p:nvSpPr>
            <p:cNvPr id="7" name="文本框 6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<p:cNvSpPr txBox="1"/>
            <p:nvPr/>
          </p:nvSpPr>
          <p:spPr>
            <a:xfrm>
              <a:off x="2289932" y="-225906"/>
              <a:ext cx="6391203" cy="42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vi-VN" altLang="zh-CN" sz="280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Century Gothic" panose="020B0502020202020204" pitchFamily="34" charset="0"/>
                </a:rPr>
                <a:t>Độ phức tạp của UI và hiệu suất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63314" y="-1022726"/>
              <a:ext cx="6477543" cy="3238772"/>
            </a:xfrm>
            <a:prstGeom prst="rect">
              <a:avLst/>
            </a:prstGeom>
          </p:spPr>
        </p:pic>
      </p:grp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64647" y="2413792"/>
            <a:ext cx="5931353" cy="67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Có thể phù hợp với các </a:t>
            </a:r>
            <a:r>
              <a:rPr lang="vi-VN" altLang="zh-CN" sz="1400" dirty="0">
                <a:solidFill>
                  <a:srgbClr val="FF0000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kịch bản kiểm thử phức tạp </a:t>
            </a: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liên quan đến nhiều ứng dụng hoặc hệ thống</a:t>
            </a: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30171" y="1585384"/>
            <a:ext cx="31159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vi-VN" altLang="zh-CN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UI Automator:</a:t>
            </a:r>
            <a:endParaRPr lang="zh-CN" altLang="en-US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69BA2365-41C1-F9AF-D972-D558F9F3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681" y="1585384"/>
            <a:ext cx="31159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vi-VN" altLang="zh-CN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Espresso:</a:t>
            </a:r>
            <a:endParaRPr lang="zh-CN" altLang="en-US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28" name="矩形 4">
            <a:extLst>
              <a:ext uri="{FF2B5EF4-FFF2-40B4-BE49-F238E27FC236}">
                <a16:creationId xmlns:a16="http://schemas.microsoft.com/office/drawing/2014/main" id="{1BDE997F-BC61-9641-3B6A-961E4703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422" y="1880468"/>
            <a:ext cx="4721946" cy="67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Được tối ưu hóa cho kiểm thử ứng dụng,</a:t>
            </a:r>
          </a:p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Nhanh và ít bị ảnh hưởng bởi hiệu suất hệ thống</a:t>
            </a: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AEEE0640-F117-4327-3268-C2A527301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71" y="3392466"/>
            <a:ext cx="5931353" cy="67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Tốc độ kiểm thử có thể chậm hơn Espresso do cần truy cập lớp hệ thống sâu hơn và có thể bị ảnh hưởng đến hiệu suất thiết bị </a:t>
            </a: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E73A4970-E4A7-F262-7F57-A0AD49BA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529" y="4581298"/>
            <a:ext cx="4484204" cy="67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Giúp test case nhanh và chính xác hơn, đặc biệt với các UI phức tạp</a:t>
            </a:r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B22F2999-AE5F-06AA-68A8-15A38F7B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403" y="3069300"/>
            <a:ext cx="4484204" cy="100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Sử dụng </a:t>
            </a:r>
            <a:r>
              <a:rPr lang="vi-VN" altLang="zh-CN" sz="1400" dirty="0">
                <a:solidFill>
                  <a:srgbClr val="FF0000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Synchronization( đồng bộ hóa), </a:t>
            </a: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đảm bảo các thao tác kiểm thử xẩy ra khi ứng dụng hoàn toàn sẳng sàng</a:t>
            </a: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64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28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2253" y="-583300"/>
            <a:ext cx="11316962" cy="4012300"/>
            <a:chOff x="-2463314" y="-1022726"/>
            <a:chExt cx="11144449" cy="3238772"/>
          </a:xfrm>
        </p:grpSpPr>
        <p:sp>
          <p:nvSpPr>
            <p:cNvPr id="7" name="文本框 6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<p:cNvSpPr txBox="1"/>
            <p:nvPr/>
          </p:nvSpPr>
          <p:spPr>
            <a:xfrm>
              <a:off x="2289932" y="-225906"/>
              <a:ext cx="6391203" cy="42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vi-V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rPr>
                <a:t>API Và cách viết test 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63314" y="-1022726"/>
              <a:ext cx="6477543" cy="3238772"/>
            </a:xfrm>
            <a:prstGeom prst="rect">
              <a:avLst/>
            </a:prstGeom>
          </p:spPr>
        </p:pic>
      </p:grp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64647" y="2413792"/>
            <a:ext cx="5931353" cy="67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Dùng API của </a:t>
            </a:r>
            <a:r>
              <a:rPr lang="vi-VN" altLang="zh-CN" sz="1400" dirty="0">
                <a:solidFill>
                  <a:srgbClr val="FF0000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UIDevices, UIObject, và UISelector </a:t>
            </a: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để tương tác với các phân tử giao diện của hệ thống</a:t>
            </a: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30171" y="1585384"/>
            <a:ext cx="31159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vi-VN" altLang="zh-CN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UI Automator:</a:t>
            </a:r>
            <a:endParaRPr lang="zh-CN" altLang="en-US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69BA2365-41C1-F9AF-D972-D558F9F3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681" y="1585384"/>
            <a:ext cx="31159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vi-VN" altLang="zh-CN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Espresso:</a:t>
            </a:r>
            <a:endParaRPr lang="zh-CN" altLang="en-US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28" name="矩形 4">
            <a:extLst>
              <a:ext uri="{FF2B5EF4-FFF2-40B4-BE49-F238E27FC236}">
                <a16:creationId xmlns:a16="http://schemas.microsoft.com/office/drawing/2014/main" id="{1BDE997F-BC61-9641-3B6A-961E4703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422" y="1880468"/>
            <a:ext cx="4721946" cy="67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Có AIP đơn giảng và gần gũi hơn, giúp viết testcase nhanh chóng và dể dàng hơn</a:t>
            </a: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AEEE0640-F117-4327-3268-C2A527301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71" y="3392466"/>
            <a:ext cx="5931353" cy="67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Cấu trúc test UIA thường phức tạp hơn Espresso vì nó bao phủ nhiều thành phần hệ thống	</a:t>
            </a: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E73A4970-E4A7-F262-7F57-A0AD49BA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293" y="4561099"/>
            <a:ext cx="4484204" cy="35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Có các cơ chế đồng bộ hóa tự động</a:t>
            </a:r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B22F2999-AE5F-06AA-68A8-15A38F7B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422" y="3069300"/>
            <a:ext cx="4484204" cy="100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Espresso có tính năng </a:t>
            </a:r>
            <a:r>
              <a:rPr lang="vi-VN" altLang="zh-CN" sz="1400" dirty="0">
                <a:solidFill>
                  <a:srgbClr val="FF0000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ViewMatchers</a:t>
            </a: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 và </a:t>
            </a:r>
            <a:r>
              <a:rPr lang="vi-VN" altLang="zh-CN" sz="1400" dirty="0">
                <a:solidFill>
                  <a:srgbClr val="FF0000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ViewActions</a:t>
            </a:r>
            <a:r>
              <a:rPr lang="vi-VN" altLang="zh-CN" sz="14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 để dể dàng xác định và thao tác với các thành phần giao diện trong ứng dụng .</a:t>
            </a: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63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28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914433" y="-525375"/>
            <a:ext cx="9311181" cy="4012300"/>
            <a:chOff x="-2463314" y="-1022726"/>
            <a:chExt cx="9169244" cy="3238772"/>
          </a:xfrm>
        </p:grpSpPr>
        <p:sp>
          <p:nvSpPr>
            <p:cNvPr id="7" name="文本框 6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<p:cNvSpPr txBox="1"/>
            <p:nvPr/>
          </p:nvSpPr>
          <p:spPr>
            <a:xfrm>
              <a:off x="3926254" y="-242939"/>
              <a:ext cx="2779676" cy="42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vi-V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rPr>
                <a:t>Hỗ trợ tài liệu 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63314" y="-1022726"/>
              <a:ext cx="6477543" cy="3238772"/>
            </a:xfrm>
            <a:prstGeom prst="rect">
              <a:avLst/>
            </a:prstGeom>
          </p:spPr>
        </p:pic>
      </p:grp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64646" y="2413792"/>
            <a:ext cx="6491795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Có tài liệu chính thức từ Google và được hỗ trợ  bởi cộng đồng.</a:t>
            </a:r>
            <a:endParaRPr lang="zh-CN" altLang="en-US" sz="20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30171" y="1585384"/>
            <a:ext cx="31159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vi-VN" altLang="zh-CN" sz="22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UI Automator:</a:t>
            </a:r>
            <a:endParaRPr lang="zh-CN" altLang="en-US" sz="22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69BA2365-41C1-F9AF-D972-D558F9F3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681" y="1585384"/>
            <a:ext cx="31159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vi-VN" altLang="zh-CN" sz="22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Espresso:</a:t>
            </a:r>
            <a:endParaRPr lang="zh-CN" altLang="en-US" sz="22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AEEE0640-F117-4327-3268-C2A527301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6" y="4202956"/>
            <a:ext cx="5931353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Nhưng so với Espresso thì ít phổ biến hơn trong android hiện đại.</a:t>
            </a:r>
            <a:endParaRPr lang="zh-CN" altLang="en-US" sz="20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E73A4970-E4A7-F262-7F57-A0AD49BA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802" y="4470616"/>
            <a:ext cx="4809552" cy="94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Có tài liệu phong phú, ví dụ chi tiết, và hỗ trợ  mạnh từ cộng đồng</a:t>
            </a:r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B22F2999-AE5F-06AA-68A8-15A38F7B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422" y="2404493"/>
            <a:ext cx="4484204" cy="140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0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Là công cụ kiểm thử  UI chính thức của Google phát triển cho Android</a:t>
            </a:r>
            <a:endParaRPr lang="zh-CN" altLang="en-US" sz="20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2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2569" y="0"/>
            <a:ext cx="13744937" cy="6872469"/>
          </a:xfrm>
          <a:prstGeom prst="rect">
            <a:avLst/>
          </a:prstGeom>
        </p:spPr>
      </p:pic>
      <p:sp>
        <p:nvSpPr>
          <p:cNvPr id="12" name="TextBox 31"/>
          <p:cNvSpPr txBox="1"/>
          <p:nvPr/>
        </p:nvSpPr>
        <p:spPr>
          <a:xfrm flipH="1">
            <a:off x="4132969" y="1537009"/>
            <a:ext cx="6908656" cy="240065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000" b="0" dirty="0">
                <a:gradFill>
                  <a:gsLst>
                    <a:gs pos="0">
                      <a:srgbClr val="07F4FF"/>
                    </a:gs>
                    <a:gs pos="100000">
                      <a:srgbClr val="3882D7"/>
                    </a:gs>
                  </a:gsLst>
                  <a:lin ang="16200000" scaled="1"/>
                </a:gradFill>
                <a:effectLst>
                  <a:outerShdw blurRad="266700" algn="tl" rotWithShape="0">
                    <a:srgbClr val="001D36">
                      <a:alpha val="55000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rPr>
              <a:t>Thank you for watching and listening！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471" y="-1405233"/>
            <a:ext cx="13744937" cy="687246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336859" y="1552199"/>
            <a:ext cx="2801073" cy="569386"/>
            <a:chOff x="5801718" y="1369833"/>
            <a:chExt cx="2801073" cy="569386"/>
          </a:xfrm>
        </p:grpSpPr>
        <p:sp>
          <p:nvSpPr>
            <p:cNvPr id="7" name="文本框 6"/>
            <p:cNvSpPr txBox="1"/>
            <p:nvPr/>
          </p:nvSpPr>
          <p:spPr>
            <a:xfrm>
              <a:off x="5801718" y="1369833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01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32380" y="1415999"/>
              <a:ext cx="1970411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 defTabSz="685800">
                <a:defRPr/>
              </a:pPr>
              <a:r>
                <a:rPr lang="vi-VN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rPr>
                <a:t>Giới thiệu</a:t>
              </a:r>
              <a:endParaRPr lang="zh-CN" altLang="en-US" sz="2800" dirty="0">
                <a:solidFill>
                  <a:srgbClr val="0FF3FF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21364" y="2243366"/>
            <a:ext cx="6033135" cy="569575"/>
            <a:chOff x="5687905" y="2523522"/>
            <a:chExt cx="4987290" cy="569575"/>
          </a:xfrm>
        </p:grpSpPr>
        <p:sp>
          <p:nvSpPr>
            <p:cNvPr id="11" name="文本框 10"/>
            <p:cNvSpPr txBox="1"/>
            <p:nvPr/>
          </p:nvSpPr>
          <p:spPr>
            <a:xfrm>
              <a:off x="5687905" y="2523522"/>
              <a:ext cx="79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02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32150" y="2569877"/>
              <a:ext cx="4043045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 defTabSz="685800">
                <a:defRPr/>
              </a:pPr>
              <a:r>
                <a:rPr lang="vi-VN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rPr>
                <a:t>UI Automator là gì ?</a:t>
              </a:r>
              <a:endParaRPr lang="zh-CN" altLang="en-US" sz="2800" dirty="0">
                <a:solidFill>
                  <a:srgbClr val="0FF3FF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82592" y="3076351"/>
            <a:ext cx="6113974" cy="624265"/>
            <a:chOff x="5731413" y="3677211"/>
            <a:chExt cx="6773159" cy="323790"/>
          </a:xfrm>
        </p:grpSpPr>
        <p:sp>
          <p:nvSpPr>
            <p:cNvPr id="15" name="文本框 14"/>
            <p:cNvSpPr txBox="1"/>
            <p:nvPr/>
          </p:nvSpPr>
          <p:spPr>
            <a:xfrm>
              <a:off x="5731413" y="3677211"/>
              <a:ext cx="703585" cy="271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03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52192" y="3729621"/>
              <a:ext cx="5952380" cy="2713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 defTabSz="685800">
                <a:defRPr/>
              </a:pPr>
              <a:r>
                <a:rPr lang="vi-VN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rPr>
                <a:t>Cấu trúc của UI Automator</a:t>
              </a:r>
              <a:endParaRPr lang="zh-CN" altLang="en-US" sz="2800" dirty="0">
                <a:solidFill>
                  <a:srgbClr val="0FF3FF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1364" y="4906955"/>
            <a:ext cx="6106187" cy="1037334"/>
            <a:chOff x="5648866" y="4776246"/>
            <a:chExt cx="6011199" cy="1256614"/>
          </a:xfrm>
        </p:grpSpPr>
        <p:sp>
          <p:nvSpPr>
            <p:cNvPr id="19" name="文本框 18"/>
            <p:cNvSpPr txBox="1"/>
            <p:nvPr/>
          </p:nvSpPr>
          <p:spPr>
            <a:xfrm>
              <a:off x="5648866" y="4776246"/>
              <a:ext cx="983514" cy="63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 </a:t>
              </a:r>
              <a:r>
                <a:rPr lang="vi-VN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05</a:t>
              </a:r>
              <a:endParaRPr lang="en-US" altLang="zh-CN" sz="2800" dirty="0">
                <a:solidFill>
                  <a:srgbClr val="0FF3FF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32381" y="4877067"/>
              <a:ext cx="5027684" cy="115579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vi-VN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rPr>
                <a:t>So sánh với các công cụ khác</a:t>
              </a:r>
              <a:endParaRPr lang="zh-CN" altLang="en-US" sz="2800" dirty="0">
                <a:solidFill>
                  <a:srgbClr val="0FF3FF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5836920" y="500840"/>
            <a:ext cx="350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srgbClr val="0FF3FF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r>
              <a:rPr lang="zh-CN" altLang="en-US" sz="4000" b="1" dirty="0">
                <a:solidFill>
                  <a:srgbClr val="0FF3FF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ontents</a:t>
            </a:r>
            <a:endParaRPr kumimoji="0" lang="zh-CN" altLang="en-US" sz="4000" b="1" u="none" strike="noStrike" kern="1200" cap="none" spc="0" normalizeH="0" baseline="0" noProof="0" dirty="0">
              <a:ln>
                <a:noFill/>
              </a:ln>
              <a:solidFill>
                <a:srgbClr val="0FF3FF"/>
              </a:solidFill>
              <a:effectLst/>
              <a:uLnTx/>
              <a:uFillTx/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grpSp>
        <p:nvGrpSpPr>
          <p:cNvPr id="5" name="组合 17">
            <a:extLst>
              <a:ext uri="{FF2B5EF4-FFF2-40B4-BE49-F238E27FC236}">
                <a16:creationId xmlns:a16="http://schemas.microsoft.com/office/drawing/2014/main" id="{C876BC4F-73E8-F9CC-407F-65217D0E06E4}"/>
              </a:ext>
            </a:extLst>
          </p:cNvPr>
          <p:cNvGrpSpPr/>
          <p:nvPr/>
        </p:nvGrpSpPr>
        <p:grpSpPr>
          <a:xfrm>
            <a:off x="6121364" y="3937687"/>
            <a:ext cx="4522777" cy="606448"/>
            <a:chOff x="5648866" y="4776246"/>
            <a:chExt cx="4452421" cy="734644"/>
          </a:xfrm>
        </p:grpSpPr>
        <p:sp>
          <p:nvSpPr>
            <p:cNvPr id="9" name="文本框 18">
              <a:extLst>
                <a:ext uri="{FF2B5EF4-FFF2-40B4-BE49-F238E27FC236}">
                  <a16:creationId xmlns:a16="http://schemas.microsoft.com/office/drawing/2014/main" id="{5B71B3CE-4A0C-9480-ACFE-1F3EEB69BB94}"/>
                </a:ext>
              </a:extLst>
            </p:cNvPr>
            <p:cNvSpPr txBox="1"/>
            <p:nvPr/>
          </p:nvSpPr>
          <p:spPr>
            <a:xfrm>
              <a:off x="5648866" y="4776246"/>
              <a:ext cx="983514" cy="63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 </a:t>
              </a:r>
              <a:r>
                <a:rPr lang="vi-VN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04</a:t>
              </a:r>
              <a:endParaRPr lang="en-US" altLang="zh-CN" sz="2800" dirty="0">
                <a:solidFill>
                  <a:srgbClr val="0FF3FF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  <p:sp>
          <p:nvSpPr>
            <p:cNvPr id="13" name="文本框 19">
              <a:extLst>
                <a:ext uri="{FF2B5EF4-FFF2-40B4-BE49-F238E27FC236}">
                  <a16:creationId xmlns:a16="http://schemas.microsoft.com/office/drawing/2014/main" id="{198DA770-F863-BF83-8E3B-3823E5F51C87}"/>
                </a:ext>
              </a:extLst>
            </p:cNvPr>
            <p:cNvSpPr txBox="1"/>
            <p:nvPr/>
          </p:nvSpPr>
          <p:spPr>
            <a:xfrm>
              <a:off x="6632380" y="4877067"/>
              <a:ext cx="3468907" cy="63382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vi-VN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rPr>
                <a:t>Các bước sử dụng</a:t>
              </a:r>
              <a:endParaRPr lang="zh-CN" altLang="en-US" sz="2800" dirty="0">
                <a:solidFill>
                  <a:srgbClr val="0FF3FF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3" name="组合 17">
            <a:extLst>
              <a:ext uri="{FF2B5EF4-FFF2-40B4-BE49-F238E27FC236}">
                <a16:creationId xmlns:a16="http://schemas.microsoft.com/office/drawing/2014/main" id="{2B1D90E4-27C4-FA5E-A1A9-B5765502D7AD}"/>
              </a:ext>
            </a:extLst>
          </p:cNvPr>
          <p:cNvGrpSpPr/>
          <p:nvPr/>
        </p:nvGrpSpPr>
        <p:grpSpPr>
          <a:xfrm>
            <a:off x="6264563" y="6245517"/>
            <a:ext cx="2750250" cy="523220"/>
            <a:chOff x="5631118" y="4877067"/>
            <a:chExt cx="2707468" cy="633823"/>
          </a:xfrm>
        </p:grpSpPr>
        <p:sp>
          <p:nvSpPr>
            <p:cNvPr id="24" name="文本框 18">
              <a:extLst>
                <a:ext uri="{FF2B5EF4-FFF2-40B4-BE49-F238E27FC236}">
                  <a16:creationId xmlns:a16="http://schemas.microsoft.com/office/drawing/2014/main" id="{F5C698DD-E810-3ADC-F9D3-C004B56DF261}"/>
                </a:ext>
              </a:extLst>
            </p:cNvPr>
            <p:cNvSpPr txBox="1"/>
            <p:nvPr/>
          </p:nvSpPr>
          <p:spPr>
            <a:xfrm>
              <a:off x="5631118" y="4877067"/>
              <a:ext cx="983514" cy="63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 </a:t>
              </a:r>
              <a:r>
                <a:rPr lang="vi-VN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06</a:t>
              </a:r>
              <a:endParaRPr lang="en-US" altLang="zh-CN" sz="2800" dirty="0">
                <a:solidFill>
                  <a:srgbClr val="0FF3FF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  <p:sp>
          <p:nvSpPr>
            <p:cNvPr id="25" name="文本框 19">
              <a:extLst>
                <a:ext uri="{FF2B5EF4-FFF2-40B4-BE49-F238E27FC236}">
                  <a16:creationId xmlns:a16="http://schemas.microsoft.com/office/drawing/2014/main" id="{D7507E52-9731-A3A7-3DBC-59C0D31ED9F0}"/>
                </a:ext>
              </a:extLst>
            </p:cNvPr>
            <p:cNvSpPr txBox="1"/>
            <p:nvPr/>
          </p:nvSpPr>
          <p:spPr>
            <a:xfrm>
              <a:off x="6632380" y="4877067"/>
              <a:ext cx="1706206" cy="63382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vi-VN" altLang="zh-CN" sz="2800" dirty="0">
                  <a:solidFill>
                    <a:srgbClr val="0FF3FF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rPr>
                <a:t>Kết luận</a:t>
              </a:r>
              <a:endParaRPr lang="zh-CN" altLang="en-US" sz="2800" dirty="0">
                <a:solidFill>
                  <a:srgbClr val="0FF3FF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82"/>
          <p:cNvGrpSpPr/>
          <p:nvPr/>
        </p:nvGrpSpPr>
        <p:grpSpPr bwMode="auto">
          <a:xfrm>
            <a:off x="1222375" y="2222183"/>
            <a:ext cx="1546225" cy="1544637"/>
            <a:chOff x="1222577" y="2190193"/>
            <a:chExt cx="1545336" cy="1545336"/>
          </a:xfrm>
        </p:grpSpPr>
        <p:sp>
          <p:nvSpPr>
            <p:cNvPr id="8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9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0" name="TextBox 24"/>
            <p:cNvSpPr txBox="1">
              <a:spLocks noChangeArrowheads="1"/>
            </p:cNvSpPr>
            <p:nvPr/>
          </p:nvSpPr>
          <p:spPr bwMode="auto">
            <a:xfrm>
              <a:off x="1607857" y="2730339"/>
              <a:ext cx="883067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85%</a:t>
              </a:r>
            </a:p>
          </p:txBody>
        </p:sp>
      </p:grpSp>
      <p:grpSp>
        <p:nvGrpSpPr>
          <p:cNvPr id="11" name="组合 86"/>
          <p:cNvGrpSpPr/>
          <p:nvPr/>
        </p:nvGrpSpPr>
        <p:grpSpPr bwMode="auto">
          <a:xfrm>
            <a:off x="3941763" y="2219008"/>
            <a:ext cx="1544637" cy="1544637"/>
            <a:chOff x="3941805" y="2186816"/>
            <a:chExt cx="1545336" cy="1545336"/>
          </a:xfrm>
        </p:grpSpPr>
        <p:sp>
          <p:nvSpPr>
            <p:cNvPr id="12" name="Oval 17"/>
            <p:cNvSpPr/>
            <p:nvPr/>
          </p:nvSpPr>
          <p:spPr>
            <a:xfrm>
              <a:off x="4132391" y="2377402"/>
              <a:ext cx="1167340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3" name="Arc 21"/>
            <p:cNvSpPr/>
            <p:nvPr/>
          </p:nvSpPr>
          <p:spPr>
            <a:xfrm>
              <a:off x="3941805" y="2186816"/>
              <a:ext cx="1545336" cy="1545336"/>
            </a:xfrm>
            <a:prstGeom prst="arc">
              <a:avLst>
                <a:gd name="adj1" fmla="val 17379292"/>
                <a:gd name="adj2" fmla="val 8825709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4353263" y="2730339"/>
              <a:ext cx="875957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73%</a:t>
              </a:r>
            </a:p>
          </p:txBody>
        </p:sp>
      </p:grpSp>
      <p:grpSp>
        <p:nvGrpSpPr>
          <p:cNvPr id="15" name="组合 90"/>
          <p:cNvGrpSpPr/>
          <p:nvPr/>
        </p:nvGrpSpPr>
        <p:grpSpPr bwMode="auto">
          <a:xfrm>
            <a:off x="6661150" y="2219008"/>
            <a:ext cx="1544638" cy="1544637"/>
            <a:chOff x="6661033" y="2186816"/>
            <a:chExt cx="1545336" cy="1545336"/>
          </a:xfrm>
        </p:grpSpPr>
        <p:sp>
          <p:nvSpPr>
            <p:cNvPr id="16" name="Oval 18"/>
            <p:cNvSpPr/>
            <p:nvPr/>
          </p:nvSpPr>
          <p:spPr>
            <a:xfrm>
              <a:off x="6854796" y="2377402"/>
              <a:ext cx="1167340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7" name="Arc 22"/>
            <p:cNvSpPr/>
            <p:nvPr/>
          </p:nvSpPr>
          <p:spPr>
            <a:xfrm>
              <a:off x="6661033" y="2186816"/>
              <a:ext cx="1545336" cy="1545336"/>
            </a:xfrm>
            <a:prstGeom prst="arc">
              <a:avLst>
                <a:gd name="adj1" fmla="val 14283035"/>
                <a:gd name="adj2" fmla="val 8268073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8" name="TextBox 28"/>
            <p:cNvSpPr txBox="1">
              <a:spLocks noChangeArrowheads="1"/>
            </p:cNvSpPr>
            <p:nvPr/>
          </p:nvSpPr>
          <p:spPr bwMode="auto">
            <a:xfrm>
              <a:off x="7045059" y="2732225"/>
              <a:ext cx="895201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78%</a:t>
              </a:r>
            </a:p>
          </p:txBody>
        </p:sp>
      </p:grpSp>
      <p:grpSp>
        <p:nvGrpSpPr>
          <p:cNvPr id="19" name="组合 94"/>
          <p:cNvGrpSpPr/>
          <p:nvPr/>
        </p:nvGrpSpPr>
        <p:grpSpPr bwMode="auto">
          <a:xfrm>
            <a:off x="9390063" y="2219008"/>
            <a:ext cx="1546225" cy="1544637"/>
            <a:chOff x="9390392" y="2186816"/>
            <a:chExt cx="1545336" cy="1545336"/>
          </a:xfrm>
        </p:grpSpPr>
        <p:sp>
          <p:nvSpPr>
            <p:cNvPr id="20" name="Oval 19"/>
            <p:cNvSpPr/>
            <p:nvPr/>
          </p:nvSpPr>
          <p:spPr>
            <a:xfrm>
              <a:off x="9577609" y="2377402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1" name="Arc 23"/>
            <p:cNvSpPr/>
            <p:nvPr/>
          </p:nvSpPr>
          <p:spPr>
            <a:xfrm>
              <a:off x="9390392" y="2186816"/>
              <a:ext cx="1545336" cy="1545336"/>
            </a:xfrm>
            <a:prstGeom prst="arc">
              <a:avLst>
                <a:gd name="adj1" fmla="val 17026676"/>
                <a:gd name="adj2" fmla="val 13044588"/>
              </a:avLst>
            </a:prstGeom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2" name="TextBox 29"/>
            <p:cNvSpPr txBox="1">
              <a:spLocks noChangeArrowheads="1"/>
            </p:cNvSpPr>
            <p:nvPr/>
          </p:nvSpPr>
          <p:spPr bwMode="auto">
            <a:xfrm>
              <a:off x="9772728" y="2730339"/>
              <a:ext cx="902292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90%</a:t>
              </a:r>
            </a:p>
          </p:txBody>
        </p:sp>
      </p:grpSp>
      <p:sp>
        <p:nvSpPr>
          <p:cNvPr id="23" name="文本框 1"/>
          <p:cNvSpPr txBox="1">
            <a:spLocks noChangeArrowheads="1"/>
          </p:cNvSpPr>
          <p:nvPr/>
        </p:nvSpPr>
        <p:spPr bwMode="auto">
          <a:xfrm>
            <a:off x="775970" y="3943350"/>
            <a:ext cx="2435225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Here you could describe the detile if you need it</a:t>
            </a:r>
          </a:p>
        </p:txBody>
      </p:sp>
      <p:sp>
        <p:nvSpPr>
          <p:cNvPr id="24" name="文本框 103"/>
          <p:cNvSpPr txBox="1">
            <a:spLocks noChangeArrowheads="1"/>
          </p:cNvSpPr>
          <p:nvPr/>
        </p:nvSpPr>
        <p:spPr bwMode="auto">
          <a:xfrm>
            <a:off x="3495993" y="3943033"/>
            <a:ext cx="24352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Here you could describe the detile if you need it</a:t>
            </a:r>
            <a:endParaRPr lang="en-US" altLang="zh-CN" sz="16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  <p:sp>
        <p:nvSpPr>
          <p:cNvPr id="25" name="文本框 104"/>
          <p:cNvSpPr txBox="1">
            <a:spLocks noChangeArrowheads="1"/>
          </p:cNvSpPr>
          <p:nvPr/>
        </p:nvSpPr>
        <p:spPr bwMode="auto">
          <a:xfrm>
            <a:off x="6220778" y="3930333"/>
            <a:ext cx="2435225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Here you could describe the detile if you need it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-894766" y="-296152"/>
            <a:ext cx="7813710" cy="2120442"/>
            <a:chOff x="-894766" y="-296152"/>
            <a:chExt cx="7813710" cy="2120442"/>
          </a:xfrm>
        </p:grpSpPr>
        <p:grpSp>
          <p:nvGrpSpPr>
            <p:cNvPr id="61" name="组合 60"/>
            <p:cNvGrpSpPr/>
            <p:nvPr/>
          </p:nvGrpSpPr>
          <p:grpSpPr>
            <a:xfrm>
              <a:off x="1863074" y="414191"/>
              <a:ext cx="5055870" cy="930851"/>
              <a:chOff x="1460680" y="356404"/>
              <a:chExt cx="5055870" cy="930851"/>
            </a:xfrm>
          </p:grpSpPr>
          <p:sp>
            <p:nvSpPr>
              <p:cNvPr id="62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 txBox="1"/>
              <p:nvPr/>
            </p:nvSpPr>
            <p:spPr>
              <a:xfrm>
                <a:off x="1460680" y="356404"/>
                <a:ext cx="5055870" cy="9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Century Gothic" panose="020B0502020202020204" pitchFamily="34" charset="0"/>
                  </a:rPr>
                  <a:t>Promotion summary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63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/>
              <p:nvPr/>
            </p:nvSpPr>
            <p:spPr bwMode="auto">
              <a:xfrm>
                <a:off x="1601015" y="927269"/>
                <a:ext cx="3705860" cy="1704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39243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43815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48387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52959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+mn-lt"/>
                  </a:rPr>
                  <a:t>You could describe the  topic of the section here</a:t>
                </a:r>
                <a:r>
                  <a:rPr kumimoji="0" lang="id-ID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ontserrat SemiBold" panose="00000700000000000000" charset="0"/>
                    <a:ea typeface="字魂70号-灵悦黑体" panose="00000500000000000000" pitchFamily="2" charset="-122"/>
                    <a:cs typeface="Montserrat SemiBold" panose="00000700000000000000" charset="0"/>
                    <a:sym typeface="+mn-lt"/>
                  </a:rPr>
                  <a:t> </a:t>
                </a:r>
                <a:endParaRPr kumimoji="0" lang="id-ID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  <p:sp>
        <p:nvSpPr>
          <p:cNvPr id="27" name="文本框 103"/>
          <p:cNvSpPr txBox="1">
            <a:spLocks noChangeArrowheads="1"/>
          </p:cNvSpPr>
          <p:nvPr/>
        </p:nvSpPr>
        <p:spPr bwMode="auto">
          <a:xfrm>
            <a:off x="8981758" y="3943033"/>
            <a:ext cx="24352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Here you could describe the detile if you need it</a:t>
            </a:r>
            <a:endParaRPr lang="en-US" altLang="zh-CN" sz="16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2200729" y="2074196"/>
            <a:ext cx="2470150" cy="2689225"/>
          </a:xfrm>
          <a:custGeom>
            <a:avLst/>
            <a:gdLst>
              <a:gd name="T0" fmla="*/ 459 w 816"/>
              <a:gd name="T1" fmla="*/ 882 h 889"/>
              <a:gd name="T2" fmla="*/ 459 w 816"/>
              <a:gd name="T3" fmla="*/ 883 h 889"/>
              <a:gd name="T4" fmla="*/ 481 w 816"/>
              <a:gd name="T5" fmla="*/ 879 h 889"/>
              <a:gd name="T6" fmla="*/ 507 w 816"/>
              <a:gd name="T7" fmla="*/ 875 h 889"/>
              <a:gd name="T8" fmla="*/ 551 w 816"/>
              <a:gd name="T9" fmla="*/ 864 h 889"/>
              <a:gd name="T10" fmla="*/ 620 w 816"/>
              <a:gd name="T11" fmla="*/ 844 h 889"/>
              <a:gd name="T12" fmla="*/ 671 w 816"/>
              <a:gd name="T13" fmla="*/ 825 h 889"/>
              <a:gd name="T14" fmla="*/ 715 w 816"/>
              <a:gd name="T15" fmla="*/ 806 h 889"/>
              <a:gd name="T16" fmla="*/ 755 w 816"/>
              <a:gd name="T17" fmla="*/ 783 h 889"/>
              <a:gd name="T18" fmla="*/ 807 w 816"/>
              <a:gd name="T19" fmla="*/ 752 h 889"/>
              <a:gd name="T20" fmla="*/ 809 w 816"/>
              <a:gd name="T21" fmla="*/ 732 h 889"/>
              <a:gd name="T22" fmla="*/ 795 w 816"/>
              <a:gd name="T23" fmla="*/ 720 h 889"/>
              <a:gd name="T24" fmla="*/ 710 w 816"/>
              <a:gd name="T25" fmla="*/ 632 h 889"/>
              <a:gd name="T26" fmla="*/ 640 w 816"/>
              <a:gd name="T27" fmla="*/ 553 h 889"/>
              <a:gd name="T28" fmla="*/ 603 w 816"/>
              <a:gd name="T29" fmla="*/ 507 h 889"/>
              <a:gd name="T30" fmla="*/ 559 w 816"/>
              <a:gd name="T31" fmla="*/ 445 h 889"/>
              <a:gd name="T32" fmla="*/ 516 w 816"/>
              <a:gd name="T33" fmla="*/ 378 h 889"/>
              <a:gd name="T34" fmla="*/ 473 w 816"/>
              <a:gd name="T35" fmla="*/ 295 h 889"/>
              <a:gd name="T36" fmla="*/ 443 w 816"/>
              <a:gd name="T37" fmla="*/ 233 h 889"/>
              <a:gd name="T38" fmla="*/ 421 w 816"/>
              <a:gd name="T39" fmla="*/ 174 h 889"/>
              <a:gd name="T40" fmla="*/ 403 w 816"/>
              <a:gd name="T41" fmla="*/ 114 h 889"/>
              <a:gd name="T42" fmla="*/ 394 w 816"/>
              <a:gd name="T43" fmla="*/ 68 h 889"/>
              <a:gd name="T44" fmla="*/ 385 w 816"/>
              <a:gd name="T45" fmla="*/ 20 h 889"/>
              <a:gd name="T46" fmla="*/ 364 w 816"/>
              <a:gd name="T47" fmla="*/ 3 h 889"/>
              <a:gd name="T48" fmla="*/ 309 w 816"/>
              <a:gd name="T49" fmla="*/ 18 h 889"/>
              <a:gd name="T50" fmla="*/ 218 w 816"/>
              <a:gd name="T51" fmla="*/ 52 h 889"/>
              <a:gd name="T52" fmla="*/ 163 w 816"/>
              <a:gd name="T53" fmla="*/ 81 h 889"/>
              <a:gd name="T54" fmla="*/ 70 w 816"/>
              <a:gd name="T55" fmla="*/ 143 h 889"/>
              <a:gd name="T56" fmla="*/ 7 w 816"/>
              <a:gd name="T57" fmla="*/ 199 h 889"/>
              <a:gd name="T58" fmla="*/ 1 w 816"/>
              <a:gd name="T59" fmla="*/ 216 h 889"/>
              <a:gd name="T60" fmla="*/ 4 w 816"/>
              <a:gd name="T61" fmla="*/ 238 h 889"/>
              <a:gd name="T62" fmla="*/ 7 w 816"/>
              <a:gd name="T63" fmla="*/ 256 h 889"/>
              <a:gd name="T64" fmla="*/ 16 w 816"/>
              <a:gd name="T65" fmla="*/ 296 h 889"/>
              <a:gd name="T66" fmla="*/ 23 w 816"/>
              <a:gd name="T67" fmla="*/ 327 h 889"/>
              <a:gd name="T68" fmla="*/ 37 w 816"/>
              <a:gd name="T69" fmla="*/ 368 h 889"/>
              <a:gd name="T70" fmla="*/ 64 w 816"/>
              <a:gd name="T71" fmla="*/ 442 h 889"/>
              <a:gd name="T72" fmla="*/ 85 w 816"/>
              <a:gd name="T73" fmla="*/ 493 h 889"/>
              <a:gd name="T74" fmla="*/ 140 w 816"/>
              <a:gd name="T75" fmla="*/ 595 h 889"/>
              <a:gd name="T76" fmla="*/ 174 w 816"/>
              <a:gd name="T77" fmla="*/ 648 h 889"/>
              <a:gd name="T78" fmla="*/ 200 w 816"/>
              <a:gd name="T79" fmla="*/ 687 h 889"/>
              <a:gd name="T80" fmla="*/ 229 w 816"/>
              <a:gd name="T81" fmla="*/ 725 h 889"/>
              <a:gd name="T82" fmla="*/ 258 w 816"/>
              <a:gd name="T83" fmla="*/ 759 h 889"/>
              <a:gd name="T84" fmla="*/ 313 w 816"/>
              <a:gd name="T85" fmla="*/ 826 h 889"/>
              <a:gd name="T86" fmla="*/ 370 w 816"/>
              <a:gd name="T87" fmla="*/ 883 h 889"/>
              <a:gd name="T88" fmla="*/ 377 w 816"/>
              <a:gd name="T89" fmla="*/ 888 h 889"/>
              <a:gd name="T90" fmla="*/ 415 w 816"/>
              <a:gd name="T91" fmla="*/ 888 h 889"/>
              <a:gd name="T92" fmla="*/ 459 w 816"/>
              <a:gd name="T93" fmla="*/ 882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6" h="889">
                <a:moveTo>
                  <a:pt x="459" y="882"/>
                </a:moveTo>
                <a:cubicBezTo>
                  <a:pt x="459" y="882"/>
                  <a:pt x="459" y="882"/>
                  <a:pt x="459" y="883"/>
                </a:cubicBezTo>
                <a:cubicBezTo>
                  <a:pt x="466" y="882"/>
                  <a:pt x="474" y="880"/>
                  <a:pt x="481" y="879"/>
                </a:cubicBezTo>
                <a:cubicBezTo>
                  <a:pt x="490" y="878"/>
                  <a:pt x="498" y="877"/>
                  <a:pt x="507" y="875"/>
                </a:cubicBezTo>
                <a:cubicBezTo>
                  <a:pt x="522" y="872"/>
                  <a:pt x="537" y="868"/>
                  <a:pt x="551" y="864"/>
                </a:cubicBezTo>
                <a:cubicBezTo>
                  <a:pt x="574" y="858"/>
                  <a:pt x="597" y="852"/>
                  <a:pt x="620" y="844"/>
                </a:cubicBezTo>
                <a:cubicBezTo>
                  <a:pt x="637" y="839"/>
                  <a:pt x="654" y="832"/>
                  <a:pt x="671" y="825"/>
                </a:cubicBezTo>
                <a:cubicBezTo>
                  <a:pt x="686" y="819"/>
                  <a:pt x="701" y="813"/>
                  <a:pt x="715" y="806"/>
                </a:cubicBezTo>
                <a:cubicBezTo>
                  <a:pt x="729" y="799"/>
                  <a:pt x="742" y="791"/>
                  <a:pt x="755" y="783"/>
                </a:cubicBezTo>
                <a:cubicBezTo>
                  <a:pt x="773" y="773"/>
                  <a:pt x="790" y="763"/>
                  <a:pt x="807" y="752"/>
                </a:cubicBezTo>
                <a:cubicBezTo>
                  <a:pt x="815" y="747"/>
                  <a:pt x="816" y="738"/>
                  <a:pt x="809" y="732"/>
                </a:cubicBezTo>
                <a:cubicBezTo>
                  <a:pt x="805" y="727"/>
                  <a:pt x="799" y="724"/>
                  <a:pt x="795" y="720"/>
                </a:cubicBezTo>
                <a:cubicBezTo>
                  <a:pt x="766" y="691"/>
                  <a:pt x="737" y="662"/>
                  <a:pt x="710" y="632"/>
                </a:cubicBezTo>
                <a:cubicBezTo>
                  <a:pt x="686" y="606"/>
                  <a:pt x="663" y="579"/>
                  <a:pt x="640" y="553"/>
                </a:cubicBezTo>
                <a:cubicBezTo>
                  <a:pt x="627" y="538"/>
                  <a:pt x="614" y="522"/>
                  <a:pt x="603" y="507"/>
                </a:cubicBezTo>
                <a:cubicBezTo>
                  <a:pt x="588" y="486"/>
                  <a:pt x="573" y="466"/>
                  <a:pt x="559" y="445"/>
                </a:cubicBezTo>
                <a:cubicBezTo>
                  <a:pt x="544" y="423"/>
                  <a:pt x="529" y="401"/>
                  <a:pt x="516" y="378"/>
                </a:cubicBezTo>
                <a:cubicBezTo>
                  <a:pt x="501" y="351"/>
                  <a:pt x="487" y="323"/>
                  <a:pt x="473" y="295"/>
                </a:cubicBezTo>
                <a:cubicBezTo>
                  <a:pt x="462" y="275"/>
                  <a:pt x="452" y="254"/>
                  <a:pt x="443" y="233"/>
                </a:cubicBezTo>
                <a:cubicBezTo>
                  <a:pt x="435" y="214"/>
                  <a:pt x="430" y="193"/>
                  <a:pt x="421" y="174"/>
                </a:cubicBezTo>
                <a:cubicBezTo>
                  <a:pt x="412" y="155"/>
                  <a:pt x="408" y="134"/>
                  <a:pt x="403" y="114"/>
                </a:cubicBezTo>
                <a:cubicBezTo>
                  <a:pt x="400" y="98"/>
                  <a:pt x="397" y="83"/>
                  <a:pt x="394" y="68"/>
                </a:cubicBezTo>
                <a:cubicBezTo>
                  <a:pt x="391" y="52"/>
                  <a:pt x="387" y="36"/>
                  <a:pt x="385" y="20"/>
                </a:cubicBezTo>
                <a:cubicBezTo>
                  <a:pt x="384" y="5"/>
                  <a:pt x="378" y="0"/>
                  <a:pt x="364" y="3"/>
                </a:cubicBezTo>
                <a:cubicBezTo>
                  <a:pt x="345" y="8"/>
                  <a:pt x="327" y="12"/>
                  <a:pt x="309" y="18"/>
                </a:cubicBezTo>
                <a:cubicBezTo>
                  <a:pt x="278" y="29"/>
                  <a:pt x="248" y="40"/>
                  <a:pt x="218" y="52"/>
                </a:cubicBezTo>
                <a:cubicBezTo>
                  <a:pt x="199" y="60"/>
                  <a:pt x="182" y="72"/>
                  <a:pt x="163" y="81"/>
                </a:cubicBezTo>
                <a:cubicBezTo>
                  <a:pt x="130" y="98"/>
                  <a:pt x="99" y="120"/>
                  <a:pt x="70" y="143"/>
                </a:cubicBezTo>
                <a:cubicBezTo>
                  <a:pt x="48" y="161"/>
                  <a:pt x="28" y="181"/>
                  <a:pt x="7" y="199"/>
                </a:cubicBezTo>
                <a:cubicBezTo>
                  <a:pt x="2" y="204"/>
                  <a:pt x="0" y="209"/>
                  <a:pt x="1" y="216"/>
                </a:cubicBezTo>
                <a:cubicBezTo>
                  <a:pt x="2" y="223"/>
                  <a:pt x="3" y="231"/>
                  <a:pt x="4" y="238"/>
                </a:cubicBezTo>
                <a:cubicBezTo>
                  <a:pt x="5" y="244"/>
                  <a:pt x="6" y="250"/>
                  <a:pt x="7" y="256"/>
                </a:cubicBezTo>
                <a:cubicBezTo>
                  <a:pt x="10" y="269"/>
                  <a:pt x="13" y="282"/>
                  <a:pt x="16" y="296"/>
                </a:cubicBezTo>
                <a:cubicBezTo>
                  <a:pt x="18" y="306"/>
                  <a:pt x="20" y="316"/>
                  <a:pt x="23" y="327"/>
                </a:cubicBezTo>
                <a:cubicBezTo>
                  <a:pt x="27" y="340"/>
                  <a:pt x="32" y="354"/>
                  <a:pt x="37" y="368"/>
                </a:cubicBezTo>
                <a:cubicBezTo>
                  <a:pt x="46" y="393"/>
                  <a:pt x="55" y="418"/>
                  <a:pt x="64" y="442"/>
                </a:cubicBezTo>
                <a:cubicBezTo>
                  <a:pt x="71" y="459"/>
                  <a:pt x="76" y="477"/>
                  <a:pt x="85" y="493"/>
                </a:cubicBezTo>
                <a:cubicBezTo>
                  <a:pt x="102" y="528"/>
                  <a:pt x="121" y="562"/>
                  <a:pt x="140" y="595"/>
                </a:cubicBezTo>
                <a:cubicBezTo>
                  <a:pt x="150" y="613"/>
                  <a:pt x="162" y="631"/>
                  <a:pt x="174" y="648"/>
                </a:cubicBezTo>
                <a:cubicBezTo>
                  <a:pt x="182" y="661"/>
                  <a:pt x="191" y="674"/>
                  <a:pt x="200" y="687"/>
                </a:cubicBezTo>
                <a:cubicBezTo>
                  <a:pt x="210" y="700"/>
                  <a:pt x="219" y="712"/>
                  <a:pt x="229" y="725"/>
                </a:cubicBezTo>
                <a:cubicBezTo>
                  <a:pt x="239" y="737"/>
                  <a:pt x="248" y="748"/>
                  <a:pt x="258" y="759"/>
                </a:cubicBezTo>
                <a:cubicBezTo>
                  <a:pt x="276" y="782"/>
                  <a:pt x="294" y="805"/>
                  <a:pt x="313" y="826"/>
                </a:cubicBezTo>
                <a:cubicBezTo>
                  <a:pt x="331" y="846"/>
                  <a:pt x="351" y="864"/>
                  <a:pt x="370" y="883"/>
                </a:cubicBezTo>
                <a:cubicBezTo>
                  <a:pt x="372" y="885"/>
                  <a:pt x="374" y="888"/>
                  <a:pt x="377" y="888"/>
                </a:cubicBezTo>
                <a:cubicBezTo>
                  <a:pt x="389" y="888"/>
                  <a:pt x="402" y="889"/>
                  <a:pt x="415" y="888"/>
                </a:cubicBezTo>
                <a:cubicBezTo>
                  <a:pt x="430" y="887"/>
                  <a:pt x="444" y="884"/>
                  <a:pt x="459" y="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3413579" y="2039271"/>
            <a:ext cx="2085975" cy="2233613"/>
          </a:xfrm>
          <a:custGeom>
            <a:avLst/>
            <a:gdLst>
              <a:gd name="T0" fmla="*/ 67 w 689"/>
              <a:gd name="T1" fmla="*/ 3 h 739"/>
              <a:gd name="T2" fmla="*/ 66 w 689"/>
              <a:gd name="T3" fmla="*/ 1 h 739"/>
              <a:gd name="T4" fmla="*/ 14 w 689"/>
              <a:gd name="T5" fmla="*/ 9 h 739"/>
              <a:gd name="T6" fmla="*/ 2 w 689"/>
              <a:gd name="T7" fmla="*/ 25 h 739"/>
              <a:gd name="T8" fmla="*/ 11 w 689"/>
              <a:gd name="T9" fmla="*/ 70 h 739"/>
              <a:gd name="T10" fmla="*/ 18 w 689"/>
              <a:gd name="T11" fmla="*/ 104 h 739"/>
              <a:gd name="T12" fmla="*/ 35 w 689"/>
              <a:gd name="T13" fmla="*/ 160 h 739"/>
              <a:gd name="T14" fmla="*/ 63 w 689"/>
              <a:gd name="T15" fmla="*/ 239 h 739"/>
              <a:gd name="T16" fmla="*/ 77 w 689"/>
              <a:gd name="T17" fmla="*/ 273 h 739"/>
              <a:gd name="T18" fmla="*/ 100 w 689"/>
              <a:gd name="T19" fmla="*/ 321 h 739"/>
              <a:gd name="T20" fmla="*/ 125 w 689"/>
              <a:gd name="T21" fmla="*/ 362 h 739"/>
              <a:gd name="T22" fmla="*/ 143 w 689"/>
              <a:gd name="T23" fmla="*/ 397 h 739"/>
              <a:gd name="T24" fmla="*/ 158 w 689"/>
              <a:gd name="T25" fmla="*/ 416 h 739"/>
              <a:gd name="T26" fmla="*/ 203 w 689"/>
              <a:gd name="T27" fmla="*/ 484 h 739"/>
              <a:gd name="T28" fmla="*/ 262 w 689"/>
              <a:gd name="T29" fmla="*/ 561 h 739"/>
              <a:gd name="T30" fmla="*/ 325 w 689"/>
              <a:gd name="T31" fmla="*/ 633 h 739"/>
              <a:gd name="T32" fmla="*/ 423 w 689"/>
              <a:gd name="T33" fmla="*/ 731 h 739"/>
              <a:gd name="T34" fmla="*/ 444 w 689"/>
              <a:gd name="T35" fmla="*/ 732 h 739"/>
              <a:gd name="T36" fmla="*/ 459 w 689"/>
              <a:gd name="T37" fmla="*/ 721 h 739"/>
              <a:gd name="T38" fmla="*/ 537 w 689"/>
              <a:gd name="T39" fmla="*/ 660 h 739"/>
              <a:gd name="T40" fmla="*/ 596 w 689"/>
              <a:gd name="T41" fmla="*/ 602 h 739"/>
              <a:gd name="T42" fmla="*/ 681 w 689"/>
              <a:gd name="T43" fmla="*/ 506 h 739"/>
              <a:gd name="T44" fmla="*/ 676 w 689"/>
              <a:gd name="T45" fmla="*/ 478 h 739"/>
              <a:gd name="T46" fmla="*/ 659 w 689"/>
              <a:gd name="T47" fmla="*/ 466 h 739"/>
              <a:gd name="T48" fmla="*/ 588 w 689"/>
              <a:gd name="T49" fmla="*/ 405 h 739"/>
              <a:gd name="T50" fmla="*/ 552 w 689"/>
              <a:gd name="T51" fmla="*/ 368 h 739"/>
              <a:gd name="T52" fmla="*/ 525 w 689"/>
              <a:gd name="T53" fmla="*/ 333 h 739"/>
              <a:gd name="T54" fmla="*/ 503 w 689"/>
              <a:gd name="T55" fmla="*/ 302 h 739"/>
              <a:gd name="T56" fmla="*/ 480 w 689"/>
              <a:gd name="T57" fmla="*/ 266 h 739"/>
              <a:gd name="T58" fmla="*/ 455 w 689"/>
              <a:gd name="T59" fmla="*/ 216 h 739"/>
              <a:gd name="T60" fmla="*/ 441 w 689"/>
              <a:gd name="T61" fmla="*/ 173 h 739"/>
              <a:gd name="T62" fmla="*/ 426 w 689"/>
              <a:gd name="T63" fmla="*/ 116 h 739"/>
              <a:gd name="T64" fmla="*/ 422 w 689"/>
              <a:gd name="T65" fmla="*/ 73 h 739"/>
              <a:gd name="T66" fmla="*/ 414 w 689"/>
              <a:gd name="T67" fmla="*/ 60 h 739"/>
              <a:gd name="T68" fmla="*/ 337 w 689"/>
              <a:gd name="T69" fmla="*/ 39 h 739"/>
              <a:gd name="T70" fmla="*/ 237 w 689"/>
              <a:gd name="T71" fmla="*/ 15 h 739"/>
              <a:gd name="T72" fmla="*/ 168 w 689"/>
              <a:gd name="T73" fmla="*/ 3 h 739"/>
              <a:gd name="T74" fmla="*/ 107 w 689"/>
              <a:gd name="T75" fmla="*/ 0 h 739"/>
              <a:gd name="T76" fmla="*/ 67 w 689"/>
              <a:gd name="T77" fmla="*/ 3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89" h="739">
                <a:moveTo>
                  <a:pt x="67" y="3"/>
                </a:moveTo>
                <a:cubicBezTo>
                  <a:pt x="66" y="3"/>
                  <a:pt x="66" y="2"/>
                  <a:pt x="66" y="1"/>
                </a:cubicBezTo>
                <a:cubicBezTo>
                  <a:pt x="49" y="4"/>
                  <a:pt x="32" y="7"/>
                  <a:pt x="14" y="9"/>
                </a:cubicBezTo>
                <a:cubicBezTo>
                  <a:pt x="5" y="10"/>
                  <a:pt x="0" y="17"/>
                  <a:pt x="2" y="25"/>
                </a:cubicBezTo>
                <a:cubicBezTo>
                  <a:pt x="6" y="40"/>
                  <a:pt x="8" y="55"/>
                  <a:pt x="11" y="70"/>
                </a:cubicBezTo>
                <a:cubicBezTo>
                  <a:pt x="13" y="81"/>
                  <a:pt x="15" y="93"/>
                  <a:pt x="18" y="104"/>
                </a:cubicBezTo>
                <a:cubicBezTo>
                  <a:pt x="23" y="123"/>
                  <a:pt x="29" y="142"/>
                  <a:pt x="35" y="160"/>
                </a:cubicBezTo>
                <a:cubicBezTo>
                  <a:pt x="44" y="187"/>
                  <a:pt x="53" y="213"/>
                  <a:pt x="63" y="239"/>
                </a:cubicBezTo>
                <a:cubicBezTo>
                  <a:pt x="67" y="250"/>
                  <a:pt x="72" y="262"/>
                  <a:pt x="77" y="273"/>
                </a:cubicBezTo>
                <a:cubicBezTo>
                  <a:pt x="84" y="289"/>
                  <a:pt x="91" y="305"/>
                  <a:pt x="100" y="321"/>
                </a:cubicBezTo>
                <a:cubicBezTo>
                  <a:pt x="107" y="335"/>
                  <a:pt x="117" y="348"/>
                  <a:pt x="125" y="362"/>
                </a:cubicBezTo>
                <a:cubicBezTo>
                  <a:pt x="131" y="373"/>
                  <a:pt x="137" y="385"/>
                  <a:pt x="143" y="397"/>
                </a:cubicBezTo>
                <a:cubicBezTo>
                  <a:pt x="148" y="404"/>
                  <a:pt x="153" y="410"/>
                  <a:pt x="158" y="416"/>
                </a:cubicBezTo>
                <a:cubicBezTo>
                  <a:pt x="173" y="439"/>
                  <a:pt x="187" y="462"/>
                  <a:pt x="203" y="484"/>
                </a:cubicBezTo>
                <a:cubicBezTo>
                  <a:pt x="222" y="510"/>
                  <a:pt x="242" y="536"/>
                  <a:pt x="262" y="561"/>
                </a:cubicBezTo>
                <a:cubicBezTo>
                  <a:pt x="282" y="586"/>
                  <a:pt x="303" y="610"/>
                  <a:pt x="325" y="633"/>
                </a:cubicBezTo>
                <a:cubicBezTo>
                  <a:pt x="357" y="666"/>
                  <a:pt x="390" y="699"/>
                  <a:pt x="423" y="731"/>
                </a:cubicBezTo>
                <a:cubicBezTo>
                  <a:pt x="430" y="738"/>
                  <a:pt x="437" y="739"/>
                  <a:pt x="444" y="732"/>
                </a:cubicBezTo>
                <a:cubicBezTo>
                  <a:pt x="449" y="729"/>
                  <a:pt x="454" y="725"/>
                  <a:pt x="459" y="721"/>
                </a:cubicBezTo>
                <a:cubicBezTo>
                  <a:pt x="485" y="701"/>
                  <a:pt x="512" y="682"/>
                  <a:pt x="537" y="660"/>
                </a:cubicBezTo>
                <a:cubicBezTo>
                  <a:pt x="558" y="642"/>
                  <a:pt x="576" y="621"/>
                  <a:pt x="596" y="602"/>
                </a:cubicBezTo>
                <a:cubicBezTo>
                  <a:pt x="627" y="572"/>
                  <a:pt x="655" y="540"/>
                  <a:pt x="681" y="506"/>
                </a:cubicBezTo>
                <a:cubicBezTo>
                  <a:pt x="689" y="494"/>
                  <a:pt x="688" y="486"/>
                  <a:pt x="676" y="478"/>
                </a:cubicBezTo>
                <a:cubicBezTo>
                  <a:pt x="671" y="474"/>
                  <a:pt x="664" y="471"/>
                  <a:pt x="659" y="466"/>
                </a:cubicBezTo>
                <a:cubicBezTo>
                  <a:pt x="635" y="446"/>
                  <a:pt x="612" y="426"/>
                  <a:pt x="588" y="405"/>
                </a:cubicBezTo>
                <a:cubicBezTo>
                  <a:pt x="576" y="393"/>
                  <a:pt x="563" y="381"/>
                  <a:pt x="552" y="368"/>
                </a:cubicBezTo>
                <a:cubicBezTo>
                  <a:pt x="542" y="357"/>
                  <a:pt x="534" y="344"/>
                  <a:pt x="525" y="333"/>
                </a:cubicBezTo>
                <a:cubicBezTo>
                  <a:pt x="518" y="323"/>
                  <a:pt x="510" y="313"/>
                  <a:pt x="503" y="302"/>
                </a:cubicBezTo>
                <a:cubicBezTo>
                  <a:pt x="495" y="290"/>
                  <a:pt x="487" y="278"/>
                  <a:pt x="480" y="266"/>
                </a:cubicBezTo>
                <a:cubicBezTo>
                  <a:pt x="471" y="250"/>
                  <a:pt x="463" y="233"/>
                  <a:pt x="455" y="216"/>
                </a:cubicBezTo>
                <a:cubicBezTo>
                  <a:pt x="449" y="202"/>
                  <a:pt x="445" y="187"/>
                  <a:pt x="441" y="173"/>
                </a:cubicBezTo>
                <a:cubicBezTo>
                  <a:pt x="436" y="154"/>
                  <a:pt x="430" y="135"/>
                  <a:pt x="426" y="116"/>
                </a:cubicBezTo>
                <a:cubicBezTo>
                  <a:pt x="423" y="102"/>
                  <a:pt x="423" y="87"/>
                  <a:pt x="422" y="73"/>
                </a:cubicBezTo>
                <a:cubicBezTo>
                  <a:pt x="422" y="67"/>
                  <a:pt x="421" y="62"/>
                  <a:pt x="414" y="60"/>
                </a:cubicBezTo>
                <a:cubicBezTo>
                  <a:pt x="388" y="53"/>
                  <a:pt x="363" y="45"/>
                  <a:pt x="337" y="39"/>
                </a:cubicBezTo>
                <a:cubicBezTo>
                  <a:pt x="304" y="30"/>
                  <a:pt x="270" y="22"/>
                  <a:pt x="237" y="15"/>
                </a:cubicBezTo>
                <a:cubicBezTo>
                  <a:pt x="214" y="10"/>
                  <a:pt x="191" y="6"/>
                  <a:pt x="168" y="3"/>
                </a:cubicBezTo>
                <a:cubicBezTo>
                  <a:pt x="148" y="1"/>
                  <a:pt x="127" y="0"/>
                  <a:pt x="107" y="0"/>
                </a:cubicBezTo>
                <a:cubicBezTo>
                  <a:pt x="94" y="0"/>
                  <a:pt x="80" y="2"/>
                  <a:pt x="67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943429" y="2791746"/>
            <a:ext cx="2305050" cy="1974850"/>
          </a:xfrm>
          <a:custGeom>
            <a:avLst/>
            <a:gdLst>
              <a:gd name="T0" fmla="*/ 759 w 761"/>
              <a:gd name="T1" fmla="*/ 653 h 653"/>
              <a:gd name="T2" fmla="*/ 761 w 761"/>
              <a:gd name="T3" fmla="*/ 649 h 653"/>
              <a:gd name="T4" fmla="*/ 698 w 761"/>
              <a:gd name="T5" fmla="*/ 587 h 653"/>
              <a:gd name="T6" fmla="*/ 693 w 761"/>
              <a:gd name="T7" fmla="*/ 581 h 653"/>
              <a:gd name="T8" fmla="*/ 671 w 761"/>
              <a:gd name="T9" fmla="*/ 554 h 653"/>
              <a:gd name="T10" fmla="*/ 643 w 761"/>
              <a:gd name="T11" fmla="*/ 523 h 653"/>
              <a:gd name="T12" fmla="*/ 604 w 761"/>
              <a:gd name="T13" fmla="*/ 469 h 653"/>
              <a:gd name="T14" fmla="*/ 556 w 761"/>
              <a:gd name="T15" fmla="*/ 397 h 653"/>
              <a:gd name="T16" fmla="*/ 512 w 761"/>
              <a:gd name="T17" fmla="*/ 322 h 653"/>
              <a:gd name="T18" fmla="*/ 468 w 761"/>
              <a:gd name="T19" fmla="*/ 233 h 653"/>
              <a:gd name="T20" fmla="*/ 443 w 761"/>
              <a:gd name="T21" fmla="*/ 171 h 653"/>
              <a:gd name="T22" fmla="*/ 421 w 761"/>
              <a:gd name="T23" fmla="*/ 98 h 653"/>
              <a:gd name="T24" fmla="*/ 404 w 761"/>
              <a:gd name="T25" fmla="*/ 14 h 653"/>
              <a:gd name="T26" fmla="*/ 394 w 761"/>
              <a:gd name="T27" fmla="*/ 1 h 653"/>
              <a:gd name="T28" fmla="*/ 382 w 761"/>
              <a:gd name="T29" fmla="*/ 6 h 653"/>
              <a:gd name="T30" fmla="*/ 344 w 761"/>
              <a:gd name="T31" fmla="*/ 56 h 653"/>
              <a:gd name="T32" fmla="*/ 296 w 761"/>
              <a:gd name="T33" fmla="*/ 133 h 653"/>
              <a:gd name="T34" fmla="*/ 276 w 761"/>
              <a:gd name="T35" fmla="*/ 175 h 653"/>
              <a:gd name="T36" fmla="*/ 257 w 761"/>
              <a:gd name="T37" fmla="*/ 223 h 653"/>
              <a:gd name="T38" fmla="*/ 236 w 761"/>
              <a:gd name="T39" fmla="*/ 298 h 653"/>
              <a:gd name="T40" fmla="*/ 236 w 761"/>
              <a:gd name="T41" fmla="*/ 344 h 653"/>
              <a:gd name="T42" fmla="*/ 245 w 761"/>
              <a:gd name="T43" fmla="*/ 367 h 653"/>
              <a:gd name="T44" fmla="*/ 212 w 761"/>
              <a:gd name="T45" fmla="*/ 392 h 653"/>
              <a:gd name="T46" fmla="*/ 180 w 761"/>
              <a:gd name="T47" fmla="*/ 417 h 653"/>
              <a:gd name="T48" fmla="*/ 137 w 761"/>
              <a:gd name="T49" fmla="*/ 449 h 653"/>
              <a:gd name="T50" fmla="*/ 97 w 761"/>
              <a:gd name="T51" fmla="*/ 480 h 653"/>
              <a:gd name="T52" fmla="*/ 52 w 761"/>
              <a:gd name="T53" fmla="*/ 513 h 653"/>
              <a:gd name="T54" fmla="*/ 18 w 761"/>
              <a:gd name="T55" fmla="*/ 538 h 653"/>
              <a:gd name="T56" fmla="*/ 3 w 761"/>
              <a:gd name="T57" fmla="*/ 553 h 653"/>
              <a:gd name="T58" fmla="*/ 16 w 761"/>
              <a:gd name="T59" fmla="*/ 592 h 653"/>
              <a:gd name="T60" fmla="*/ 52 w 761"/>
              <a:gd name="T61" fmla="*/ 594 h 653"/>
              <a:gd name="T62" fmla="*/ 96 w 761"/>
              <a:gd name="T63" fmla="*/ 558 h 653"/>
              <a:gd name="T64" fmla="*/ 150 w 761"/>
              <a:gd name="T65" fmla="*/ 514 h 653"/>
              <a:gd name="T66" fmla="*/ 207 w 761"/>
              <a:gd name="T67" fmla="*/ 465 h 653"/>
              <a:gd name="T68" fmla="*/ 268 w 761"/>
              <a:gd name="T69" fmla="*/ 414 h 653"/>
              <a:gd name="T70" fmla="*/ 275 w 761"/>
              <a:gd name="T71" fmla="*/ 422 h 653"/>
              <a:gd name="T72" fmla="*/ 314 w 761"/>
              <a:gd name="T73" fmla="*/ 472 h 653"/>
              <a:gd name="T74" fmla="*/ 381 w 761"/>
              <a:gd name="T75" fmla="*/ 530 h 653"/>
              <a:gd name="T76" fmla="*/ 436 w 761"/>
              <a:gd name="T77" fmla="*/ 567 h 653"/>
              <a:gd name="T78" fmla="*/ 498 w 761"/>
              <a:gd name="T79" fmla="*/ 596 h 653"/>
              <a:gd name="T80" fmla="*/ 568 w 761"/>
              <a:gd name="T81" fmla="*/ 621 h 653"/>
              <a:gd name="T82" fmla="*/ 657 w 761"/>
              <a:gd name="T83" fmla="*/ 642 h 653"/>
              <a:gd name="T84" fmla="*/ 720 w 761"/>
              <a:gd name="T85" fmla="*/ 648 h 653"/>
              <a:gd name="T86" fmla="*/ 729 w 761"/>
              <a:gd name="T87" fmla="*/ 649 h 653"/>
              <a:gd name="T88" fmla="*/ 759 w 761"/>
              <a:gd name="T89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1" h="653">
                <a:moveTo>
                  <a:pt x="759" y="653"/>
                </a:moveTo>
                <a:cubicBezTo>
                  <a:pt x="760" y="651"/>
                  <a:pt x="760" y="650"/>
                  <a:pt x="761" y="649"/>
                </a:cubicBezTo>
                <a:cubicBezTo>
                  <a:pt x="740" y="628"/>
                  <a:pt x="719" y="608"/>
                  <a:pt x="698" y="587"/>
                </a:cubicBezTo>
                <a:cubicBezTo>
                  <a:pt x="696" y="585"/>
                  <a:pt x="695" y="583"/>
                  <a:pt x="693" y="581"/>
                </a:cubicBezTo>
                <a:cubicBezTo>
                  <a:pt x="686" y="572"/>
                  <a:pt x="679" y="563"/>
                  <a:pt x="671" y="554"/>
                </a:cubicBezTo>
                <a:cubicBezTo>
                  <a:pt x="662" y="543"/>
                  <a:pt x="652" y="534"/>
                  <a:pt x="643" y="523"/>
                </a:cubicBezTo>
                <a:cubicBezTo>
                  <a:pt x="630" y="505"/>
                  <a:pt x="617" y="487"/>
                  <a:pt x="604" y="469"/>
                </a:cubicBezTo>
                <a:cubicBezTo>
                  <a:pt x="588" y="445"/>
                  <a:pt x="572" y="421"/>
                  <a:pt x="556" y="397"/>
                </a:cubicBezTo>
                <a:cubicBezTo>
                  <a:pt x="541" y="372"/>
                  <a:pt x="526" y="348"/>
                  <a:pt x="512" y="322"/>
                </a:cubicBezTo>
                <a:cubicBezTo>
                  <a:pt x="496" y="293"/>
                  <a:pt x="482" y="263"/>
                  <a:pt x="468" y="233"/>
                </a:cubicBezTo>
                <a:cubicBezTo>
                  <a:pt x="459" y="213"/>
                  <a:pt x="450" y="192"/>
                  <a:pt x="443" y="171"/>
                </a:cubicBezTo>
                <a:cubicBezTo>
                  <a:pt x="435" y="147"/>
                  <a:pt x="430" y="122"/>
                  <a:pt x="421" y="98"/>
                </a:cubicBezTo>
                <a:cubicBezTo>
                  <a:pt x="412" y="71"/>
                  <a:pt x="407" y="43"/>
                  <a:pt x="404" y="14"/>
                </a:cubicBezTo>
                <a:cubicBezTo>
                  <a:pt x="403" y="9"/>
                  <a:pt x="398" y="4"/>
                  <a:pt x="394" y="1"/>
                </a:cubicBezTo>
                <a:cubicBezTo>
                  <a:pt x="391" y="0"/>
                  <a:pt x="385" y="3"/>
                  <a:pt x="382" y="6"/>
                </a:cubicBezTo>
                <a:cubicBezTo>
                  <a:pt x="369" y="22"/>
                  <a:pt x="356" y="39"/>
                  <a:pt x="344" y="56"/>
                </a:cubicBezTo>
                <a:cubicBezTo>
                  <a:pt x="327" y="81"/>
                  <a:pt x="311" y="107"/>
                  <a:pt x="296" y="133"/>
                </a:cubicBezTo>
                <a:cubicBezTo>
                  <a:pt x="288" y="146"/>
                  <a:pt x="282" y="161"/>
                  <a:pt x="276" y="175"/>
                </a:cubicBezTo>
                <a:cubicBezTo>
                  <a:pt x="269" y="191"/>
                  <a:pt x="263" y="206"/>
                  <a:pt x="257" y="223"/>
                </a:cubicBezTo>
                <a:cubicBezTo>
                  <a:pt x="248" y="247"/>
                  <a:pt x="237" y="272"/>
                  <a:pt x="236" y="298"/>
                </a:cubicBezTo>
                <a:cubicBezTo>
                  <a:pt x="235" y="314"/>
                  <a:pt x="235" y="329"/>
                  <a:pt x="236" y="344"/>
                </a:cubicBezTo>
                <a:cubicBezTo>
                  <a:pt x="237" y="352"/>
                  <a:pt x="242" y="360"/>
                  <a:pt x="245" y="367"/>
                </a:cubicBezTo>
                <a:cubicBezTo>
                  <a:pt x="234" y="375"/>
                  <a:pt x="223" y="383"/>
                  <a:pt x="212" y="392"/>
                </a:cubicBezTo>
                <a:cubicBezTo>
                  <a:pt x="201" y="400"/>
                  <a:pt x="191" y="409"/>
                  <a:pt x="180" y="417"/>
                </a:cubicBezTo>
                <a:cubicBezTo>
                  <a:pt x="166" y="428"/>
                  <a:pt x="151" y="438"/>
                  <a:pt x="137" y="449"/>
                </a:cubicBezTo>
                <a:cubicBezTo>
                  <a:pt x="123" y="459"/>
                  <a:pt x="110" y="470"/>
                  <a:pt x="97" y="480"/>
                </a:cubicBezTo>
                <a:cubicBezTo>
                  <a:pt x="82" y="491"/>
                  <a:pt x="67" y="502"/>
                  <a:pt x="52" y="513"/>
                </a:cubicBezTo>
                <a:cubicBezTo>
                  <a:pt x="41" y="521"/>
                  <a:pt x="29" y="529"/>
                  <a:pt x="18" y="538"/>
                </a:cubicBezTo>
                <a:cubicBezTo>
                  <a:pt x="12" y="542"/>
                  <a:pt x="4" y="547"/>
                  <a:pt x="3" y="553"/>
                </a:cubicBezTo>
                <a:cubicBezTo>
                  <a:pt x="0" y="568"/>
                  <a:pt x="4" y="582"/>
                  <a:pt x="16" y="592"/>
                </a:cubicBezTo>
                <a:cubicBezTo>
                  <a:pt x="29" y="602"/>
                  <a:pt x="39" y="604"/>
                  <a:pt x="52" y="594"/>
                </a:cubicBezTo>
                <a:cubicBezTo>
                  <a:pt x="67" y="583"/>
                  <a:pt x="82" y="571"/>
                  <a:pt x="96" y="558"/>
                </a:cubicBezTo>
                <a:cubicBezTo>
                  <a:pt x="114" y="544"/>
                  <a:pt x="132" y="529"/>
                  <a:pt x="150" y="514"/>
                </a:cubicBezTo>
                <a:cubicBezTo>
                  <a:pt x="169" y="498"/>
                  <a:pt x="188" y="482"/>
                  <a:pt x="207" y="465"/>
                </a:cubicBezTo>
                <a:cubicBezTo>
                  <a:pt x="227" y="449"/>
                  <a:pt x="247" y="432"/>
                  <a:pt x="268" y="414"/>
                </a:cubicBezTo>
                <a:cubicBezTo>
                  <a:pt x="270" y="417"/>
                  <a:pt x="273" y="420"/>
                  <a:pt x="275" y="422"/>
                </a:cubicBezTo>
                <a:cubicBezTo>
                  <a:pt x="288" y="439"/>
                  <a:pt x="299" y="457"/>
                  <a:pt x="314" y="472"/>
                </a:cubicBezTo>
                <a:cubicBezTo>
                  <a:pt x="335" y="493"/>
                  <a:pt x="358" y="512"/>
                  <a:pt x="381" y="530"/>
                </a:cubicBezTo>
                <a:cubicBezTo>
                  <a:pt x="398" y="544"/>
                  <a:pt x="417" y="556"/>
                  <a:pt x="436" y="567"/>
                </a:cubicBezTo>
                <a:cubicBezTo>
                  <a:pt x="456" y="578"/>
                  <a:pt x="477" y="587"/>
                  <a:pt x="498" y="596"/>
                </a:cubicBezTo>
                <a:cubicBezTo>
                  <a:pt x="521" y="605"/>
                  <a:pt x="544" y="614"/>
                  <a:pt x="568" y="621"/>
                </a:cubicBezTo>
                <a:cubicBezTo>
                  <a:pt x="597" y="629"/>
                  <a:pt x="627" y="636"/>
                  <a:pt x="657" y="642"/>
                </a:cubicBezTo>
                <a:cubicBezTo>
                  <a:pt x="678" y="646"/>
                  <a:pt x="699" y="646"/>
                  <a:pt x="720" y="648"/>
                </a:cubicBezTo>
                <a:cubicBezTo>
                  <a:pt x="723" y="648"/>
                  <a:pt x="726" y="648"/>
                  <a:pt x="729" y="649"/>
                </a:cubicBezTo>
                <a:cubicBezTo>
                  <a:pt x="739" y="650"/>
                  <a:pt x="749" y="651"/>
                  <a:pt x="759" y="6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755016" y="2163096"/>
            <a:ext cx="1468438" cy="1296988"/>
          </a:xfrm>
          <a:custGeom>
            <a:avLst/>
            <a:gdLst>
              <a:gd name="T0" fmla="*/ 485 w 485"/>
              <a:gd name="T1" fmla="*/ 17 h 429"/>
              <a:gd name="T2" fmla="*/ 477 w 485"/>
              <a:gd name="T3" fmla="*/ 10 h 429"/>
              <a:gd name="T4" fmla="*/ 454 w 485"/>
              <a:gd name="T5" fmla="*/ 3 h 429"/>
              <a:gd name="T6" fmla="*/ 430 w 485"/>
              <a:gd name="T7" fmla="*/ 2 h 429"/>
              <a:gd name="T8" fmla="*/ 393 w 485"/>
              <a:gd name="T9" fmla="*/ 17 h 429"/>
              <a:gd name="T10" fmla="*/ 302 w 485"/>
              <a:gd name="T11" fmla="*/ 50 h 429"/>
              <a:gd name="T12" fmla="*/ 244 w 485"/>
              <a:gd name="T13" fmla="*/ 57 h 429"/>
              <a:gd name="T14" fmla="*/ 141 w 485"/>
              <a:gd name="T15" fmla="*/ 55 h 429"/>
              <a:gd name="T16" fmla="*/ 110 w 485"/>
              <a:gd name="T17" fmla="*/ 51 h 429"/>
              <a:gd name="T18" fmla="*/ 62 w 485"/>
              <a:gd name="T19" fmla="*/ 40 h 429"/>
              <a:gd name="T20" fmla="*/ 16 w 485"/>
              <a:gd name="T21" fmla="*/ 30 h 429"/>
              <a:gd name="T22" fmla="*/ 0 w 485"/>
              <a:gd name="T23" fmla="*/ 41 h 429"/>
              <a:gd name="T24" fmla="*/ 3 w 485"/>
              <a:gd name="T25" fmla="*/ 58 h 429"/>
              <a:gd name="T26" fmla="*/ 9 w 485"/>
              <a:gd name="T27" fmla="*/ 98 h 429"/>
              <a:gd name="T28" fmla="*/ 41 w 485"/>
              <a:gd name="T29" fmla="*/ 187 h 429"/>
              <a:gd name="T30" fmla="*/ 78 w 485"/>
              <a:gd name="T31" fmla="*/ 248 h 429"/>
              <a:gd name="T32" fmla="*/ 124 w 485"/>
              <a:gd name="T33" fmla="*/ 309 h 429"/>
              <a:gd name="T34" fmla="*/ 170 w 485"/>
              <a:gd name="T35" fmla="*/ 358 h 429"/>
              <a:gd name="T36" fmla="*/ 177 w 485"/>
              <a:gd name="T37" fmla="*/ 364 h 429"/>
              <a:gd name="T38" fmla="*/ 216 w 485"/>
              <a:gd name="T39" fmla="*/ 397 h 429"/>
              <a:gd name="T40" fmla="*/ 255 w 485"/>
              <a:gd name="T41" fmla="*/ 426 h 429"/>
              <a:gd name="T42" fmla="*/ 272 w 485"/>
              <a:gd name="T43" fmla="*/ 421 h 429"/>
              <a:gd name="T44" fmla="*/ 293 w 485"/>
              <a:gd name="T45" fmla="*/ 390 h 429"/>
              <a:gd name="T46" fmla="*/ 345 w 485"/>
              <a:gd name="T47" fmla="*/ 309 h 429"/>
              <a:gd name="T48" fmla="*/ 391 w 485"/>
              <a:gd name="T49" fmla="*/ 224 h 429"/>
              <a:gd name="T50" fmla="*/ 439 w 485"/>
              <a:gd name="T51" fmla="*/ 122 h 429"/>
              <a:gd name="T52" fmla="*/ 478 w 485"/>
              <a:gd name="T53" fmla="*/ 35 h 429"/>
              <a:gd name="T54" fmla="*/ 485 w 485"/>
              <a:gd name="T55" fmla="*/ 17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5" h="429">
                <a:moveTo>
                  <a:pt x="485" y="17"/>
                </a:moveTo>
                <a:cubicBezTo>
                  <a:pt x="482" y="15"/>
                  <a:pt x="480" y="12"/>
                  <a:pt x="477" y="10"/>
                </a:cubicBezTo>
                <a:cubicBezTo>
                  <a:pt x="469" y="7"/>
                  <a:pt x="462" y="5"/>
                  <a:pt x="454" y="3"/>
                </a:cubicBezTo>
                <a:cubicBezTo>
                  <a:pt x="446" y="2"/>
                  <a:pt x="438" y="0"/>
                  <a:pt x="430" y="2"/>
                </a:cubicBezTo>
                <a:cubicBezTo>
                  <a:pt x="418" y="6"/>
                  <a:pt x="406" y="13"/>
                  <a:pt x="393" y="17"/>
                </a:cubicBezTo>
                <a:cubicBezTo>
                  <a:pt x="363" y="28"/>
                  <a:pt x="335" y="46"/>
                  <a:pt x="302" y="50"/>
                </a:cubicBezTo>
                <a:cubicBezTo>
                  <a:pt x="283" y="52"/>
                  <a:pt x="263" y="57"/>
                  <a:pt x="244" y="57"/>
                </a:cubicBezTo>
                <a:cubicBezTo>
                  <a:pt x="210" y="58"/>
                  <a:pt x="175" y="56"/>
                  <a:pt x="141" y="55"/>
                </a:cubicBezTo>
                <a:cubicBezTo>
                  <a:pt x="131" y="54"/>
                  <a:pt x="120" y="53"/>
                  <a:pt x="110" y="51"/>
                </a:cubicBezTo>
                <a:cubicBezTo>
                  <a:pt x="94" y="48"/>
                  <a:pt x="78" y="44"/>
                  <a:pt x="62" y="40"/>
                </a:cubicBezTo>
                <a:cubicBezTo>
                  <a:pt x="47" y="36"/>
                  <a:pt x="31" y="34"/>
                  <a:pt x="16" y="30"/>
                </a:cubicBezTo>
                <a:cubicBezTo>
                  <a:pt x="6" y="27"/>
                  <a:pt x="0" y="31"/>
                  <a:pt x="0" y="41"/>
                </a:cubicBezTo>
                <a:cubicBezTo>
                  <a:pt x="0" y="47"/>
                  <a:pt x="2" y="52"/>
                  <a:pt x="3" y="58"/>
                </a:cubicBezTo>
                <a:cubicBezTo>
                  <a:pt x="5" y="71"/>
                  <a:pt x="7" y="84"/>
                  <a:pt x="9" y="98"/>
                </a:cubicBezTo>
                <a:cubicBezTo>
                  <a:pt x="14" y="129"/>
                  <a:pt x="28" y="158"/>
                  <a:pt x="41" y="187"/>
                </a:cubicBezTo>
                <a:cubicBezTo>
                  <a:pt x="51" y="208"/>
                  <a:pt x="64" y="228"/>
                  <a:pt x="78" y="248"/>
                </a:cubicBezTo>
                <a:cubicBezTo>
                  <a:pt x="92" y="269"/>
                  <a:pt x="108" y="289"/>
                  <a:pt x="124" y="309"/>
                </a:cubicBezTo>
                <a:cubicBezTo>
                  <a:pt x="138" y="326"/>
                  <a:pt x="154" y="342"/>
                  <a:pt x="170" y="358"/>
                </a:cubicBezTo>
                <a:cubicBezTo>
                  <a:pt x="172" y="360"/>
                  <a:pt x="175" y="362"/>
                  <a:pt x="177" y="364"/>
                </a:cubicBezTo>
                <a:cubicBezTo>
                  <a:pt x="190" y="375"/>
                  <a:pt x="205" y="384"/>
                  <a:pt x="216" y="397"/>
                </a:cubicBezTo>
                <a:cubicBezTo>
                  <a:pt x="228" y="409"/>
                  <a:pt x="241" y="418"/>
                  <a:pt x="255" y="426"/>
                </a:cubicBezTo>
                <a:cubicBezTo>
                  <a:pt x="262" y="429"/>
                  <a:pt x="267" y="427"/>
                  <a:pt x="272" y="421"/>
                </a:cubicBezTo>
                <a:cubicBezTo>
                  <a:pt x="279" y="411"/>
                  <a:pt x="286" y="401"/>
                  <a:pt x="293" y="390"/>
                </a:cubicBezTo>
                <a:cubicBezTo>
                  <a:pt x="311" y="363"/>
                  <a:pt x="328" y="336"/>
                  <a:pt x="345" y="309"/>
                </a:cubicBezTo>
                <a:cubicBezTo>
                  <a:pt x="361" y="281"/>
                  <a:pt x="376" y="253"/>
                  <a:pt x="391" y="224"/>
                </a:cubicBezTo>
                <a:cubicBezTo>
                  <a:pt x="408" y="191"/>
                  <a:pt x="423" y="156"/>
                  <a:pt x="439" y="122"/>
                </a:cubicBezTo>
                <a:cubicBezTo>
                  <a:pt x="452" y="93"/>
                  <a:pt x="465" y="64"/>
                  <a:pt x="478" y="35"/>
                </a:cubicBezTo>
                <a:cubicBezTo>
                  <a:pt x="481" y="30"/>
                  <a:pt x="482" y="24"/>
                  <a:pt x="48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937704" y="2991503"/>
            <a:ext cx="774700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72404" y="3893203"/>
            <a:ext cx="1440000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48404" y="4706539"/>
            <a:ext cx="2664000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31"/>
          <p:cNvCxnSpPr/>
          <p:nvPr/>
        </p:nvCxnSpPr>
        <p:spPr>
          <a:xfrm>
            <a:off x="2451100" y="4713383"/>
            <a:ext cx="4261304" cy="972161"/>
          </a:xfrm>
          <a:prstGeom prst="bentConnector3">
            <a:avLst>
              <a:gd name="adj1" fmla="val 229"/>
            </a:avLst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943429" y="2791746"/>
            <a:ext cx="2305050" cy="1974850"/>
            <a:chOff x="943429" y="2543443"/>
            <a:chExt cx="2305050" cy="1974850"/>
          </a:xfrm>
        </p:grpSpPr>
        <p:sp>
          <p:nvSpPr>
            <p:cNvPr id="16" name="Freeform 12"/>
            <p:cNvSpPr/>
            <p:nvPr/>
          </p:nvSpPr>
          <p:spPr bwMode="auto">
            <a:xfrm>
              <a:off x="943429" y="2543443"/>
              <a:ext cx="2305050" cy="1974850"/>
            </a:xfrm>
            <a:custGeom>
              <a:avLst/>
              <a:gdLst>
                <a:gd name="T0" fmla="*/ 759 w 761"/>
                <a:gd name="T1" fmla="*/ 653 h 653"/>
                <a:gd name="T2" fmla="*/ 729 w 761"/>
                <a:gd name="T3" fmla="*/ 649 h 653"/>
                <a:gd name="T4" fmla="*/ 720 w 761"/>
                <a:gd name="T5" fmla="*/ 648 h 653"/>
                <a:gd name="T6" fmla="*/ 657 w 761"/>
                <a:gd name="T7" fmla="*/ 642 h 653"/>
                <a:gd name="T8" fmla="*/ 568 w 761"/>
                <a:gd name="T9" fmla="*/ 621 h 653"/>
                <a:gd name="T10" fmla="*/ 498 w 761"/>
                <a:gd name="T11" fmla="*/ 596 h 653"/>
                <a:gd name="T12" fmla="*/ 436 w 761"/>
                <a:gd name="T13" fmla="*/ 567 h 653"/>
                <a:gd name="T14" fmla="*/ 381 w 761"/>
                <a:gd name="T15" fmla="*/ 530 h 653"/>
                <a:gd name="T16" fmla="*/ 314 w 761"/>
                <a:gd name="T17" fmla="*/ 472 h 653"/>
                <a:gd name="T18" fmla="*/ 275 w 761"/>
                <a:gd name="T19" fmla="*/ 422 h 653"/>
                <a:gd name="T20" fmla="*/ 268 w 761"/>
                <a:gd name="T21" fmla="*/ 414 h 653"/>
                <a:gd name="T22" fmla="*/ 207 w 761"/>
                <a:gd name="T23" fmla="*/ 465 h 653"/>
                <a:gd name="T24" fmla="*/ 150 w 761"/>
                <a:gd name="T25" fmla="*/ 514 h 653"/>
                <a:gd name="T26" fmla="*/ 96 w 761"/>
                <a:gd name="T27" fmla="*/ 558 h 653"/>
                <a:gd name="T28" fmla="*/ 52 w 761"/>
                <a:gd name="T29" fmla="*/ 594 h 653"/>
                <a:gd name="T30" fmla="*/ 16 w 761"/>
                <a:gd name="T31" fmla="*/ 592 h 653"/>
                <a:gd name="T32" fmla="*/ 3 w 761"/>
                <a:gd name="T33" fmla="*/ 553 h 653"/>
                <a:gd name="T34" fmla="*/ 18 w 761"/>
                <a:gd name="T35" fmla="*/ 538 h 653"/>
                <a:gd name="T36" fmla="*/ 52 w 761"/>
                <a:gd name="T37" fmla="*/ 513 h 653"/>
                <a:gd name="T38" fmla="*/ 97 w 761"/>
                <a:gd name="T39" fmla="*/ 480 h 653"/>
                <a:gd name="T40" fmla="*/ 137 w 761"/>
                <a:gd name="T41" fmla="*/ 449 h 653"/>
                <a:gd name="T42" fmla="*/ 180 w 761"/>
                <a:gd name="T43" fmla="*/ 417 h 653"/>
                <a:gd name="T44" fmla="*/ 212 w 761"/>
                <a:gd name="T45" fmla="*/ 392 h 653"/>
                <a:gd name="T46" fmla="*/ 245 w 761"/>
                <a:gd name="T47" fmla="*/ 367 h 653"/>
                <a:gd name="T48" fmla="*/ 236 w 761"/>
                <a:gd name="T49" fmla="*/ 344 h 653"/>
                <a:gd name="T50" fmla="*/ 236 w 761"/>
                <a:gd name="T51" fmla="*/ 298 h 653"/>
                <a:gd name="T52" fmla="*/ 257 w 761"/>
                <a:gd name="T53" fmla="*/ 223 h 653"/>
                <a:gd name="T54" fmla="*/ 276 w 761"/>
                <a:gd name="T55" fmla="*/ 175 h 653"/>
                <a:gd name="T56" fmla="*/ 296 w 761"/>
                <a:gd name="T57" fmla="*/ 133 h 653"/>
                <a:gd name="T58" fmla="*/ 344 w 761"/>
                <a:gd name="T59" fmla="*/ 56 h 653"/>
                <a:gd name="T60" fmla="*/ 382 w 761"/>
                <a:gd name="T61" fmla="*/ 6 h 653"/>
                <a:gd name="T62" fmla="*/ 394 w 761"/>
                <a:gd name="T63" fmla="*/ 1 h 653"/>
                <a:gd name="T64" fmla="*/ 404 w 761"/>
                <a:gd name="T65" fmla="*/ 14 h 653"/>
                <a:gd name="T66" fmla="*/ 421 w 761"/>
                <a:gd name="T67" fmla="*/ 98 h 653"/>
                <a:gd name="T68" fmla="*/ 443 w 761"/>
                <a:gd name="T69" fmla="*/ 171 h 653"/>
                <a:gd name="T70" fmla="*/ 468 w 761"/>
                <a:gd name="T71" fmla="*/ 233 h 653"/>
                <a:gd name="T72" fmla="*/ 512 w 761"/>
                <a:gd name="T73" fmla="*/ 322 h 653"/>
                <a:gd name="T74" fmla="*/ 556 w 761"/>
                <a:gd name="T75" fmla="*/ 397 h 653"/>
                <a:gd name="T76" fmla="*/ 604 w 761"/>
                <a:gd name="T77" fmla="*/ 469 h 653"/>
                <a:gd name="T78" fmla="*/ 643 w 761"/>
                <a:gd name="T79" fmla="*/ 523 h 653"/>
                <a:gd name="T80" fmla="*/ 671 w 761"/>
                <a:gd name="T81" fmla="*/ 554 h 653"/>
                <a:gd name="T82" fmla="*/ 693 w 761"/>
                <a:gd name="T83" fmla="*/ 581 h 653"/>
                <a:gd name="T84" fmla="*/ 698 w 761"/>
                <a:gd name="T85" fmla="*/ 587 h 653"/>
                <a:gd name="T86" fmla="*/ 761 w 761"/>
                <a:gd name="T87" fmla="*/ 649 h 653"/>
                <a:gd name="T88" fmla="*/ 759 w 761"/>
                <a:gd name="T89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1" h="653">
                  <a:moveTo>
                    <a:pt x="759" y="653"/>
                  </a:moveTo>
                  <a:cubicBezTo>
                    <a:pt x="749" y="651"/>
                    <a:pt x="739" y="650"/>
                    <a:pt x="729" y="649"/>
                  </a:cubicBezTo>
                  <a:cubicBezTo>
                    <a:pt x="726" y="648"/>
                    <a:pt x="723" y="648"/>
                    <a:pt x="720" y="648"/>
                  </a:cubicBezTo>
                  <a:cubicBezTo>
                    <a:pt x="699" y="646"/>
                    <a:pt x="678" y="646"/>
                    <a:pt x="657" y="642"/>
                  </a:cubicBezTo>
                  <a:cubicBezTo>
                    <a:pt x="627" y="636"/>
                    <a:pt x="597" y="629"/>
                    <a:pt x="568" y="621"/>
                  </a:cubicBezTo>
                  <a:cubicBezTo>
                    <a:pt x="544" y="614"/>
                    <a:pt x="521" y="605"/>
                    <a:pt x="498" y="596"/>
                  </a:cubicBezTo>
                  <a:cubicBezTo>
                    <a:pt x="477" y="587"/>
                    <a:pt x="456" y="578"/>
                    <a:pt x="436" y="567"/>
                  </a:cubicBezTo>
                  <a:cubicBezTo>
                    <a:pt x="417" y="556"/>
                    <a:pt x="398" y="544"/>
                    <a:pt x="381" y="530"/>
                  </a:cubicBezTo>
                  <a:cubicBezTo>
                    <a:pt x="358" y="512"/>
                    <a:pt x="335" y="493"/>
                    <a:pt x="314" y="472"/>
                  </a:cubicBezTo>
                  <a:cubicBezTo>
                    <a:pt x="299" y="457"/>
                    <a:pt x="288" y="439"/>
                    <a:pt x="275" y="422"/>
                  </a:cubicBezTo>
                  <a:cubicBezTo>
                    <a:pt x="273" y="420"/>
                    <a:pt x="270" y="417"/>
                    <a:pt x="268" y="414"/>
                  </a:cubicBezTo>
                  <a:cubicBezTo>
                    <a:pt x="247" y="432"/>
                    <a:pt x="227" y="449"/>
                    <a:pt x="207" y="465"/>
                  </a:cubicBezTo>
                  <a:cubicBezTo>
                    <a:pt x="188" y="482"/>
                    <a:pt x="169" y="498"/>
                    <a:pt x="150" y="514"/>
                  </a:cubicBezTo>
                  <a:cubicBezTo>
                    <a:pt x="132" y="529"/>
                    <a:pt x="114" y="544"/>
                    <a:pt x="96" y="558"/>
                  </a:cubicBezTo>
                  <a:cubicBezTo>
                    <a:pt x="82" y="571"/>
                    <a:pt x="67" y="583"/>
                    <a:pt x="52" y="594"/>
                  </a:cubicBezTo>
                  <a:cubicBezTo>
                    <a:pt x="39" y="604"/>
                    <a:pt x="29" y="602"/>
                    <a:pt x="16" y="592"/>
                  </a:cubicBezTo>
                  <a:cubicBezTo>
                    <a:pt x="4" y="582"/>
                    <a:pt x="0" y="568"/>
                    <a:pt x="3" y="553"/>
                  </a:cubicBezTo>
                  <a:cubicBezTo>
                    <a:pt x="4" y="547"/>
                    <a:pt x="12" y="542"/>
                    <a:pt x="18" y="538"/>
                  </a:cubicBezTo>
                  <a:cubicBezTo>
                    <a:pt x="29" y="529"/>
                    <a:pt x="41" y="521"/>
                    <a:pt x="52" y="513"/>
                  </a:cubicBezTo>
                  <a:cubicBezTo>
                    <a:pt x="67" y="502"/>
                    <a:pt x="82" y="491"/>
                    <a:pt x="97" y="480"/>
                  </a:cubicBezTo>
                  <a:cubicBezTo>
                    <a:pt x="110" y="470"/>
                    <a:pt x="123" y="459"/>
                    <a:pt x="137" y="449"/>
                  </a:cubicBezTo>
                  <a:cubicBezTo>
                    <a:pt x="151" y="438"/>
                    <a:pt x="166" y="428"/>
                    <a:pt x="180" y="417"/>
                  </a:cubicBezTo>
                  <a:cubicBezTo>
                    <a:pt x="191" y="409"/>
                    <a:pt x="201" y="400"/>
                    <a:pt x="212" y="392"/>
                  </a:cubicBezTo>
                  <a:cubicBezTo>
                    <a:pt x="223" y="383"/>
                    <a:pt x="234" y="375"/>
                    <a:pt x="245" y="367"/>
                  </a:cubicBezTo>
                  <a:cubicBezTo>
                    <a:pt x="242" y="360"/>
                    <a:pt x="237" y="352"/>
                    <a:pt x="236" y="344"/>
                  </a:cubicBezTo>
                  <a:cubicBezTo>
                    <a:pt x="235" y="329"/>
                    <a:pt x="235" y="314"/>
                    <a:pt x="236" y="298"/>
                  </a:cubicBezTo>
                  <a:cubicBezTo>
                    <a:pt x="237" y="272"/>
                    <a:pt x="248" y="247"/>
                    <a:pt x="257" y="223"/>
                  </a:cubicBezTo>
                  <a:cubicBezTo>
                    <a:pt x="263" y="206"/>
                    <a:pt x="269" y="191"/>
                    <a:pt x="276" y="175"/>
                  </a:cubicBezTo>
                  <a:cubicBezTo>
                    <a:pt x="282" y="161"/>
                    <a:pt x="288" y="146"/>
                    <a:pt x="296" y="133"/>
                  </a:cubicBezTo>
                  <a:cubicBezTo>
                    <a:pt x="311" y="107"/>
                    <a:pt x="327" y="81"/>
                    <a:pt x="344" y="56"/>
                  </a:cubicBezTo>
                  <a:cubicBezTo>
                    <a:pt x="356" y="39"/>
                    <a:pt x="369" y="22"/>
                    <a:pt x="382" y="6"/>
                  </a:cubicBezTo>
                  <a:cubicBezTo>
                    <a:pt x="385" y="3"/>
                    <a:pt x="391" y="0"/>
                    <a:pt x="394" y="1"/>
                  </a:cubicBezTo>
                  <a:cubicBezTo>
                    <a:pt x="398" y="4"/>
                    <a:pt x="403" y="9"/>
                    <a:pt x="404" y="14"/>
                  </a:cubicBezTo>
                  <a:cubicBezTo>
                    <a:pt x="407" y="43"/>
                    <a:pt x="412" y="71"/>
                    <a:pt x="421" y="98"/>
                  </a:cubicBezTo>
                  <a:cubicBezTo>
                    <a:pt x="430" y="122"/>
                    <a:pt x="435" y="147"/>
                    <a:pt x="443" y="171"/>
                  </a:cubicBezTo>
                  <a:cubicBezTo>
                    <a:pt x="450" y="192"/>
                    <a:pt x="459" y="213"/>
                    <a:pt x="468" y="233"/>
                  </a:cubicBezTo>
                  <a:cubicBezTo>
                    <a:pt x="482" y="263"/>
                    <a:pt x="496" y="293"/>
                    <a:pt x="512" y="322"/>
                  </a:cubicBezTo>
                  <a:cubicBezTo>
                    <a:pt x="526" y="348"/>
                    <a:pt x="541" y="372"/>
                    <a:pt x="556" y="397"/>
                  </a:cubicBezTo>
                  <a:cubicBezTo>
                    <a:pt x="572" y="421"/>
                    <a:pt x="588" y="445"/>
                    <a:pt x="604" y="469"/>
                  </a:cubicBezTo>
                  <a:cubicBezTo>
                    <a:pt x="617" y="487"/>
                    <a:pt x="630" y="505"/>
                    <a:pt x="643" y="523"/>
                  </a:cubicBezTo>
                  <a:cubicBezTo>
                    <a:pt x="652" y="534"/>
                    <a:pt x="662" y="543"/>
                    <a:pt x="671" y="554"/>
                  </a:cubicBezTo>
                  <a:cubicBezTo>
                    <a:pt x="679" y="563"/>
                    <a:pt x="686" y="572"/>
                    <a:pt x="693" y="581"/>
                  </a:cubicBezTo>
                  <a:cubicBezTo>
                    <a:pt x="695" y="583"/>
                    <a:pt x="696" y="585"/>
                    <a:pt x="698" y="587"/>
                  </a:cubicBezTo>
                  <a:cubicBezTo>
                    <a:pt x="719" y="608"/>
                    <a:pt x="740" y="628"/>
                    <a:pt x="761" y="649"/>
                  </a:cubicBezTo>
                  <a:cubicBezTo>
                    <a:pt x="760" y="650"/>
                    <a:pt x="760" y="651"/>
                    <a:pt x="759" y="653"/>
                  </a:cubicBezTo>
                  <a:close/>
                </a:path>
              </a:pathLst>
            </a:custGeom>
            <a:solidFill>
              <a:srgbClr val="377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1839822" y="3315666"/>
              <a:ext cx="466725" cy="503238"/>
              <a:chOff x="1287" y="1434"/>
              <a:chExt cx="294" cy="317"/>
            </a:xfrm>
            <a:solidFill>
              <a:schemeClr val="bg1"/>
            </a:solidFill>
          </p:grpSpPr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1287" y="1434"/>
                <a:ext cx="294" cy="317"/>
              </a:xfrm>
              <a:custGeom>
                <a:avLst/>
                <a:gdLst>
                  <a:gd name="T0" fmla="*/ 1280 w 3232"/>
                  <a:gd name="T1" fmla="*/ 3131 h 3487"/>
                  <a:gd name="T2" fmla="*/ 1746 w 3232"/>
                  <a:gd name="T3" fmla="*/ 3324 h 3487"/>
                  <a:gd name="T4" fmla="*/ 2169 w 3232"/>
                  <a:gd name="T5" fmla="*/ 2895 h 3487"/>
                  <a:gd name="T6" fmla="*/ 2020 w 3232"/>
                  <a:gd name="T7" fmla="*/ 2577 h 3487"/>
                  <a:gd name="T8" fmla="*/ 2344 w 3232"/>
                  <a:gd name="T9" fmla="*/ 2378 h 3487"/>
                  <a:gd name="T10" fmla="*/ 1363 w 3232"/>
                  <a:gd name="T11" fmla="*/ 2621 h 3487"/>
                  <a:gd name="T12" fmla="*/ 2609 w 3232"/>
                  <a:gd name="T13" fmla="*/ 2175 h 3487"/>
                  <a:gd name="T14" fmla="*/ 2613 w 3232"/>
                  <a:gd name="T15" fmla="*/ 2764 h 3487"/>
                  <a:gd name="T16" fmla="*/ 2914 w 3232"/>
                  <a:gd name="T17" fmla="*/ 2580 h 3487"/>
                  <a:gd name="T18" fmla="*/ 3081 w 3232"/>
                  <a:gd name="T19" fmla="*/ 2314 h 3487"/>
                  <a:gd name="T20" fmla="*/ 349 w 3232"/>
                  <a:gd name="T21" fmla="*/ 1934 h 3487"/>
                  <a:gd name="T22" fmla="*/ 288 w 3232"/>
                  <a:gd name="T23" fmla="*/ 2375 h 3487"/>
                  <a:gd name="T24" fmla="*/ 287 w 3232"/>
                  <a:gd name="T25" fmla="*/ 2576 h 3487"/>
                  <a:gd name="T26" fmla="*/ 759 w 3232"/>
                  <a:gd name="T27" fmla="*/ 2772 h 3487"/>
                  <a:gd name="T28" fmla="*/ 688 w 3232"/>
                  <a:gd name="T29" fmla="*/ 2175 h 3487"/>
                  <a:gd name="T30" fmla="*/ 2554 w 3232"/>
                  <a:gd name="T31" fmla="*/ 1936 h 3487"/>
                  <a:gd name="T32" fmla="*/ 749 w 3232"/>
                  <a:gd name="T33" fmla="*/ 1459 h 3487"/>
                  <a:gd name="T34" fmla="*/ 739 w 3232"/>
                  <a:gd name="T35" fmla="*/ 1841 h 3487"/>
                  <a:gd name="T36" fmla="*/ 1084 w 3232"/>
                  <a:gd name="T37" fmla="*/ 1199 h 3487"/>
                  <a:gd name="T38" fmla="*/ 916 w 3232"/>
                  <a:gd name="T39" fmla="*/ 2166 h 3487"/>
                  <a:gd name="T40" fmla="*/ 1840 w 3232"/>
                  <a:gd name="T41" fmla="*/ 2502 h 3487"/>
                  <a:gd name="T42" fmla="*/ 2411 w 3232"/>
                  <a:gd name="T43" fmla="*/ 1744 h 3487"/>
                  <a:gd name="T44" fmla="*/ 1776 w 3232"/>
                  <a:gd name="T45" fmla="*/ 954 h 3487"/>
                  <a:gd name="T46" fmla="*/ 2187 w 3232"/>
                  <a:gd name="T47" fmla="*/ 1006 h 3487"/>
                  <a:gd name="T48" fmla="*/ 976 w 3232"/>
                  <a:gd name="T49" fmla="*/ 1009 h 3487"/>
                  <a:gd name="T50" fmla="*/ 1157 w 3232"/>
                  <a:gd name="T51" fmla="*/ 749 h 3487"/>
                  <a:gd name="T52" fmla="*/ 2522 w 3232"/>
                  <a:gd name="T53" fmla="*/ 1241 h 3487"/>
                  <a:gd name="T54" fmla="*/ 3054 w 3232"/>
                  <a:gd name="T55" fmla="*/ 1325 h 3487"/>
                  <a:gd name="T56" fmla="*/ 2981 w 3232"/>
                  <a:gd name="T57" fmla="*/ 877 h 3487"/>
                  <a:gd name="T58" fmla="*/ 2470 w 3232"/>
                  <a:gd name="T59" fmla="*/ 714 h 3487"/>
                  <a:gd name="T60" fmla="*/ 349 w 3232"/>
                  <a:gd name="T61" fmla="*/ 846 h 3487"/>
                  <a:gd name="T62" fmla="*/ 229 w 3232"/>
                  <a:gd name="T63" fmla="*/ 1270 h 3487"/>
                  <a:gd name="T64" fmla="*/ 687 w 3232"/>
                  <a:gd name="T65" fmla="*/ 1313 h 3487"/>
                  <a:gd name="T66" fmla="*/ 1649 w 3232"/>
                  <a:gd name="T67" fmla="*/ 149 h 3487"/>
                  <a:gd name="T68" fmla="*/ 1336 w 3232"/>
                  <a:gd name="T69" fmla="*/ 362 h 3487"/>
                  <a:gd name="T70" fmla="*/ 1229 w 3232"/>
                  <a:gd name="T71" fmla="*/ 611 h 3487"/>
                  <a:gd name="T72" fmla="*/ 2133 w 3232"/>
                  <a:gd name="T73" fmla="*/ 525 h 3487"/>
                  <a:gd name="T74" fmla="*/ 1699 w 3232"/>
                  <a:gd name="T75" fmla="*/ 152 h 3487"/>
                  <a:gd name="T76" fmla="*/ 2076 w 3232"/>
                  <a:gd name="T77" fmla="*/ 199 h 3487"/>
                  <a:gd name="T78" fmla="*/ 2617 w 3232"/>
                  <a:gd name="T79" fmla="*/ 573 h 3487"/>
                  <a:gd name="T80" fmla="*/ 3133 w 3232"/>
                  <a:gd name="T81" fmla="*/ 827 h 3487"/>
                  <a:gd name="T82" fmla="*/ 3195 w 3232"/>
                  <a:gd name="T83" fmla="*/ 1375 h 3487"/>
                  <a:gd name="T84" fmla="*/ 3121 w 3232"/>
                  <a:gd name="T85" fmla="*/ 1933 h 3487"/>
                  <a:gd name="T86" fmla="*/ 3206 w 3232"/>
                  <a:gd name="T87" fmla="*/ 2517 h 3487"/>
                  <a:gd name="T88" fmla="*/ 3067 w 3232"/>
                  <a:gd name="T89" fmla="*/ 2811 h 3487"/>
                  <a:gd name="T90" fmla="*/ 2750 w 3232"/>
                  <a:gd name="T91" fmla="*/ 2891 h 3487"/>
                  <a:gd name="T92" fmla="*/ 2168 w 3232"/>
                  <a:gd name="T93" fmla="*/ 3183 h 3487"/>
                  <a:gd name="T94" fmla="*/ 1649 w 3232"/>
                  <a:gd name="T95" fmla="*/ 3487 h 3487"/>
                  <a:gd name="T96" fmla="*/ 1129 w 3232"/>
                  <a:gd name="T97" fmla="*/ 3183 h 3487"/>
                  <a:gd name="T98" fmla="*/ 546 w 3232"/>
                  <a:gd name="T99" fmla="*/ 2891 h 3487"/>
                  <a:gd name="T100" fmla="*/ 124 w 3232"/>
                  <a:gd name="T101" fmla="*/ 2593 h 3487"/>
                  <a:gd name="T102" fmla="*/ 8 w 3232"/>
                  <a:gd name="T103" fmla="*/ 2381 h 3487"/>
                  <a:gd name="T104" fmla="*/ 200 w 3232"/>
                  <a:gd name="T105" fmla="*/ 1888 h 3487"/>
                  <a:gd name="T106" fmla="*/ 85 w 3232"/>
                  <a:gd name="T107" fmla="*/ 1312 h 3487"/>
                  <a:gd name="T108" fmla="*/ 196 w 3232"/>
                  <a:gd name="T109" fmla="*/ 787 h 3487"/>
                  <a:gd name="T110" fmla="*/ 751 w 3232"/>
                  <a:gd name="T111" fmla="*/ 566 h 3487"/>
                  <a:gd name="T112" fmla="*/ 1044 w 3232"/>
                  <a:gd name="T113" fmla="*/ 302 h 3487"/>
                  <a:gd name="T114" fmla="*/ 1278 w 3232"/>
                  <a:gd name="T115" fmla="*/ 149 h 3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32" h="3487">
                    <a:moveTo>
                      <a:pt x="1648" y="2748"/>
                    </a:moveTo>
                    <a:lnTo>
                      <a:pt x="1542" y="2786"/>
                    </a:lnTo>
                    <a:lnTo>
                      <a:pt x="1437" y="2821"/>
                    </a:lnTo>
                    <a:lnTo>
                      <a:pt x="1332" y="2851"/>
                    </a:lnTo>
                    <a:lnTo>
                      <a:pt x="1229" y="2875"/>
                    </a:lnTo>
                    <a:lnTo>
                      <a:pt x="1127" y="2895"/>
                    </a:lnTo>
                    <a:lnTo>
                      <a:pt x="1163" y="2961"/>
                    </a:lnTo>
                    <a:lnTo>
                      <a:pt x="1201" y="3022"/>
                    </a:lnTo>
                    <a:lnTo>
                      <a:pt x="1239" y="3079"/>
                    </a:lnTo>
                    <a:lnTo>
                      <a:pt x="1280" y="3131"/>
                    </a:lnTo>
                    <a:lnTo>
                      <a:pt x="1321" y="3177"/>
                    </a:lnTo>
                    <a:lnTo>
                      <a:pt x="1365" y="3219"/>
                    </a:lnTo>
                    <a:lnTo>
                      <a:pt x="1409" y="3253"/>
                    </a:lnTo>
                    <a:lnTo>
                      <a:pt x="1456" y="3283"/>
                    </a:lnTo>
                    <a:lnTo>
                      <a:pt x="1503" y="3307"/>
                    </a:lnTo>
                    <a:lnTo>
                      <a:pt x="1550" y="3324"/>
                    </a:lnTo>
                    <a:lnTo>
                      <a:pt x="1599" y="3335"/>
                    </a:lnTo>
                    <a:lnTo>
                      <a:pt x="1649" y="3338"/>
                    </a:lnTo>
                    <a:lnTo>
                      <a:pt x="1699" y="3335"/>
                    </a:lnTo>
                    <a:lnTo>
                      <a:pt x="1746" y="3324"/>
                    </a:lnTo>
                    <a:lnTo>
                      <a:pt x="1795" y="3307"/>
                    </a:lnTo>
                    <a:lnTo>
                      <a:pt x="1842" y="3283"/>
                    </a:lnTo>
                    <a:lnTo>
                      <a:pt x="1887" y="3253"/>
                    </a:lnTo>
                    <a:lnTo>
                      <a:pt x="1932" y="3219"/>
                    </a:lnTo>
                    <a:lnTo>
                      <a:pt x="1975" y="3177"/>
                    </a:lnTo>
                    <a:lnTo>
                      <a:pt x="2018" y="3131"/>
                    </a:lnTo>
                    <a:lnTo>
                      <a:pt x="2058" y="3079"/>
                    </a:lnTo>
                    <a:lnTo>
                      <a:pt x="2096" y="3022"/>
                    </a:lnTo>
                    <a:lnTo>
                      <a:pt x="2133" y="2961"/>
                    </a:lnTo>
                    <a:lnTo>
                      <a:pt x="2169" y="2895"/>
                    </a:lnTo>
                    <a:lnTo>
                      <a:pt x="2067" y="2875"/>
                    </a:lnTo>
                    <a:lnTo>
                      <a:pt x="1965" y="2851"/>
                    </a:lnTo>
                    <a:lnTo>
                      <a:pt x="1860" y="2821"/>
                    </a:lnTo>
                    <a:lnTo>
                      <a:pt x="1754" y="2787"/>
                    </a:lnTo>
                    <a:lnTo>
                      <a:pt x="1648" y="2748"/>
                    </a:lnTo>
                    <a:close/>
                    <a:moveTo>
                      <a:pt x="2344" y="2378"/>
                    </a:moveTo>
                    <a:lnTo>
                      <a:pt x="2267" y="2430"/>
                    </a:lnTo>
                    <a:lnTo>
                      <a:pt x="2186" y="2481"/>
                    </a:lnTo>
                    <a:lnTo>
                      <a:pt x="2104" y="2531"/>
                    </a:lnTo>
                    <a:lnTo>
                      <a:pt x="2020" y="2577"/>
                    </a:lnTo>
                    <a:lnTo>
                      <a:pt x="1934" y="2621"/>
                    </a:lnTo>
                    <a:lnTo>
                      <a:pt x="1849" y="2662"/>
                    </a:lnTo>
                    <a:lnTo>
                      <a:pt x="1948" y="2691"/>
                    </a:lnTo>
                    <a:lnTo>
                      <a:pt x="2044" y="2718"/>
                    </a:lnTo>
                    <a:lnTo>
                      <a:pt x="2139" y="2738"/>
                    </a:lnTo>
                    <a:lnTo>
                      <a:pt x="2233" y="2754"/>
                    </a:lnTo>
                    <a:lnTo>
                      <a:pt x="2265" y="2666"/>
                    </a:lnTo>
                    <a:lnTo>
                      <a:pt x="2295" y="2574"/>
                    </a:lnTo>
                    <a:lnTo>
                      <a:pt x="2322" y="2477"/>
                    </a:lnTo>
                    <a:lnTo>
                      <a:pt x="2344" y="2378"/>
                    </a:lnTo>
                    <a:close/>
                    <a:moveTo>
                      <a:pt x="953" y="2378"/>
                    </a:moveTo>
                    <a:lnTo>
                      <a:pt x="976" y="2477"/>
                    </a:lnTo>
                    <a:lnTo>
                      <a:pt x="1001" y="2574"/>
                    </a:lnTo>
                    <a:lnTo>
                      <a:pt x="1031" y="2666"/>
                    </a:lnTo>
                    <a:lnTo>
                      <a:pt x="1064" y="2754"/>
                    </a:lnTo>
                    <a:lnTo>
                      <a:pt x="1157" y="2738"/>
                    </a:lnTo>
                    <a:lnTo>
                      <a:pt x="1252" y="2718"/>
                    </a:lnTo>
                    <a:lnTo>
                      <a:pt x="1349" y="2691"/>
                    </a:lnTo>
                    <a:lnTo>
                      <a:pt x="1447" y="2662"/>
                    </a:lnTo>
                    <a:lnTo>
                      <a:pt x="1363" y="2621"/>
                    </a:lnTo>
                    <a:lnTo>
                      <a:pt x="1277" y="2577"/>
                    </a:lnTo>
                    <a:lnTo>
                      <a:pt x="1192" y="2531"/>
                    </a:lnTo>
                    <a:lnTo>
                      <a:pt x="1110" y="2481"/>
                    </a:lnTo>
                    <a:lnTo>
                      <a:pt x="1030" y="2430"/>
                    </a:lnTo>
                    <a:lnTo>
                      <a:pt x="953" y="2378"/>
                    </a:lnTo>
                    <a:close/>
                    <a:moveTo>
                      <a:pt x="2908" y="1869"/>
                    </a:moveTo>
                    <a:lnTo>
                      <a:pt x="2841" y="1947"/>
                    </a:lnTo>
                    <a:lnTo>
                      <a:pt x="2769" y="2025"/>
                    </a:lnTo>
                    <a:lnTo>
                      <a:pt x="2691" y="2101"/>
                    </a:lnTo>
                    <a:lnTo>
                      <a:pt x="2609" y="2175"/>
                    </a:lnTo>
                    <a:lnTo>
                      <a:pt x="2522" y="2246"/>
                    </a:lnTo>
                    <a:lnTo>
                      <a:pt x="2503" y="2358"/>
                    </a:lnTo>
                    <a:lnTo>
                      <a:pt x="2480" y="2468"/>
                    </a:lnTo>
                    <a:lnTo>
                      <a:pt x="2453" y="2573"/>
                    </a:lnTo>
                    <a:lnTo>
                      <a:pt x="2422" y="2673"/>
                    </a:lnTo>
                    <a:lnTo>
                      <a:pt x="2388" y="2770"/>
                    </a:lnTo>
                    <a:lnTo>
                      <a:pt x="2430" y="2772"/>
                    </a:lnTo>
                    <a:lnTo>
                      <a:pt x="2470" y="2773"/>
                    </a:lnTo>
                    <a:lnTo>
                      <a:pt x="2543" y="2771"/>
                    </a:lnTo>
                    <a:lnTo>
                      <a:pt x="2613" y="2764"/>
                    </a:lnTo>
                    <a:lnTo>
                      <a:pt x="2678" y="2755"/>
                    </a:lnTo>
                    <a:lnTo>
                      <a:pt x="2738" y="2740"/>
                    </a:lnTo>
                    <a:lnTo>
                      <a:pt x="2794" y="2722"/>
                    </a:lnTo>
                    <a:lnTo>
                      <a:pt x="2798" y="2693"/>
                    </a:lnTo>
                    <a:lnTo>
                      <a:pt x="2807" y="2666"/>
                    </a:lnTo>
                    <a:lnTo>
                      <a:pt x="2822" y="2642"/>
                    </a:lnTo>
                    <a:lnTo>
                      <a:pt x="2840" y="2621"/>
                    </a:lnTo>
                    <a:lnTo>
                      <a:pt x="2861" y="2603"/>
                    </a:lnTo>
                    <a:lnTo>
                      <a:pt x="2886" y="2589"/>
                    </a:lnTo>
                    <a:lnTo>
                      <a:pt x="2914" y="2580"/>
                    </a:lnTo>
                    <a:lnTo>
                      <a:pt x="2944" y="2578"/>
                    </a:lnTo>
                    <a:lnTo>
                      <a:pt x="2972" y="2581"/>
                    </a:lnTo>
                    <a:lnTo>
                      <a:pt x="2999" y="2589"/>
                    </a:lnTo>
                    <a:lnTo>
                      <a:pt x="3017" y="2566"/>
                    </a:lnTo>
                    <a:lnTo>
                      <a:pt x="3033" y="2540"/>
                    </a:lnTo>
                    <a:lnTo>
                      <a:pt x="3053" y="2500"/>
                    </a:lnTo>
                    <a:lnTo>
                      <a:pt x="3068" y="2457"/>
                    </a:lnTo>
                    <a:lnTo>
                      <a:pt x="3077" y="2411"/>
                    </a:lnTo>
                    <a:lnTo>
                      <a:pt x="3082" y="2363"/>
                    </a:lnTo>
                    <a:lnTo>
                      <a:pt x="3081" y="2314"/>
                    </a:lnTo>
                    <a:lnTo>
                      <a:pt x="3076" y="2262"/>
                    </a:lnTo>
                    <a:lnTo>
                      <a:pt x="3066" y="2209"/>
                    </a:lnTo>
                    <a:lnTo>
                      <a:pt x="3050" y="2156"/>
                    </a:lnTo>
                    <a:lnTo>
                      <a:pt x="3031" y="2100"/>
                    </a:lnTo>
                    <a:lnTo>
                      <a:pt x="3006" y="2044"/>
                    </a:lnTo>
                    <a:lnTo>
                      <a:pt x="2978" y="1987"/>
                    </a:lnTo>
                    <a:lnTo>
                      <a:pt x="2945" y="1928"/>
                    </a:lnTo>
                    <a:lnTo>
                      <a:pt x="2908" y="1869"/>
                    </a:lnTo>
                    <a:close/>
                    <a:moveTo>
                      <a:pt x="389" y="1869"/>
                    </a:moveTo>
                    <a:lnTo>
                      <a:pt x="349" y="1934"/>
                    </a:lnTo>
                    <a:lnTo>
                      <a:pt x="313" y="1998"/>
                    </a:lnTo>
                    <a:lnTo>
                      <a:pt x="283" y="2061"/>
                    </a:lnTo>
                    <a:lnTo>
                      <a:pt x="259" y="2123"/>
                    </a:lnTo>
                    <a:lnTo>
                      <a:pt x="239" y="2183"/>
                    </a:lnTo>
                    <a:lnTo>
                      <a:pt x="226" y="2242"/>
                    </a:lnTo>
                    <a:lnTo>
                      <a:pt x="218" y="2299"/>
                    </a:lnTo>
                    <a:lnTo>
                      <a:pt x="239" y="2313"/>
                    </a:lnTo>
                    <a:lnTo>
                      <a:pt x="260" y="2331"/>
                    </a:lnTo>
                    <a:lnTo>
                      <a:pt x="276" y="2352"/>
                    </a:lnTo>
                    <a:lnTo>
                      <a:pt x="288" y="2375"/>
                    </a:lnTo>
                    <a:lnTo>
                      <a:pt x="296" y="2402"/>
                    </a:lnTo>
                    <a:lnTo>
                      <a:pt x="298" y="2429"/>
                    </a:lnTo>
                    <a:lnTo>
                      <a:pt x="296" y="2457"/>
                    </a:lnTo>
                    <a:lnTo>
                      <a:pt x="287" y="2483"/>
                    </a:lnTo>
                    <a:lnTo>
                      <a:pt x="274" y="2507"/>
                    </a:lnTo>
                    <a:lnTo>
                      <a:pt x="257" y="2529"/>
                    </a:lnTo>
                    <a:lnTo>
                      <a:pt x="260" y="2533"/>
                    </a:lnTo>
                    <a:lnTo>
                      <a:pt x="262" y="2537"/>
                    </a:lnTo>
                    <a:lnTo>
                      <a:pt x="264" y="2540"/>
                    </a:lnTo>
                    <a:lnTo>
                      <a:pt x="287" y="2576"/>
                    </a:lnTo>
                    <a:lnTo>
                      <a:pt x="316" y="2610"/>
                    </a:lnTo>
                    <a:lnTo>
                      <a:pt x="349" y="2640"/>
                    </a:lnTo>
                    <a:lnTo>
                      <a:pt x="387" y="2667"/>
                    </a:lnTo>
                    <a:lnTo>
                      <a:pt x="428" y="2691"/>
                    </a:lnTo>
                    <a:lnTo>
                      <a:pt x="474" y="2712"/>
                    </a:lnTo>
                    <a:lnTo>
                      <a:pt x="523" y="2731"/>
                    </a:lnTo>
                    <a:lnTo>
                      <a:pt x="576" y="2746"/>
                    </a:lnTo>
                    <a:lnTo>
                      <a:pt x="634" y="2758"/>
                    </a:lnTo>
                    <a:lnTo>
                      <a:pt x="695" y="2766"/>
                    </a:lnTo>
                    <a:lnTo>
                      <a:pt x="759" y="2772"/>
                    </a:lnTo>
                    <a:lnTo>
                      <a:pt x="827" y="2773"/>
                    </a:lnTo>
                    <a:lnTo>
                      <a:pt x="853" y="2773"/>
                    </a:lnTo>
                    <a:lnTo>
                      <a:pt x="881" y="2771"/>
                    </a:lnTo>
                    <a:lnTo>
                      <a:pt x="908" y="2768"/>
                    </a:lnTo>
                    <a:lnTo>
                      <a:pt x="874" y="2673"/>
                    </a:lnTo>
                    <a:lnTo>
                      <a:pt x="843" y="2573"/>
                    </a:lnTo>
                    <a:lnTo>
                      <a:pt x="817" y="2467"/>
                    </a:lnTo>
                    <a:lnTo>
                      <a:pt x="794" y="2358"/>
                    </a:lnTo>
                    <a:lnTo>
                      <a:pt x="775" y="2246"/>
                    </a:lnTo>
                    <a:lnTo>
                      <a:pt x="688" y="2175"/>
                    </a:lnTo>
                    <a:lnTo>
                      <a:pt x="606" y="2101"/>
                    </a:lnTo>
                    <a:lnTo>
                      <a:pt x="529" y="2025"/>
                    </a:lnTo>
                    <a:lnTo>
                      <a:pt x="456" y="1947"/>
                    </a:lnTo>
                    <a:lnTo>
                      <a:pt x="389" y="1869"/>
                    </a:lnTo>
                    <a:close/>
                    <a:moveTo>
                      <a:pt x="2547" y="1459"/>
                    </a:moveTo>
                    <a:lnTo>
                      <a:pt x="2554" y="1552"/>
                    </a:lnTo>
                    <a:lnTo>
                      <a:pt x="2558" y="1647"/>
                    </a:lnTo>
                    <a:lnTo>
                      <a:pt x="2559" y="1744"/>
                    </a:lnTo>
                    <a:lnTo>
                      <a:pt x="2558" y="1841"/>
                    </a:lnTo>
                    <a:lnTo>
                      <a:pt x="2554" y="1936"/>
                    </a:lnTo>
                    <a:lnTo>
                      <a:pt x="2547" y="2030"/>
                    </a:lnTo>
                    <a:lnTo>
                      <a:pt x="2622" y="1960"/>
                    </a:lnTo>
                    <a:lnTo>
                      <a:pt x="2691" y="1889"/>
                    </a:lnTo>
                    <a:lnTo>
                      <a:pt x="2757" y="1817"/>
                    </a:lnTo>
                    <a:lnTo>
                      <a:pt x="2818" y="1744"/>
                    </a:lnTo>
                    <a:lnTo>
                      <a:pt x="2758" y="1672"/>
                    </a:lnTo>
                    <a:lnTo>
                      <a:pt x="2693" y="1601"/>
                    </a:lnTo>
                    <a:lnTo>
                      <a:pt x="2623" y="1530"/>
                    </a:lnTo>
                    <a:lnTo>
                      <a:pt x="2547" y="1459"/>
                    </a:lnTo>
                    <a:close/>
                    <a:moveTo>
                      <a:pt x="749" y="1459"/>
                    </a:moveTo>
                    <a:lnTo>
                      <a:pt x="674" y="1530"/>
                    </a:lnTo>
                    <a:lnTo>
                      <a:pt x="604" y="1601"/>
                    </a:lnTo>
                    <a:lnTo>
                      <a:pt x="538" y="1673"/>
                    </a:lnTo>
                    <a:lnTo>
                      <a:pt x="479" y="1745"/>
                    </a:lnTo>
                    <a:lnTo>
                      <a:pt x="539" y="1817"/>
                    </a:lnTo>
                    <a:lnTo>
                      <a:pt x="605" y="1889"/>
                    </a:lnTo>
                    <a:lnTo>
                      <a:pt x="675" y="1960"/>
                    </a:lnTo>
                    <a:lnTo>
                      <a:pt x="749" y="2030"/>
                    </a:lnTo>
                    <a:lnTo>
                      <a:pt x="743" y="1937"/>
                    </a:lnTo>
                    <a:lnTo>
                      <a:pt x="739" y="1841"/>
                    </a:lnTo>
                    <a:lnTo>
                      <a:pt x="738" y="1744"/>
                    </a:lnTo>
                    <a:lnTo>
                      <a:pt x="739" y="1647"/>
                    </a:lnTo>
                    <a:lnTo>
                      <a:pt x="743" y="1552"/>
                    </a:lnTo>
                    <a:lnTo>
                      <a:pt x="749" y="1459"/>
                    </a:lnTo>
                    <a:close/>
                    <a:moveTo>
                      <a:pt x="1648" y="899"/>
                    </a:moveTo>
                    <a:lnTo>
                      <a:pt x="1521" y="954"/>
                    </a:lnTo>
                    <a:lnTo>
                      <a:pt x="1393" y="1017"/>
                    </a:lnTo>
                    <a:lnTo>
                      <a:pt x="1267" y="1085"/>
                    </a:lnTo>
                    <a:lnTo>
                      <a:pt x="1174" y="1141"/>
                    </a:lnTo>
                    <a:lnTo>
                      <a:pt x="1084" y="1199"/>
                    </a:lnTo>
                    <a:lnTo>
                      <a:pt x="998" y="1260"/>
                    </a:lnTo>
                    <a:lnTo>
                      <a:pt x="916" y="1321"/>
                    </a:lnTo>
                    <a:lnTo>
                      <a:pt x="903" y="1424"/>
                    </a:lnTo>
                    <a:lnTo>
                      <a:pt x="893" y="1529"/>
                    </a:lnTo>
                    <a:lnTo>
                      <a:pt x="888" y="1635"/>
                    </a:lnTo>
                    <a:lnTo>
                      <a:pt x="886" y="1744"/>
                    </a:lnTo>
                    <a:lnTo>
                      <a:pt x="888" y="1852"/>
                    </a:lnTo>
                    <a:lnTo>
                      <a:pt x="893" y="1959"/>
                    </a:lnTo>
                    <a:lnTo>
                      <a:pt x="903" y="2064"/>
                    </a:lnTo>
                    <a:lnTo>
                      <a:pt x="916" y="2166"/>
                    </a:lnTo>
                    <a:lnTo>
                      <a:pt x="999" y="2229"/>
                    </a:lnTo>
                    <a:lnTo>
                      <a:pt x="1085" y="2289"/>
                    </a:lnTo>
                    <a:lnTo>
                      <a:pt x="1175" y="2346"/>
                    </a:lnTo>
                    <a:lnTo>
                      <a:pt x="1267" y="2402"/>
                    </a:lnTo>
                    <a:lnTo>
                      <a:pt x="1362" y="2454"/>
                    </a:lnTo>
                    <a:lnTo>
                      <a:pt x="1457" y="2502"/>
                    </a:lnTo>
                    <a:lnTo>
                      <a:pt x="1552" y="2547"/>
                    </a:lnTo>
                    <a:lnTo>
                      <a:pt x="1648" y="2588"/>
                    </a:lnTo>
                    <a:lnTo>
                      <a:pt x="1744" y="2547"/>
                    </a:lnTo>
                    <a:lnTo>
                      <a:pt x="1840" y="2502"/>
                    </a:lnTo>
                    <a:lnTo>
                      <a:pt x="1935" y="2454"/>
                    </a:lnTo>
                    <a:lnTo>
                      <a:pt x="2029" y="2402"/>
                    </a:lnTo>
                    <a:lnTo>
                      <a:pt x="2122" y="2346"/>
                    </a:lnTo>
                    <a:lnTo>
                      <a:pt x="2211" y="2288"/>
                    </a:lnTo>
                    <a:lnTo>
                      <a:pt x="2297" y="2229"/>
                    </a:lnTo>
                    <a:lnTo>
                      <a:pt x="2381" y="2166"/>
                    </a:lnTo>
                    <a:lnTo>
                      <a:pt x="2394" y="2064"/>
                    </a:lnTo>
                    <a:lnTo>
                      <a:pt x="2403" y="1959"/>
                    </a:lnTo>
                    <a:lnTo>
                      <a:pt x="2409" y="1852"/>
                    </a:lnTo>
                    <a:lnTo>
                      <a:pt x="2411" y="1744"/>
                    </a:lnTo>
                    <a:lnTo>
                      <a:pt x="2409" y="1635"/>
                    </a:lnTo>
                    <a:lnTo>
                      <a:pt x="2403" y="1528"/>
                    </a:lnTo>
                    <a:lnTo>
                      <a:pt x="2394" y="1423"/>
                    </a:lnTo>
                    <a:lnTo>
                      <a:pt x="2381" y="1321"/>
                    </a:lnTo>
                    <a:lnTo>
                      <a:pt x="2298" y="1260"/>
                    </a:lnTo>
                    <a:lnTo>
                      <a:pt x="2213" y="1199"/>
                    </a:lnTo>
                    <a:lnTo>
                      <a:pt x="2122" y="1141"/>
                    </a:lnTo>
                    <a:lnTo>
                      <a:pt x="2029" y="1085"/>
                    </a:lnTo>
                    <a:lnTo>
                      <a:pt x="1903" y="1017"/>
                    </a:lnTo>
                    <a:lnTo>
                      <a:pt x="1776" y="954"/>
                    </a:lnTo>
                    <a:lnTo>
                      <a:pt x="1648" y="899"/>
                    </a:lnTo>
                    <a:close/>
                    <a:moveTo>
                      <a:pt x="2233" y="733"/>
                    </a:moveTo>
                    <a:lnTo>
                      <a:pt x="2139" y="749"/>
                    </a:lnTo>
                    <a:lnTo>
                      <a:pt x="2044" y="769"/>
                    </a:lnTo>
                    <a:lnTo>
                      <a:pt x="1948" y="795"/>
                    </a:lnTo>
                    <a:lnTo>
                      <a:pt x="1849" y="824"/>
                    </a:lnTo>
                    <a:lnTo>
                      <a:pt x="1934" y="865"/>
                    </a:lnTo>
                    <a:lnTo>
                      <a:pt x="2020" y="910"/>
                    </a:lnTo>
                    <a:lnTo>
                      <a:pt x="2104" y="956"/>
                    </a:lnTo>
                    <a:lnTo>
                      <a:pt x="2187" y="1006"/>
                    </a:lnTo>
                    <a:lnTo>
                      <a:pt x="2267" y="1057"/>
                    </a:lnTo>
                    <a:lnTo>
                      <a:pt x="2344" y="1110"/>
                    </a:lnTo>
                    <a:lnTo>
                      <a:pt x="2322" y="1009"/>
                    </a:lnTo>
                    <a:lnTo>
                      <a:pt x="2295" y="913"/>
                    </a:lnTo>
                    <a:lnTo>
                      <a:pt x="2265" y="821"/>
                    </a:lnTo>
                    <a:lnTo>
                      <a:pt x="2233" y="733"/>
                    </a:lnTo>
                    <a:close/>
                    <a:moveTo>
                      <a:pt x="1064" y="733"/>
                    </a:moveTo>
                    <a:lnTo>
                      <a:pt x="1031" y="821"/>
                    </a:lnTo>
                    <a:lnTo>
                      <a:pt x="1001" y="913"/>
                    </a:lnTo>
                    <a:lnTo>
                      <a:pt x="976" y="1009"/>
                    </a:lnTo>
                    <a:lnTo>
                      <a:pt x="953" y="1110"/>
                    </a:lnTo>
                    <a:lnTo>
                      <a:pt x="1030" y="1057"/>
                    </a:lnTo>
                    <a:lnTo>
                      <a:pt x="1109" y="1006"/>
                    </a:lnTo>
                    <a:lnTo>
                      <a:pt x="1192" y="956"/>
                    </a:lnTo>
                    <a:lnTo>
                      <a:pt x="1277" y="910"/>
                    </a:lnTo>
                    <a:lnTo>
                      <a:pt x="1363" y="866"/>
                    </a:lnTo>
                    <a:lnTo>
                      <a:pt x="1447" y="825"/>
                    </a:lnTo>
                    <a:lnTo>
                      <a:pt x="1349" y="795"/>
                    </a:lnTo>
                    <a:lnTo>
                      <a:pt x="1252" y="769"/>
                    </a:lnTo>
                    <a:lnTo>
                      <a:pt x="1157" y="749"/>
                    </a:lnTo>
                    <a:lnTo>
                      <a:pt x="1064" y="733"/>
                    </a:lnTo>
                    <a:close/>
                    <a:moveTo>
                      <a:pt x="2470" y="714"/>
                    </a:moveTo>
                    <a:lnTo>
                      <a:pt x="2444" y="714"/>
                    </a:lnTo>
                    <a:lnTo>
                      <a:pt x="2416" y="716"/>
                    </a:lnTo>
                    <a:lnTo>
                      <a:pt x="2388" y="717"/>
                    </a:lnTo>
                    <a:lnTo>
                      <a:pt x="2422" y="814"/>
                    </a:lnTo>
                    <a:lnTo>
                      <a:pt x="2453" y="914"/>
                    </a:lnTo>
                    <a:lnTo>
                      <a:pt x="2480" y="1019"/>
                    </a:lnTo>
                    <a:lnTo>
                      <a:pt x="2503" y="1127"/>
                    </a:lnTo>
                    <a:lnTo>
                      <a:pt x="2522" y="1241"/>
                    </a:lnTo>
                    <a:lnTo>
                      <a:pt x="2610" y="1313"/>
                    </a:lnTo>
                    <a:lnTo>
                      <a:pt x="2694" y="1387"/>
                    </a:lnTo>
                    <a:lnTo>
                      <a:pt x="2771" y="1463"/>
                    </a:lnTo>
                    <a:lnTo>
                      <a:pt x="2843" y="1541"/>
                    </a:lnTo>
                    <a:lnTo>
                      <a:pt x="2910" y="1618"/>
                    </a:lnTo>
                    <a:lnTo>
                      <a:pt x="2948" y="1556"/>
                    </a:lnTo>
                    <a:lnTo>
                      <a:pt x="2982" y="1496"/>
                    </a:lnTo>
                    <a:lnTo>
                      <a:pt x="3010" y="1438"/>
                    </a:lnTo>
                    <a:lnTo>
                      <a:pt x="3034" y="1380"/>
                    </a:lnTo>
                    <a:lnTo>
                      <a:pt x="3054" y="1325"/>
                    </a:lnTo>
                    <a:lnTo>
                      <a:pt x="3068" y="1270"/>
                    </a:lnTo>
                    <a:lnTo>
                      <a:pt x="3077" y="1218"/>
                    </a:lnTo>
                    <a:lnTo>
                      <a:pt x="3082" y="1168"/>
                    </a:lnTo>
                    <a:lnTo>
                      <a:pt x="3082" y="1119"/>
                    </a:lnTo>
                    <a:lnTo>
                      <a:pt x="3077" y="1073"/>
                    </a:lnTo>
                    <a:lnTo>
                      <a:pt x="3068" y="1028"/>
                    </a:lnTo>
                    <a:lnTo>
                      <a:pt x="3053" y="986"/>
                    </a:lnTo>
                    <a:lnTo>
                      <a:pt x="3033" y="947"/>
                    </a:lnTo>
                    <a:lnTo>
                      <a:pt x="3009" y="910"/>
                    </a:lnTo>
                    <a:lnTo>
                      <a:pt x="2981" y="877"/>
                    </a:lnTo>
                    <a:lnTo>
                      <a:pt x="2948" y="846"/>
                    </a:lnTo>
                    <a:lnTo>
                      <a:pt x="2910" y="819"/>
                    </a:lnTo>
                    <a:lnTo>
                      <a:pt x="2868" y="795"/>
                    </a:lnTo>
                    <a:lnTo>
                      <a:pt x="2823" y="773"/>
                    </a:lnTo>
                    <a:lnTo>
                      <a:pt x="2773" y="756"/>
                    </a:lnTo>
                    <a:lnTo>
                      <a:pt x="2720" y="741"/>
                    </a:lnTo>
                    <a:lnTo>
                      <a:pt x="2663" y="729"/>
                    </a:lnTo>
                    <a:lnTo>
                      <a:pt x="2601" y="721"/>
                    </a:lnTo>
                    <a:lnTo>
                      <a:pt x="2538" y="715"/>
                    </a:lnTo>
                    <a:lnTo>
                      <a:pt x="2470" y="714"/>
                    </a:lnTo>
                    <a:close/>
                    <a:moveTo>
                      <a:pt x="827" y="714"/>
                    </a:moveTo>
                    <a:lnTo>
                      <a:pt x="759" y="715"/>
                    </a:lnTo>
                    <a:lnTo>
                      <a:pt x="695" y="721"/>
                    </a:lnTo>
                    <a:lnTo>
                      <a:pt x="634" y="729"/>
                    </a:lnTo>
                    <a:lnTo>
                      <a:pt x="576" y="741"/>
                    </a:lnTo>
                    <a:lnTo>
                      <a:pt x="523" y="756"/>
                    </a:lnTo>
                    <a:lnTo>
                      <a:pt x="474" y="773"/>
                    </a:lnTo>
                    <a:lnTo>
                      <a:pt x="428" y="795"/>
                    </a:lnTo>
                    <a:lnTo>
                      <a:pt x="387" y="820"/>
                    </a:lnTo>
                    <a:lnTo>
                      <a:pt x="349" y="846"/>
                    </a:lnTo>
                    <a:lnTo>
                      <a:pt x="316" y="877"/>
                    </a:lnTo>
                    <a:lnTo>
                      <a:pt x="287" y="910"/>
                    </a:lnTo>
                    <a:lnTo>
                      <a:pt x="264" y="947"/>
                    </a:lnTo>
                    <a:lnTo>
                      <a:pt x="244" y="986"/>
                    </a:lnTo>
                    <a:lnTo>
                      <a:pt x="229" y="1028"/>
                    </a:lnTo>
                    <a:lnTo>
                      <a:pt x="219" y="1073"/>
                    </a:lnTo>
                    <a:lnTo>
                      <a:pt x="214" y="1119"/>
                    </a:lnTo>
                    <a:lnTo>
                      <a:pt x="214" y="1168"/>
                    </a:lnTo>
                    <a:lnTo>
                      <a:pt x="219" y="1218"/>
                    </a:lnTo>
                    <a:lnTo>
                      <a:pt x="229" y="1270"/>
                    </a:lnTo>
                    <a:lnTo>
                      <a:pt x="244" y="1325"/>
                    </a:lnTo>
                    <a:lnTo>
                      <a:pt x="263" y="1381"/>
                    </a:lnTo>
                    <a:lnTo>
                      <a:pt x="286" y="1438"/>
                    </a:lnTo>
                    <a:lnTo>
                      <a:pt x="315" y="1496"/>
                    </a:lnTo>
                    <a:lnTo>
                      <a:pt x="349" y="1556"/>
                    </a:lnTo>
                    <a:lnTo>
                      <a:pt x="387" y="1618"/>
                    </a:lnTo>
                    <a:lnTo>
                      <a:pt x="454" y="1541"/>
                    </a:lnTo>
                    <a:lnTo>
                      <a:pt x="526" y="1463"/>
                    </a:lnTo>
                    <a:lnTo>
                      <a:pt x="603" y="1388"/>
                    </a:lnTo>
                    <a:lnTo>
                      <a:pt x="687" y="1313"/>
                    </a:lnTo>
                    <a:lnTo>
                      <a:pt x="775" y="1241"/>
                    </a:lnTo>
                    <a:lnTo>
                      <a:pt x="794" y="1127"/>
                    </a:lnTo>
                    <a:lnTo>
                      <a:pt x="817" y="1019"/>
                    </a:lnTo>
                    <a:lnTo>
                      <a:pt x="843" y="914"/>
                    </a:lnTo>
                    <a:lnTo>
                      <a:pt x="874" y="814"/>
                    </a:lnTo>
                    <a:lnTo>
                      <a:pt x="908" y="717"/>
                    </a:lnTo>
                    <a:lnTo>
                      <a:pt x="881" y="716"/>
                    </a:lnTo>
                    <a:lnTo>
                      <a:pt x="853" y="714"/>
                    </a:lnTo>
                    <a:lnTo>
                      <a:pt x="827" y="714"/>
                    </a:lnTo>
                    <a:close/>
                    <a:moveTo>
                      <a:pt x="1649" y="149"/>
                    </a:moveTo>
                    <a:lnTo>
                      <a:pt x="1601" y="152"/>
                    </a:lnTo>
                    <a:lnTo>
                      <a:pt x="1553" y="163"/>
                    </a:lnTo>
                    <a:lnTo>
                      <a:pt x="1508" y="179"/>
                    </a:lnTo>
                    <a:lnTo>
                      <a:pt x="1462" y="201"/>
                    </a:lnTo>
                    <a:lnTo>
                      <a:pt x="1418" y="228"/>
                    </a:lnTo>
                    <a:lnTo>
                      <a:pt x="1374" y="261"/>
                    </a:lnTo>
                    <a:lnTo>
                      <a:pt x="1333" y="300"/>
                    </a:lnTo>
                    <a:lnTo>
                      <a:pt x="1337" y="316"/>
                    </a:lnTo>
                    <a:lnTo>
                      <a:pt x="1339" y="332"/>
                    </a:lnTo>
                    <a:lnTo>
                      <a:pt x="1336" y="362"/>
                    </a:lnTo>
                    <a:lnTo>
                      <a:pt x="1328" y="391"/>
                    </a:lnTo>
                    <a:lnTo>
                      <a:pt x="1314" y="416"/>
                    </a:lnTo>
                    <a:lnTo>
                      <a:pt x="1296" y="439"/>
                    </a:lnTo>
                    <a:lnTo>
                      <a:pt x="1274" y="456"/>
                    </a:lnTo>
                    <a:lnTo>
                      <a:pt x="1248" y="470"/>
                    </a:lnTo>
                    <a:lnTo>
                      <a:pt x="1220" y="479"/>
                    </a:lnTo>
                    <a:lnTo>
                      <a:pt x="1190" y="482"/>
                    </a:lnTo>
                    <a:lnTo>
                      <a:pt x="1158" y="535"/>
                    </a:lnTo>
                    <a:lnTo>
                      <a:pt x="1127" y="592"/>
                    </a:lnTo>
                    <a:lnTo>
                      <a:pt x="1229" y="611"/>
                    </a:lnTo>
                    <a:lnTo>
                      <a:pt x="1332" y="636"/>
                    </a:lnTo>
                    <a:lnTo>
                      <a:pt x="1437" y="665"/>
                    </a:lnTo>
                    <a:lnTo>
                      <a:pt x="1542" y="700"/>
                    </a:lnTo>
                    <a:lnTo>
                      <a:pt x="1648" y="739"/>
                    </a:lnTo>
                    <a:lnTo>
                      <a:pt x="1754" y="700"/>
                    </a:lnTo>
                    <a:lnTo>
                      <a:pt x="1860" y="665"/>
                    </a:lnTo>
                    <a:lnTo>
                      <a:pt x="1965" y="635"/>
                    </a:lnTo>
                    <a:lnTo>
                      <a:pt x="2067" y="611"/>
                    </a:lnTo>
                    <a:lnTo>
                      <a:pt x="2168" y="591"/>
                    </a:lnTo>
                    <a:lnTo>
                      <a:pt x="2133" y="525"/>
                    </a:lnTo>
                    <a:lnTo>
                      <a:pt x="2096" y="464"/>
                    </a:lnTo>
                    <a:lnTo>
                      <a:pt x="2058" y="408"/>
                    </a:lnTo>
                    <a:lnTo>
                      <a:pt x="2016" y="356"/>
                    </a:lnTo>
                    <a:lnTo>
                      <a:pt x="1975" y="310"/>
                    </a:lnTo>
                    <a:lnTo>
                      <a:pt x="1932" y="268"/>
                    </a:lnTo>
                    <a:lnTo>
                      <a:pt x="1887" y="232"/>
                    </a:lnTo>
                    <a:lnTo>
                      <a:pt x="1842" y="204"/>
                    </a:lnTo>
                    <a:lnTo>
                      <a:pt x="1795" y="180"/>
                    </a:lnTo>
                    <a:lnTo>
                      <a:pt x="1746" y="163"/>
                    </a:lnTo>
                    <a:lnTo>
                      <a:pt x="1699" y="152"/>
                    </a:lnTo>
                    <a:lnTo>
                      <a:pt x="1649" y="149"/>
                    </a:lnTo>
                    <a:close/>
                    <a:moveTo>
                      <a:pt x="1649" y="0"/>
                    </a:moveTo>
                    <a:lnTo>
                      <a:pt x="1706" y="3"/>
                    </a:lnTo>
                    <a:lnTo>
                      <a:pt x="1763" y="13"/>
                    </a:lnTo>
                    <a:lnTo>
                      <a:pt x="1818" y="30"/>
                    </a:lnTo>
                    <a:lnTo>
                      <a:pt x="1873" y="52"/>
                    </a:lnTo>
                    <a:lnTo>
                      <a:pt x="1926" y="80"/>
                    </a:lnTo>
                    <a:lnTo>
                      <a:pt x="1977" y="114"/>
                    </a:lnTo>
                    <a:lnTo>
                      <a:pt x="2028" y="154"/>
                    </a:lnTo>
                    <a:lnTo>
                      <a:pt x="2076" y="199"/>
                    </a:lnTo>
                    <a:lnTo>
                      <a:pt x="2122" y="249"/>
                    </a:lnTo>
                    <a:lnTo>
                      <a:pt x="2168" y="304"/>
                    </a:lnTo>
                    <a:lnTo>
                      <a:pt x="2210" y="365"/>
                    </a:lnTo>
                    <a:lnTo>
                      <a:pt x="2252" y="429"/>
                    </a:lnTo>
                    <a:lnTo>
                      <a:pt x="2290" y="498"/>
                    </a:lnTo>
                    <a:lnTo>
                      <a:pt x="2327" y="572"/>
                    </a:lnTo>
                    <a:lnTo>
                      <a:pt x="2400" y="566"/>
                    </a:lnTo>
                    <a:lnTo>
                      <a:pt x="2470" y="565"/>
                    </a:lnTo>
                    <a:lnTo>
                      <a:pt x="2545" y="566"/>
                    </a:lnTo>
                    <a:lnTo>
                      <a:pt x="2617" y="573"/>
                    </a:lnTo>
                    <a:lnTo>
                      <a:pt x="2686" y="582"/>
                    </a:lnTo>
                    <a:lnTo>
                      <a:pt x="2751" y="595"/>
                    </a:lnTo>
                    <a:lnTo>
                      <a:pt x="2812" y="612"/>
                    </a:lnTo>
                    <a:lnTo>
                      <a:pt x="2871" y="633"/>
                    </a:lnTo>
                    <a:lnTo>
                      <a:pt x="2925" y="656"/>
                    </a:lnTo>
                    <a:lnTo>
                      <a:pt x="2974" y="684"/>
                    </a:lnTo>
                    <a:lnTo>
                      <a:pt x="3021" y="715"/>
                    </a:lnTo>
                    <a:lnTo>
                      <a:pt x="3062" y="749"/>
                    </a:lnTo>
                    <a:lnTo>
                      <a:pt x="3100" y="787"/>
                    </a:lnTo>
                    <a:lnTo>
                      <a:pt x="3133" y="827"/>
                    </a:lnTo>
                    <a:lnTo>
                      <a:pt x="3163" y="872"/>
                    </a:lnTo>
                    <a:lnTo>
                      <a:pt x="3187" y="919"/>
                    </a:lnTo>
                    <a:lnTo>
                      <a:pt x="3206" y="970"/>
                    </a:lnTo>
                    <a:lnTo>
                      <a:pt x="3220" y="1022"/>
                    </a:lnTo>
                    <a:lnTo>
                      <a:pt x="3229" y="1077"/>
                    </a:lnTo>
                    <a:lnTo>
                      <a:pt x="3232" y="1133"/>
                    </a:lnTo>
                    <a:lnTo>
                      <a:pt x="3231" y="1191"/>
                    </a:lnTo>
                    <a:lnTo>
                      <a:pt x="3223" y="1251"/>
                    </a:lnTo>
                    <a:lnTo>
                      <a:pt x="3212" y="1312"/>
                    </a:lnTo>
                    <a:lnTo>
                      <a:pt x="3195" y="1375"/>
                    </a:lnTo>
                    <a:lnTo>
                      <a:pt x="3171" y="1439"/>
                    </a:lnTo>
                    <a:lnTo>
                      <a:pt x="3145" y="1504"/>
                    </a:lnTo>
                    <a:lnTo>
                      <a:pt x="3112" y="1570"/>
                    </a:lnTo>
                    <a:lnTo>
                      <a:pt x="3075" y="1638"/>
                    </a:lnTo>
                    <a:lnTo>
                      <a:pt x="3033" y="1705"/>
                    </a:lnTo>
                    <a:lnTo>
                      <a:pt x="3019" y="1723"/>
                    </a:lnTo>
                    <a:lnTo>
                      <a:pt x="3005" y="1742"/>
                    </a:lnTo>
                    <a:lnTo>
                      <a:pt x="3048" y="1806"/>
                    </a:lnTo>
                    <a:lnTo>
                      <a:pt x="3086" y="1869"/>
                    </a:lnTo>
                    <a:lnTo>
                      <a:pt x="3121" y="1933"/>
                    </a:lnTo>
                    <a:lnTo>
                      <a:pt x="3150" y="1996"/>
                    </a:lnTo>
                    <a:lnTo>
                      <a:pt x="3176" y="2058"/>
                    </a:lnTo>
                    <a:lnTo>
                      <a:pt x="3196" y="2120"/>
                    </a:lnTo>
                    <a:lnTo>
                      <a:pt x="3212" y="2181"/>
                    </a:lnTo>
                    <a:lnTo>
                      <a:pt x="3223" y="2240"/>
                    </a:lnTo>
                    <a:lnTo>
                      <a:pt x="3230" y="2298"/>
                    </a:lnTo>
                    <a:lnTo>
                      <a:pt x="3232" y="2355"/>
                    </a:lnTo>
                    <a:lnTo>
                      <a:pt x="3229" y="2411"/>
                    </a:lnTo>
                    <a:lnTo>
                      <a:pt x="3220" y="2465"/>
                    </a:lnTo>
                    <a:lnTo>
                      <a:pt x="3206" y="2517"/>
                    </a:lnTo>
                    <a:lnTo>
                      <a:pt x="3187" y="2567"/>
                    </a:lnTo>
                    <a:lnTo>
                      <a:pt x="3163" y="2615"/>
                    </a:lnTo>
                    <a:lnTo>
                      <a:pt x="3141" y="2648"/>
                    </a:lnTo>
                    <a:lnTo>
                      <a:pt x="3116" y="2680"/>
                    </a:lnTo>
                    <a:lnTo>
                      <a:pt x="3089" y="2709"/>
                    </a:lnTo>
                    <a:lnTo>
                      <a:pt x="3091" y="2719"/>
                    </a:lnTo>
                    <a:lnTo>
                      <a:pt x="3092" y="2727"/>
                    </a:lnTo>
                    <a:lnTo>
                      <a:pt x="3089" y="2757"/>
                    </a:lnTo>
                    <a:lnTo>
                      <a:pt x="3080" y="2785"/>
                    </a:lnTo>
                    <a:lnTo>
                      <a:pt x="3067" y="2811"/>
                    </a:lnTo>
                    <a:lnTo>
                      <a:pt x="3049" y="2833"/>
                    </a:lnTo>
                    <a:lnTo>
                      <a:pt x="3026" y="2851"/>
                    </a:lnTo>
                    <a:lnTo>
                      <a:pt x="3002" y="2865"/>
                    </a:lnTo>
                    <a:lnTo>
                      <a:pt x="2973" y="2873"/>
                    </a:lnTo>
                    <a:lnTo>
                      <a:pt x="2944" y="2876"/>
                    </a:lnTo>
                    <a:lnTo>
                      <a:pt x="2917" y="2873"/>
                    </a:lnTo>
                    <a:lnTo>
                      <a:pt x="2892" y="2866"/>
                    </a:lnTo>
                    <a:lnTo>
                      <a:pt x="2868" y="2854"/>
                    </a:lnTo>
                    <a:lnTo>
                      <a:pt x="2811" y="2874"/>
                    </a:lnTo>
                    <a:lnTo>
                      <a:pt x="2750" y="2891"/>
                    </a:lnTo>
                    <a:lnTo>
                      <a:pt x="2685" y="2905"/>
                    </a:lnTo>
                    <a:lnTo>
                      <a:pt x="2617" y="2914"/>
                    </a:lnTo>
                    <a:lnTo>
                      <a:pt x="2545" y="2920"/>
                    </a:lnTo>
                    <a:lnTo>
                      <a:pt x="2470" y="2922"/>
                    </a:lnTo>
                    <a:lnTo>
                      <a:pt x="2400" y="2921"/>
                    </a:lnTo>
                    <a:lnTo>
                      <a:pt x="2327" y="2915"/>
                    </a:lnTo>
                    <a:lnTo>
                      <a:pt x="2290" y="2988"/>
                    </a:lnTo>
                    <a:lnTo>
                      <a:pt x="2252" y="3058"/>
                    </a:lnTo>
                    <a:lnTo>
                      <a:pt x="2210" y="3122"/>
                    </a:lnTo>
                    <a:lnTo>
                      <a:pt x="2168" y="3183"/>
                    </a:lnTo>
                    <a:lnTo>
                      <a:pt x="2124" y="3238"/>
                    </a:lnTo>
                    <a:lnTo>
                      <a:pt x="2076" y="3288"/>
                    </a:lnTo>
                    <a:lnTo>
                      <a:pt x="2028" y="3333"/>
                    </a:lnTo>
                    <a:lnTo>
                      <a:pt x="1978" y="3373"/>
                    </a:lnTo>
                    <a:lnTo>
                      <a:pt x="1926" y="3407"/>
                    </a:lnTo>
                    <a:lnTo>
                      <a:pt x="1873" y="3435"/>
                    </a:lnTo>
                    <a:lnTo>
                      <a:pt x="1819" y="3457"/>
                    </a:lnTo>
                    <a:lnTo>
                      <a:pt x="1763" y="3474"/>
                    </a:lnTo>
                    <a:lnTo>
                      <a:pt x="1707" y="3484"/>
                    </a:lnTo>
                    <a:lnTo>
                      <a:pt x="1649" y="3487"/>
                    </a:lnTo>
                    <a:lnTo>
                      <a:pt x="1591" y="3484"/>
                    </a:lnTo>
                    <a:lnTo>
                      <a:pt x="1534" y="3474"/>
                    </a:lnTo>
                    <a:lnTo>
                      <a:pt x="1478" y="3457"/>
                    </a:lnTo>
                    <a:lnTo>
                      <a:pt x="1424" y="3435"/>
                    </a:lnTo>
                    <a:lnTo>
                      <a:pt x="1370" y="3407"/>
                    </a:lnTo>
                    <a:lnTo>
                      <a:pt x="1319" y="3373"/>
                    </a:lnTo>
                    <a:lnTo>
                      <a:pt x="1268" y="3333"/>
                    </a:lnTo>
                    <a:lnTo>
                      <a:pt x="1221" y="3288"/>
                    </a:lnTo>
                    <a:lnTo>
                      <a:pt x="1174" y="3238"/>
                    </a:lnTo>
                    <a:lnTo>
                      <a:pt x="1129" y="3183"/>
                    </a:lnTo>
                    <a:lnTo>
                      <a:pt x="1086" y="3122"/>
                    </a:lnTo>
                    <a:lnTo>
                      <a:pt x="1045" y="3058"/>
                    </a:lnTo>
                    <a:lnTo>
                      <a:pt x="1006" y="2988"/>
                    </a:lnTo>
                    <a:lnTo>
                      <a:pt x="970" y="2915"/>
                    </a:lnTo>
                    <a:lnTo>
                      <a:pt x="896" y="2921"/>
                    </a:lnTo>
                    <a:lnTo>
                      <a:pt x="827" y="2922"/>
                    </a:lnTo>
                    <a:lnTo>
                      <a:pt x="751" y="2920"/>
                    </a:lnTo>
                    <a:lnTo>
                      <a:pt x="679" y="2914"/>
                    </a:lnTo>
                    <a:lnTo>
                      <a:pt x="611" y="2905"/>
                    </a:lnTo>
                    <a:lnTo>
                      <a:pt x="546" y="2891"/>
                    </a:lnTo>
                    <a:lnTo>
                      <a:pt x="484" y="2874"/>
                    </a:lnTo>
                    <a:lnTo>
                      <a:pt x="427" y="2854"/>
                    </a:lnTo>
                    <a:lnTo>
                      <a:pt x="372" y="2830"/>
                    </a:lnTo>
                    <a:lnTo>
                      <a:pt x="322" y="2802"/>
                    </a:lnTo>
                    <a:lnTo>
                      <a:pt x="276" y="2772"/>
                    </a:lnTo>
                    <a:lnTo>
                      <a:pt x="234" y="2738"/>
                    </a:lnTo>
                    <a:lnTo>
                      <a:pt x="196" y="2700"/>
                    </a:lnTo>
                    <a:lnTo>
                      <a:pt x="163" y="2660"/>
                    </a:lnTo>
                    <a:lnTo>
                      <a:pt x="134" y="2615"/>
                    </a:lnTo>
                    <a:lnTo>
                      <a:pt x="124" y="2593"/>
                    </a:lnTo>
                    <a:lnTo>
                      <a:pt x="113" y="2571"/>
                    </a:lnTo>
                    <a:lnTo>
                      <a:pt x="87" y="2561"/>
                    </a:lnTo>
                    <a:lnTo>
                      <a:pt x="63" y="2549"/>
                    </a:lnTo>
                    <a:lnTo>
                      <a:pt x="41" y="2531"/>
                    </a:lnTo>
                    <a:lnTo>
                      <a:pt x="24" y="2510"/>
                    </a:lnTo>
                    <a:lnTo>
                      <a:pt x="11" y="2485"/>
                    </a:lnTo>
                    <a:lnTo>
                      <a:pt x="2" y="2458"/>
                    </a:lnTo>
                    <a:lnTo>
                      <a:pt x="0" y="2429"/>
                    </a:lnTo>
                    <a:lnTo>
                      <a:pt x="2" y="2404"/>
                    </a:lnTo>
                    <a:lnTo>
                      <a:pt x="8" y="2381"/>
                    </a:lnTo>
                    <a:lnTo>
                      <a:pt x="18" y="2360"/>
                    </a:lnTo>
                    <a:lnTo>
                      <a:pt x="32" y="2339"/>
                    </a:lnTo>
                    <a:lnTo>
                      <a:pt x="48" y="2323"/>
                    </a:lnTo>
                    <a:lnTo>
                      <a:pt x="66" y="2308"/>
                    </a:lnTo>
                    <a:lnTo>
                      <a:pt x="73" y="2241"/>
                    </a:lnTo>
                    <a:lnTo>
                      <a:pt x="86" y="2173"/>
                    </a:lnTo>
                    <a:lnTo>
                      <a:pt x="106" y="2103"/>
                    </a:lnTo>
                    <a:lnTo>
                      <a:pt x="131" y="2032"/>
                    </a:lnTo>
                    <a:lnTo>
                      <a:pt x="163" y="1961"/>
                    </a:lnTo>
                    <a:lnTo>
                      <a:pt x="200" y="1888"/>
                    </a:lnTo>
                    <a:lnTo>
                      <a:pt x="243" y="1815"/>
                    </a:lnTo>
                    <a:lnTo>
                      <a:pt x="291" y="1742"/>
                    </a:lnTo>
                    <a:lnTo>
                      <a:pt x="279" y="1723"/>
                    </a:lnTo>
                    <a:lnTo>
                      <a:pt x="265" y="1705"/>
                    </a:lnTo>
                    <a:lnTo>
                      <a:pt x="223" y="1638"/>
                    </a:lnTo>
                    <a:lnTo>
                      <a:pt x="184" y="1570"/>
                    </a:lnTo>
                    <a:lnTo>
                      <a:pt x="153" y="1504"/>
                    </a:lnTo>
                    <a:lnTo>
                      <a:pt x="125" y="1439"/>
                    </a:lnTo>
                    <a:lnTo>
                      <a:pt x="103" y="1375"/>
                    </a:lnTo>
                    <a:lnTo>
                      <a:pt x="85" y="1312"/>
                    </a:lnTo>
                    <a:lnTo>
                      <a:pt x="73" y="1251"/>
                    </a:lnTo>
                    <a:lnTo>
                      <a:pt x="66" y="1191"/>
                    </a:lnTo>
                    <a:lnTo>
                      <a:pt x="65" y="1133"/>
                    </a:lnTo>
                    <a:lnTo>
                      <a:pt x="68" y="1077"/>
                    </a:lnTo>
                    <a:lnTo>
                      <a:pt x="76" y="1022"/>
                    </a:lnTo>
                    <a:lnTo>
                      <a:pt x="90" y="970"/>
                    </a:lnTo>
                    <a:lnTo>
                      <a:pt x="109" y="919"/>
                    </a:lnTo>
                    <a:lnTo>
                      <a:pt x="134" y="872"/>
                    </a:lnTo>
                    <a:lnTo>
                      <a:pt x="163" y="827"/>
                    </a:lnTo>
                    <a:lnTo>
                      <a:pt x="196" y="787"/>
                    </a:lnTo>
                    <a:lnTo>
                      <a:pt x="234" y="749"/>
                    </a:lnTo>
                    <a:lnTo>
                      <a:pt x="276" y="715"/>
                    </a:lnTo>
                    <a:lnTo>
                      <a:pt x="322" y="684"/>
                    </a:lnTo>
                    <a:lnTo>
                      <a:pt x="372" y="656"/>
                    </a:lnTo>
                    <a:lnTo>
                      <a:pt x="427" y="633"/>
                    </a:lnTo>
                    <a:lnTo>
                      <a:pt x="484" y="612"/>
                    </a:lnTo>
                    <a:lnTo>
                      <a:pt x="546" y="595"/>
                    </a:lnTo>
                    <a:lnTo>
                      <a:pt x="611" y="582"/>
                    </a:lnTo>
                    <a:lnTo>
                      <a:pt x="679" y="573"/>
                    </a:lnTo>
                    <a:lnTo>
                      <a:pt x="751" y="566"/>
                    </a:lnTo>
                    <a:lnTo>
                      <a:pt x="827" y="565"/>
                    </a:lnTo>
                    <a:lnTo>
                      <a:pt x="896" y="566"/>
                    </a:lnTo>
                    <a:lnTo>
                      <a:pt x="970" y="572"/>
                    </a:lnTo>
                    <a:lnTo>
                      <a:pt x="999" y="512"/>
                    </a:lnTo>
                    <a:lnTo>
                      <a:pt x="1030" y="458"/>
                    </a:lnTo>
                    <a:lnTo>
                      <a:pt x="1062" y="405"/>
                    </a:lnTo>
                    <a:lnTo>
                      <a:pt x="1051" y="383"/>
                    </a:lnTo>
                    <a:lnTo>
                      <a:pt x="1044" y="358"/>
                    </a:lnTo>
                    <a:lnTo>
                      <a:pt x="1041" y="332"/>
                    </a:lnTo>
                    <a:lnTo>
                      <a:pt x="1044" y="302"/>
                    </a:lnTo>
                    <a:lnTo>
                      <a:pt x="1052" y="275"/>
                    </a:lnTo>
                    <a:lnTo>
                      <a:pt x="1066" y="249"/>
                    </a:lnTo>
                    <a:lnTo>
                      <a:pt x="1084" y="227"/>
                    </a:lnTo>
                    <a:lnTo>
                      <a:pt x="1106" y="209"/>
                    </a:lnTo>
                    <a:lnTo>
                      <a:pt x="1132" y="195"/>
                    </a:lnTo>
                    <a:lnTo>
                      <a:pt x="1159" y="187"/>
                    </a:lnTo>
                    <a:lnTo>
                      <a:pt x="1190" y="184"/>
                    </a:lnTo>
                    <a:lnTo>
                      <a:pt x="1210" y="186"/>
                    </a:lnTo>
                    <a:lnTo>
                      <a:pt x="1230" y="192"/>
                    </a:lnTo>
                    <a:lnTo>
                      <a:pt x="1278" y="149"/>
                    </a:lnTo>
                    <a:lnTo>
                      <a:pt x="1327" y="111"/>
                    </a:lnTo>
                    <a:lnTo>
                      <a:pt x="1378" y="78"/>
                    </a:lnTo>
                    <a:lnTo>
                      <a:pt x="1429" y="51"/>
                    </a:lnTo>
                    <a:lnTo>
                      <a:pt x="1482" y="29"/>
                    </a:lnTo>
                    <a:lnTo>
                      <a:pt x="1536" y="13"/>
                    </a:lnTo>
                    <a:lnTo>
                      <a:pt x="1592" y="3"/>
                    </a:lnTo>
                    <a:lnTo>
                      <a:pt x="16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  <p:sp>
            <p:nvSpPr>
              <p:cNvPr id="19" name="Freeform 7"/>
              <p:cNvSpPr/>
              <p:nvPr/>
            </p:nvSpPr>
            <p:spPr bwMode="auto">
              <a:xfrm>
                <a:off x="1410" y="1565"/>
                <a:ext cx="54" cy="55"/>
              </a:xfrm>
              <a:custGeom>
                <a:avLst/>
                <a:gdLst>
                  <a:gd name="T0" fmla="*/ 298 w 598"/>
                  <a:gd name="T1" fmla="*/ 0 h 595"/>
                  <a:gd name="T2" fmla="*/ 342 w 598"/>
                  <a:gd name="T3" fmla="*/ 3 h 595"/>
                  <a:gd name="T4" fmla="*/ 385 w 598"/>
                  <a:gd name="T5" fmla="*/ 12 h 595"/>
                  <a:gd name="T6" fmla="*/ 424 w 598"/>
                  <a:gd name="T7" fmla="*/ 27 h 595"/>
                  <a:gd name="T8" fmla="*/ 461 w 598"/>
                  <a:gd name="T9" fmla="*/ 47 h 595"/>
                  <a:gd name="T10" fmla="*/ 495 w 598"/>
                  <a:gd name="T11" fmla="*/ 72 h 595"/>
                  <a:gd name="T12" fmla="*/ 523 w 598"/>
                  <a:gd name="T13" fmla="*/ 102 h 595"/>
                  <a:gd name="T14" fmla="*/ 549 w 598"/>
                  <a:gd name="T15" fmla="*/ 135 h 595"/>
                  <a:gd name="T16" fmla="*/ 569 w 598"/>
                  <a:gd name="T17" fmla="*/ 172 h 595"/>
                  <a:gd name="T18" fmla="*/ 585 w 598"/>
                  <a:gd name="T19" fmla="*/ 211 h 595"/>
                  <a:gd name="T20" fmla="*/ 594 w 598"/>
                  <a:gd name="T21" fmla="*/ 253 h 595"/>
                  <a:gd name="T22" fmla="*/ 598 w 598"/>
                  <a:gd name="T23" fmla="*/ 298 h 595"/>
                  <a:gd name="T24" fmla="*/ 594 w 598"/>
                  <a:gd name="T25" fmla="*/ 342 h 595"/>
                  <a:gd name="T26" fmla="*/ 585 w 598"/>
                  <a:gd name="T27" fmla="*/ 384 h 595"/>
                  <a:gd name="T28" fmla="*/ 569 w 598"/>
                  <a:gd name="T29" fmla="*/ 423 h 595"/>
                  <a:gd name="T30" fmla="*/ 549 w 598"/>
                  <a:gd name="T31" fmla="*/ 460 h 595"/>
                  <a:gd name="T32" fmla="*/ 523 w 598"/>
                  <a:gd name="T33" fmla="*/ 493 h 595"/>
                  <a:gd name="T34" fmla="*/ 495 w 598"/>
                  <a:gd name="T35" fmla="*/ 523 h 595"/>
                  <a:gd name="T36" fmla="*/ 461 w 598"/>
                  <a:gd name="T37" fmla="*/ 548 h 595"/>
                  <a:gd name="T38" fmla="*/ 424 w 598"/>
                  <a:gd name="T39" fmla="*/ 568 h 595"/>
                  <a:gd name="T40" fmla="*/ 385 w 598"/>
                  <a:gd name="T41" fmla="*/ 583 h 595"/>
                  <a:gd name="T42" fmla="*/ 342 w 598"/>
                  <a:gd name="T43" fmla="*/ 592 h 595"/>
                  <a:gd name="T44" fmla="*/ 298 w 598"/>
                  <a:gd name="T45" fmla="*/ 595 h 595"/>
                  <a:gd name="T46" fmla="*/ 253 w 598"/>
                  <a:gd name="T47" fmla="*/ 592 h 595"/>
                  <a:gd name="T48" fmla="*/ 212 w 598"/>
                  <a:gd name="T49" fmla="*/ 583 h 595"/>
                  <a:gd name="T50" fmla="*/ 172 w 598"/>
                  <a:gd name="T51" fmla="*/ 568 h 595"/>
                  <a:gd name="T52" fmla="*/ 136 w 598"/>
                  <a:gd name="T53" fmla="*/ 548 h 595"/>
                  <a:gd name="T54" fmla="*/ 102 w 598"/>
                  <a:gd name="T55" fmla="*/ 523 h 595"/>
                  <a:gd name="T56" fmla="*/ 73 w 598"/>
                  <a:gd name="T57" fmla="*/ 493 h 595"/>
                  <a:gd name="T58" fmla="*/ 48 w 598"/>
                  <a:gd name="T59" fmla="*/ 460 h 595"/>
                  <a:gd name="T60" fmla="*/ 28 w 598"/>
                  <a:gd name="T61" fmla="*/ 423 h 595"/>
                  <a:gd name="T62" fmla="*/ 13 w 598"/>
                  <a:gd name="T63" fmla="*/ 384 h 595"/>
                  <a:gd name="T64" fmla="*/ 3 w 598"/>
                  <a:gd name="T65" fmla="*/ 342 h 595"/>
                  <a:gd name="T66" fmla="*/ 0 w 598"/>
                  <a:gd name="T67" fmla="*/ 298 h 595"/>
                  <a:gd name="T68" fmla="*/ 3 w 598"/>
                  <a:gd name="T69" fmla="*/ 253 h 595"/>
                  <a:gd name="T70" fmla="*/ 13 w 598"/>
                  <a:gd name="T71" fmla="*/ 211 h 595"/>
                  <a:gd name="T72" fmla="*/ 28 w 598"/>
                  <a:gd name="T73" fmla="*/ 172 h 595"/>
                  <a:gd name="T74" fmla="*/ 48 w 598"/>
                  <a:gd name="T75" fmla="*/ 135 h 595"/>
                  <a:gd name="T76" fmla="*/ 73 w 598"/>
                  <a:gd name="T77" fmla="*/ 102 h 595"/>
                  <a:gd name="T78" fmla="*/ 102 w 598"/>
                  <a:gd name="T79" fmla="*/ 72 h 595"/>
                  <a:gd name="T80" fmla="*/ 136 w 598"/>
                  <a:gd name="T81" fmla="*/ 47 h 595"/>
                  <a:gd name="T82" fmla="*/ 172 w 598"/>
                  <a:gd name="T83" fmla="*/ 27 h 595"/>
                  <a:gd name="T84" fmla="*/ 212 w 598"/>
                  <a:gd name="T85" fmla="*/ 12 h 595"/>
                  <a:gd name="T86" fmla="*/ 253 w 598"/>
                  <a:gd name="T87" fmla="*/ 3 h 595"/>
                  <a:gd name="T88" fmla="*/ 298 w 598"/>
                  <a:gd name="T89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8" h="595">
                    <a:moveTo>
                      <a:pt x="298" y="0"/>
                    </a:moveTo>
                    <a:lnTo>
                      <a:pt x="342" y="3"/>
                    </a:lnTo>
                    <a:lnTo>
                      <a:pt x="385" y="12"/>
                    </a:lnTo>
                    <a:lnTo>
                      <a:pt x="424" y="27"/>
                    </a:lnTo>
                    <a:lnTo>
                      <a:pt x="461" y="47"/>
                    </a:lnTo>
                    <a:lnTo>
                      <a:pt x="495" y="72"/>
                    </a:lnTo>
                    <a:lnTo>
                      <a:pt x="523" y="102"/>
                    </a:lnTo>
                    <a:lnTo>
                      <a:pt x="549" y="135"/>
                    </a:lnTo>
                    <a:lnTo>
                      <a:pt x="569" y="172"/>
                    </a:lnTo>
                    <a:lnTo>
                      <a:pt x="585" y="211"/>
                    </a:lnTo>
                    <a:lnTo>
                      <a:pt x="594" y="253"/>
                    </a:lnTo>
                    <a:lnTo>
                      <a:pt x="598" y="298"/>
                    </a:lnTo>
                    <a:lnTo>
                      <a:pt x="594" y="342"/>
                    </a:lnTo>
                    <a:lnTo>
                      <a:pt x="585" y="384"/>
                    </a:lnTo>
                    <a:lnTo>
                      <a:pt x="569" y="423"/>
                    </a:lnTo>
                    <a:lnTo>
                      <a:pt x="549" y="460"/>
                    </a:lnTo>
                    <a:lnTo>
                      <a:pt x="523" y="493"/>
                    </a:lnTo>
                    <a:lnTo>
                      <a:pt x="495" y="523"/>
                    </a:lnTo>
                    <a:lnTo>
                      <a:pt x="461" y="548"/>
                    </a:lnTo>
                    <a:lnTo>
                      <a:pt x="424" y="568"/>
                    </a:lnTo>
                    <a:lnTo>
                      <a:pt x="385" y="583"/>
                    </a:lnTo>
                    <a:lnTo>
                      <a:pt x="342" y="592"/>
                    </a:lnTo>
                    <a:lnTo>
                      <a:pt x="298" y="595"/>
                    </a:lnTo>
                    <a:lnTo>
                      <a:pt x="253" y="592"/>
                    </a:lnTo>
                    <a:lnTo>
                      <a:pt x="212" y="583"/>
                    </a:lnTo>
                    <a:lnTo>
                      <a:pt x="172" y="568"/>
                    </a:lnTo>
                    <a:lnTo>
                      <a:pt x="136" y="548"/>
                    </a:lnTo>
                    <a:lnTo>
                      <a:pt x="102" y="523"/>
                    </a:lnTo>
                    <a:lnTo>
                      <a:pt x="73" y="493"/>
                    </a:lnTo>
                    <a:lnTo>
                      <a:pt x="48" y="460"/>
                    </a:lnTo>
                    <a:lnTo>
                      <a:pt x="28" y="423"/>
                    </a:lnTo>
                    <a:lnTo>
                      <a:pt x="13" y="384"/>
                    </a:lnTo>
                    <a:lnTo>
                      <a:pt x="3" y="342"/>
                    </a:lnTo>
                    <a:lnTo>
                      <a:pt x="0" y="298"/>
                    </a:lnTo>
                    <a:lnTo>
                      <a:pt x="3" y="253"/>
                    </a:lnTo>
                    <a:lnTo>
                      <a:pt x="13" y="211"/>
                    </a:lnTo>
                    <a:lnTo>
                      <a:pt x="28" y="172"/>
                    </a:lnTo>
                    <a:lnTo>
                      <a:pt x="48" y="135"/>
                    </a:lnTo>
                    <a:lnTo>
                      <a:pt x="73" y="102"/>
                    </a:lnTo>
                    <a:lnTo>
                      <a:pt x="102" y="72"/>
                    </a:lnTo>
                    <a:lnTo>
                      <a:pt x="136" y="47"/>
                    </a:lnTo>
                    <a:lnTo>
                      <a:pt x="172" y="27"/>
                    </a:lnTo>
                    <a:lnTo>
                      <a:pt x="212" y="12"/>
                    </a:lnTo>
                    <a:lnTo>
                      <a:pt x="253" y="3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200729" y="2074196"/>
            <a:ext cx="2470150" cy="2689225"/>
            <a:chOff x="2200729" y="1825893"/>
            <a:chExt cx="2470150" cy="2689225"/>
          </a:xfrm>
        </p:grpSpPr>
        <p:sp>
          <p:nvSpPr>
            <p:cNvPr id="21" name="Freeform 10"/>
            <p:cNvSpPr/>
            <p:nvPr/>
          </p:nvSpPr>
          <p:spPr bwMode="auto">
            <a:xfrm>
              <a:off x="2200729" y="1825893"/>
              <a:ext cx="2470150" cy="2689225"/>
            </a:xfrm>
            <a:custGeom>
              <a:avLst/>
              <a:gdLst>
                <a:gd name="T0" fmla="*/ 459 w 816"/>
                <a:gd name="T1" fmla="*/ 882 h 889"/>
                <a:gd name="T2" fmla="*/ 415 w 816"/>
                <a:gd name="T3" fmla="*/ 888 h 889"/>
                <a:gd name="T4" fmla="*/ 377 w 816"/>
                <a:gd name="T5" fmla="*/ 888 h 889"/>
                <a:gd name="T6" fmla="*/ 370 w 816"/>
                <a:gd name="T7" fmla="*/ 883 h 889"/>
                <a:gd name="T8" fmla="*/ 313 w 816"/>
                <a:gd name="T9" fmla="*/ 826 h 889"/>
                <a:gd name="T10" fmla="*/ 258 w 816"/>
                <a:gd name="T11" fmla="*/ 759 h 889"/>
                <a:gd name="T12" fmla="*/ 229 w 816"/>
                <a:gd name="T13" fmla="*/ 725 h 889"/>
                <a:gd name="T14" fmla="*/ 200 w 816"/>
                <a:gd name="T15" fmla="*/ 687 h 889"/>
                <a:gd name="T16" fmla="*/ 174 w 816"/>
                <a:gd name="T17" fmla="*/ 648 h 889"/>
                <a:gd name="T18" fmla="*/ 140 w 816"/>
                <a:gd name="T19" fmla="*/ 595 h 889"/>
                <a:gd name="T20" fmla="*/ 85 w 816"/>
                <a:gd name="T21" fmla="*/ 493 h 889"/>
                <a:gd name="T22" fmla="*/ 64 w 816"/>
                <a:gd name="T23" fmla="*/ 442 h 889"/>
                <a:gd name="T24" fmla="*/ 37 w 816"/>
                <a:gd name="T25" fmla="*/ 368 h 889"/>
                <a:gd name="T26" fmla="*/ 23 w 816"/>
                <a:gd name="T27" fmla="*/ 327 h 889"/>
                <a:gd name="T28" fmla="*/ 16 w 816"/>
                <a:gd name="T29" fmla="*/ 296 h 889"/>
                <a:gd name="T30" fmla="*/ 7 w 816"/>
                <a:gd name="T31" fmla="*/ 256 h 889"/>
                <a:gd name="T32" fmla="*/ 4 w 816"/>
                <a:gd name="T33" fmla="*/ 238 h 889"/>
                <a:gd name="T34" fmla="*/ 1 w 816"/>
                <a:gd name="T35" fmla="*/ 216 h 889"/>
                <a:gd name="T36" fmla="*/ 7 w 816"/>
                <a:gd name="T37" fmla="*/ 199 h 889"/>
                <a:gd name="T38" fmla="*/ 70 w 816"/>
                <a:gd name="T39" fmla="*/ 143 h 889"/>
                <a:gd name="T40" fmla="*/ 163 w 816"/>
                <a:gd name="T41" fmla="*/ 81 h 889"/>
                <a:gd name="T42" fmla="*/ 218 w 816"/>
                <a:gd name="T43" fmla="*/ 52 h 889"/>
                <a:gd name="T44" fmla="*/ 309 w 816"/>
                <a:gd name="T45" fmla="*/ 18 h 889"/>
                <a:gd name="T46" fmla="*/ 364 w 816"/>
                <a:gd name="T47" fmla="*/ 3 h 889"/>
                <a:gd name="T48" fmla="*/ 385 w 816"/>
                <a:gd name="T49" fmla="*/ 20 h 889"/>
                <a:gd name="T50" fmla="*/ 394 w 816"/>
                <a:gd name="T51" fmla="*/ 68 h 889"/>
                <a:gd name="T52" fmla="*/ 403 w 816"/>
                <a:gd name="T53" fmla="*/ 114 h 889"/>
                <a:gd name="T54" fmla="*/ 421 w 816"/>
                <a:gd name="T55" fmla="*/ 174 h 889"/>
                <a:gd name="T56" fmla="*/ 443 w 816"/>
                <a:gd name="T57" fmla="*/ 233 h 889"/>
                <a:gd name="T58" fmla="*/ 473 w 816"/>
                <a:gd name="T59" fmla="*/ 295 h 889"/>
                <a:gd name="T60" fmla="*/ 516 w 816"/>
                <a:gd name="T61" fmla="*/ 378 h 889"/>
                <a:gd name="T62" fmla="*/ 559 w 816"/>
                <a:gd name="T63" fmla="*/ 445 h 889"/>
                <a:gd name="T64" fmla="*/ 603 w 816"/>
                <a:gd name="T65" fmla="*/ 507 h 889"/>
                <a:gd name="T66" fmla="*/ 640 w 816"/>
                <a:gd name="T67" fmla="*/ 553 h 889"/>
                <a:gd name="T68" fmla="*/ 710 w 816"/>
                <a:gd name="T69" fmla="*/ 632 h 889"/>
                <a:gd name="T70" fmla="*/ 795 w 816"/>
                <a:gd name="T71" fmla="*/ 720 h 889"/>
                <a:gd name="T72" fmla="*/ 809 w 816"/>
                <a:gd name="T73" fmla="*/ 732 h 889"/>
                <a:gd name="T74" fmla="*/ 807 w 816"/>
                <a:gd name="T75" fmla="*/ 752 h 889"/>
                <a:gd name="T76" fmla="*/ 755 w 816"/>
                <a:gd name="T77" fmla="*/ 783 h 889"/>
                <a:gd name="T78" fmla="*/ 715 w 816"/>
                <a:gd name="T79" fmla="*/ 806 h 889"/>
                <a:gd name="T80" fmla="*/ 671 w 816"/>
                <a:gd name="T81" fmla="*/ 825 h 889"/>
                <a:gd name="T82" fmla="*/ 620 w 816"/>
                <a:gd name="T83" fmla="*/ 844 h 889"/>
                <a:gd name="T84" fmla="*/ 551 w 816"/>
                <a:gd name="T85" fmla="*/ 864 h 889"/>
                <a:gd name="T86" fmla="*/ 507 w 816"/>
                <a:gd name="T87" fmla="*/ 875 h 889"/>
                <a:gd name="T88" fmla="*/ 481 w 816"/>
                <a:gd name="T89" fmla="*/ 879 h 889"/>
                <a:gd name="T90" fmla="*/ 459 w 816"/>
                <a:gd name="T91" fmla="*/ 883 h 889"/>
                <a:gd name="T92" fmla="*/ 459 w 816"/>
                <a:gd name="T93" fmla="*/ 882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6" h="889">
                  <a:moveTo>
                    <a:pt x="459" y="882"/>
                  </a:moveTo>
                  <a:cubicBezTo>
                    <a:pt x="444" y="884"/>
                    <a:pt x="430" y="887"/>
                    <a:pt x="415" y="888"/>
                  </a:cubicBezTo>
                  <a:cubicBezTo>
                    <a:pt x="402" y="889"/>
                    <a:pt x="389" y="888"/>
                    <a:pt x="377" y="888"/>
                  </a:cubicBezTo>
                  <a:cubicBezTo>
                    <a:pt x="374" y="888"/>
                    <a:pt x="372" y="885"/>
                    <a:pt x="370" y="883"/>
                  </a:cubicBezTo>
                  <a:cubicBezTo>
                    <a:pt x="351" y="864"/>
                    <a:pt x="331" y="846"/>
                    <a:pt x="313" y="826"/>
                  </a:cubicBezTo>
                  <a:cubicBezTo>
                    <a:pt x="294" y="805"/>
                    <a:pt x="276" y="782"/>
                    <a:pt x="258" y="759"/>
                  </a:cubicBezTo>
                  <a:cubicBezTo>
                    <a:pt x="248" y="748"/>
                    <a:pt x="239" y="737"/>
                    <a:pt x="229" y="725"/>
                  </a:cubicBezTo>
                  <a:cubicBezTo>
                    <a:pt x="219" y="712"/>
                    <a:pt x="210" y="700"/>
                    <a:pt x="200" y="687"/>
                  </a:cubicBezTo>
                  <a:cubicBezTo>
                    <a:pt x="191" y="674"/>
                    <a:pt x="182" y="661"/>
                    <a:pt x="174" y="648"/>
                  </a:cubicBezTo>
                  <a:cubicBezTo>
                    <a:pt x="162" y="631"/>
                    <a:pt x="150" y="613"/>
                    <a:pt x="140" y="595"/>
                  </a:cubicBezTo>
                  <a:cubicBezTo>
                    <a:pt x="121" y="562"/>
                    <a:pt x="102" y="528"/>
                    <a:pt x="85" y="493"/>
                  </a:cubicBezTo>
                  <a:cubicBezTo>
                    <a:pt x="76" y="477"/>
                    <a:pt x="71" y="459"/>
                    <a:pt x="64" y="442"/>
                  </a:cubicBezTo>
                  <a:cubicBezTo>
                    <a:pt x="55" y="418"/>
                    <a:pt x="46" y="393"/>
                    <a:pt x="37" y="368"/>
                  </a:cubicBezTo>
                  <a:cubicBezTo>
                    <a:pt x="32" y="354"/>
                    <a:pt x="27" y="340"/>
                    <a:pt x="23" y="327"/>
                  </a:cubicBezTo>
                  <a:cubicBezTo>
                    <a:pt x="20" y="316"/>
                    <a:pt x="18" y="306"/>
                    <a:pt x="16" y="296"/>
                  </a:cubicBezTo>
                  <a:cubicBezTo>
                    <a:pt x="13" y="282"/>
                    <a:pt x="10" y="269"/>
                    <a:pt x="7" y="256"/>
                  </a:cubicBezTo>
                  <a:cubicBezTo>
                    <a:pt x="6" y="250"/>
                    <a:pt x="5" y="244"/>
                    <a:pt x="4" y="238"/>
                  </a:cubicBezTo>
                  <a:cubicBezTo>
                    <a:pt x="3" y="231"/>
                    <a:pt x="2" y="223"/>
                    <a:pt x="1" y="216"/>
                  </a:cubicBezTo>
                  <a:cubicBezTo>
                    <a:pt x="0" y="209"/>
                    <a:pt x="2" y="204"/>
                    <a:pt x="7" y="199"/>
                  </a:cubicBezTo>
                  <a:cubicBezTo>
                    <a:pt x="28" y="181"/>
                    <a:pt x="48" y="161"/>
                    <a:pt x="70" y="143"/>
                  </a:cubicBezTo>
                  <a:cubicBezTo>
                    <a:pt x="99" y="120"/>
                    <a:pt x="130" y="98"/>
                    <a:pt x="163" y="81"/>
                  </a:cubicBezTo>
                  <a:cubicBezTo>
                    <a:pt x="182" y="72"/>
                    <a:pt x="199" y="60"/>
                    <a:pt x="218" y="52"/>
                  </a:cubicBezTo>
                  <a:cubicBezTo>
                    <a:pt x="248" y="40"/>
                    <a:pt x="278" y="29"/>
                    <a:pt x="309" y="18"/>
                  </a:cubicBezTo>
                  <a:cubicBezTo>
                    <a:pt x="327" y="12"/>
                    <a:pt x="345" y="8"/>
                    <a:pt x="364" y="3"/>
                  </a:cubicBezTo>
                  <a:cubicBezTo>
                    <a:pt x="378" y="0"/>
                    <a:pt x="384" y="5"/>
                    <a:pt x="385" y="20"/>
                  </a:cubicBezTo>
                  <a:cubicBezTo>
                    <a:pt x="387" y="36"/>
                    <a:pt x="391" y="52"/>
                    <a:pt x="394" y="68"/>
                  </a:cubicBezTo>
                  <a:cubicBezTo>
                    <a:pt x="397" y="83"/>
                    <a:pt x="400" y="98"/>
                    <a:pt x="403" y="114"/>
                  </a:cubicBezTo>
                  <a:cubicBezTo>
                    <a:pt x="408" y="134"/>
                    <a:pt x="412" y="155"/>
                    <a:pt x="421" y="174"/>
                  </a:cubicBezTo>
                  <a:cubicBezTo>
                    <a:pt x="430" y="193"/>
                    <a:pt x="435" y="214"/>
                    <a:pt x="443" y="233"/>
                  </a:cubicBezTo>
                  <a:cubicBezTo>
                    <a:pt x="452" y="254"/>
                    <a:pt x="462" y="275"/>
                    <a:pt x="473" y="295"/>
                  </a:cubicBezTo>
                  <a:cubicBezTo>
                    <a:pt x="487" y="323"/>
                    <a:pt x="501" y="351"/>
                    <a:pt x="516" y="378"/>
                  </a:cubicBezTo>
                  <a:cubicBezTo>
                    <a:pt x="529" y="401"/>
                    <a:pt x="544" y="423"/>
                    <a:pt x="559" y="445"/>
                  </a:cubicBezTo>
                  <a:cubicBezTo>
                    <a:pt x="573" y="466"/>
                    <a:pt x="588" y="486"/>
                    <a:pt x="603" y="507"/>
                  </a:cubicBezTo>
                  <a:cubicBezTo>
                    <a:pt x="614" y="522"/>
                    <a:pt x="627" y="538"/>
                    <a:pt x="640" y="553"/>
                  </a:cubicBezTo>
                  <a:cubicBezTo>
                    <a:pt x="663" y="579"/>
                    <a:pt x="686" y="606"/>
                    <a:pt x="710" y="632"/>
                  </a:cubicBezTo>
                  <a:cubicBezTo>
                    <a:pt x="737" y="662"/>
                    <a:pt x="766" y="691"/>
                    <a:pt x="795" y="720"/>
                  </a:cubicBezTo>
                  <a:cubicBezTo>
                    <a:pt x="799" y="724"/>
                    <a:pt x="805" y="727"/>
                    <a:pt x="809" y="732"/>
                  </a:cubicBezTo>
                  <a:cubicBezTo>
                    <a:pt x="816" y="738"/>
                    <a:pt x="815" y="747"/>
                    <a:pt x="807" y="752"/>
                  </a:cubicBezTo>
                  <a:cubicBezTo>
                    <a:pt x="790" y="763"/>
                    <a:pt x="773" y="773"/>
                    <a:pt x="755" y="783"/>
                  </a:cubicBezTo>
                  <a:cubicBezTo>
                    <a:pt x="742" y="791"/>
                    <a:pt x="729" y="799"/>
                    <a:pt x="715" y="806"/>
                  </a:cubicBezTo>
                  <a:cubicBezTo>
                    <a:pt x="701" y="813"/>
                    <a:pt x="686" y="819"/>
                    <a:pt x="671" y="825"/>
                  </a:cubicBezTo>
                  <a:cubicBezTo>
                    <a:pt x="654" y="832"/>
                    <a:pt x="637" y="839"/>
                    <a:pt x="620" y="844"/>
                  </a:cubicBezTo>
                  <a:cubicBezTo>
                    <a:pt x="597" y="852"/>
                    <a:pt x="574" y="858"/>
                    <a:pt x="551" y="864"/>
                  </a:cubicBezTo>
                  <a:cubicBezTo>
                    <a:pt x="537" y="868"/>
                    <a:pt x="522" y="872"/>
                    <a:pt x="507" y="875"/>
                  </a:cubicBezTo>
                  <a:cubicBezTo>
                    <a:pt x="498" y="877"/>
                    <a:pt x="490" y="878"/>
                    <a:pt x="481" y="879"/>
                  </a:cubicBezTo>
                  <a:cubicBezTo>
                    <a:pt x="474" y="880"/>
                    <a:pt x="466" y="882"/>
                    <a:pt x="459" y="883"/>
                  </a:cubicBezTo>
                  <a:cubicBezTo>
                    <a:pt x="459" y="882"/>
                    <a:pt x="459" y="882"/>
                    <a:pt x="459" y="882"/>
                  </a:cubicBezTo>
                  <a:close/>
                </a:path>
              </a:pathLst>
            </a:custGeom>
            <a:solidFill>
              <a:srgbClr val="0FF3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  <p:grpSp>
          <p:nvGrpSpPr>
            <p:cNvPr id="22" name="Group 10"/>
            <p:cNvGrpSpPr>
              <a:grpSpLocks noChangeAspect="1"/>
            </p:cNvGrpSpPr>
            <p:nvPr/>
          </p:nvGrpSpPr>
          <p:grpSpPr bwMode="auto">
            <a:xfrm>
              <a:off x="2851604" y="3002927"/>
              <a:ext cx="396875" cy="396875"/>
              <a:chOff x="2989" y="1455"/>
              <a:chExt cx="250" cy="250"/>
            </a:xfrm>
            <a:solidFill>
              <a:schemeClr val="bg1"/>
            </a:solidFill>
          </p:grpSpPr>
          <p:sp>
            <p:nvSpPr>
              <p:cNvPr id="23" name="Freeform 12"/>
              <p:cNvSpPr/>
              <p:nvPr/>
            </p:nvSpPr>
            <p:spPr bwMode="auto">
              <a:xfrm>
                <a:off x="2989" y="1455"/>
                <a:ext cx="250" cy="250"/>
              </a:xfrm>
              <a:custGeom>
                <a:avLst/>
                <a:gdLst>
                  <a:gd name="T0" fmla="*/ 2620 w 3500"/>
                  <a:gd name="T1" fmla="*/ 0 h 3500"/>
                  <a:gd name="T2" fmla="*/ 2550 w 3500"/>
                  <a:gd name="T3" fmla="*/ 78 h 3500"/>
                  <a:gd name="T4" fmla="*/ 2469 w 3500"/>
                  <a:gd name="T5" fmla="*/ 213 h 3500"/>
                  <a:gd name="T6" fmla="*/ 389 w 3500"/>
                  <a:gd name="T7" fmla="*/ 369 h 3500"/>
                  <a:gd name="T8" fmla="*/ 372 w 3500"/>
                  <a:gd name="T9" fmla="*/ 380 h 3500"/>
                  <a:gd name="T10" fmla="*/ 369 w 3500"/>
                  <a:gd name="T11" fmla="*/ 3111 h 3500"/>
                  <a:gd name="T12" fmla="*/ 380 w 3500"/>
                  <a:gd name="T13" fmla="*/ 3128 h 3500"/>
                  <a:gd name="T14" fmla="*/ 3111 w 3500"/>
                  <a:gd name="T15" fmla="*/ 3131 h 3500"/>
                  <a:gd name="T16" fmla="*/ 3128 w 3500"/>
                  <a:gd name="T17" fmla="*/ 3120 h 3500"/>
                  <a:gd name="T18" fmla="*/ 3131 w 3500"/>
                  <a:gd name="T19" fmla="*/ 1503 h 3500"/>
                  <a:gd name="T20" fmla="*/ 3500 w 3500"/>
                  <a:gd name="T21" fmla="*/ 862 h 3500"/>
                  <a:gd name="T22" fmla="*/ 3497 w 3500"/>
                  <a:gd name="T23" fmla="*/ 3160 h 3500"/>
                  <a:gd name="T24" fmla="*/ 3473 w 3500"/>
                  <a:gd name="T25" fmla="*/ 3252 h 3500"/>
                  <a:gd name="T26" fmla="*/ 3430 w 3500"/>
                  <a:gd name="T27" fmla="*/ 3333 h 3500"/>
                  <a:gd name="T28" fmla="*/ 3370 w 3500"/>
                  <a:gd name="T29" fmla="*/ 3401 h 3500"/>
                  <a:gd name="T30" fmla="*/ 3294 w 3500"/>
                  <a:gd name="T31" fmla="*/ 3454 h 3500"/>
                  <a:gd name="T32" fmla="*/ 3207 w 3500"/>
                  <a:gd name="T33" fmla="*/ 3488 h 3500"/>
                  <a:gd name="T34" fmla="*/ 3111 w 3500"/>
                  <a:gd name="T35" fmla="*/ 3500 h 3500"/>
                  <a:gd name="T36" fmla="*/ 340 w 3500"/>
                  <a:gd name="T37" fmla="*/ 3497 h 3500"/>
                  <a:gd name="T38" fmla="*/ 248 w 3500"/>
                  <a:gd name="T39" fmla="*/ 3473 h 3500"/>
                  <a:gd name="T40" fmla="*/ 167 w 3500"/>
                  <a:gd name="T41" fmla="*/ 3430 h 3500"/>
                  <a:gd name="T42" fmla="*/ 99 w 3500"/>
                  <a:gd name="T43" fmla="*/ 3370 h 3500"/>
                  <a:gd name="T44" fmla="*/ 46 w 3500"/>
                  <a:gd name="T45" fmla="*/ 3294 h 3500"/>
                  <a:gd name="T46" fmla="*/ 12 w 3500"/>
                  <a:gd name="T47" fmla="*/ 3207 h 3500"/>
                  <a:gd name="T48" fmla="*/ 0 w 3500"/>
                  <a:gd name="T49" fmla="*/ 3111 h 3500"/>
                  <a:gd name="T50" fmla="*/ 3 w 3500"/>
                  <a:gd name="T51" fmla="*/ 340 h 3500"/>
                  <a:gd name="T52" fmla="*/ 27 w 3500"/>
                  <a:gd name="T53" fmla="*/ 248 h 3500"/>
                  <a:gd name="T54" fmla="*/ 70 w 3500"/>
                  <a:gd name="T55" fmla="*/ 167 h 3500"/>
                  <a:gd name="T56" fmla="*/ 130 w 3500"/>
                  <a:gd name="T57" fmla="*/ 99 h 3500"/>
                  <a:gd name="T58" fmla="*/ 206 w 3500"/>
                  <a:gd name="T59" fmla="*/ 46 h 3500"/>
                  <a:gd name="T60" fmla="*/ 293 w 3500"/>
                  <a:gd name="T61" fmla="*/ 12 h 3500"/>
                  <a:gd name="T62" fmla="*/ 389 w 3500"/>
                  <a:gd name="T63" fmla="*/ 0 h 3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00" h="3500">
                    <a:moveTo>
                      <a:pt x="389" y="0"/>
                    </a:moveTo>
                    <a:lnTo>
                      <a:pt x="2620" y="0"/>
                    </a:lnTo>
                    <a:lnTo>
                      <a:pt x="2583" y="37"/>
                    </a:lnTo>
                    <a:lnTo>
                      <a:pt x="2550" y="78"/>
                    </a:lnTo>
                    <a:lnTo>
                      <a:pt x="2521" y="123"/>
                    </a:lnTo>
                    <a:lnTo>
                      <a:pt x="2469" y="213"/>
                    </a:lnTo>
                    <a:lnTo>
                      <a:pt x="2378" y="369"/>
                    </a:lnTo>
                    <a:lnTo>
                      <a:pt x="389" y="369"/>
                    </a:lnTo>
                    <a:lnTo>
                      <a:pt x="380" y="372"/>
                    </a:lnTo>
                    <a:lnTo>
                      <a:pt x="372" y="380"/>
                    </a:lnTo>
                    <a:lnTo>
                      <a:pt x="369" y="389"/>
                    </a:lnTo>
                    <a:lnTo>
                      <a:pt x="369" y="3111"/>
                    </a:lnTo>
                    <a:lnTo>
                      <a:pt x="372" y="3120"/>
                    </a:lnTo>
                    <a:lnTo>
                      <a:pt x="380" y="3128"/>
                    </a:lnTo>
                    <a:lnTo>
                      <a:pt x="389" y="3131"/>
                    </a:lnTo>
                    <a:lnTo>
                      <a:pt x="3111" y="3131"/>
                    </a:lnTo>
                    <a:lnTo>
                      <a:pt x="3120" y="3128"/>
                    </a:lnTo>
                    <a:lnTo>
                      <a:pt x="3128" y="3120"/>
                    </a:lnTo>
                    <a:lnTo>
                      <a:pt x="3131" y="3111"/>
                    </a:lnTo>
                    <a:lnTo>
                      <a:pt x="3131" y="1503"/>
                    </a:lnTo>
                    <a:lnTo>
                      <a:pt x="3362" y="1101"/>
                    </a:lnTo>
                    <a:lnTo>
                      <a:pt x="3500" y="862"/>
                    </a:lnTo>
                    <a:lnTo>
                      <a:pt x="3500" y="3111"/>
                    </a:lnTo>
                    <a:lnTo>
                      <a:pt x="3497" y="3160"/>
                    </a:lnTo>
                    <a:lnTo>
                      <a:pt x="3488" y="3207"/>
                    </a:lnTo>
                    <a:lnTo>
                      <a:pt x="3473" y="3252"/>
                    </a:lnTo>
                    <a:lnTo>
                      <a:pt x="3454" y="3294"/>
                    </a:lnTo>
                    <a:lnTo>
                      <a:pt x="3430" y="3333"/>
                    </a:lnTo>
                    <a:lnTo>
                      <a:pt x="3401" y="3370"/>
                    </a:lnTo>
                    <a:lnTo>
                      <a:pt x="3370" y="3401"/>
                    </a:lnTo>
                    <a:lnTo>
                      <a:pt x="3333" y="3430"/>
                    </a:lnTo>
                    <a:lnTo>
                      <a:pt x="3294" y="3454"/>
                    </a:lnTo>
                    <a:lnTo>
                      <a:pt x="3252" y="3473"/>
                    </a:lnTo>
                    <a:lnTo>
                      <a:pt x="3207" y="3488"/>
                    </a:lnTo>
                    <a:lnTo>
                      <a:pt x="3160" y="3497"/>
                    </a:lnTo>
                    <a:lnTo>
                      <a:pt x="3111" y="3500"/>
                    </a:lnTo>
                    <a:lnTo>
                      <a:pt x="389" y="3500"/>
                    </a:lnTo>
                    <a:lnTo>
                      <a:pt x="340" y="3497"/>
                    </a:lnTo>
                    <a:lnTo>
                      <a:pt x="293" y="3488"/>
                    </a:lnTo>
                    <a:lnTo>
                      <a:pt x="248" y="3473"/>
                    </a:lnTo>
                    <a:lnTo>
                      <a:pt x="206" y="3454"/>
                    </a:lnTo>
                    <a:lnTo>
                      <a:pt x="167" y="3430"/>
                    </a:lnTo>
                    <a:lnTo>
                      <a:pt x="130" y="3401"/>
                    </a:lnTo>
                    <a:lnTo>
                      <a:pt x="99" y="3370"/>
                    </a:lnTo>
                    <a:lnTo>
                      <a:pt x="70" y="3333"/>
                    </a:lnTo>
                    <a:lnTo>
                      <a:pt x="46" y="3294"/>
                    </a:lnTo>
                    <a:lnTo>
                      <a:pt x="27" y="3252"/>
                    </a:lnTo>
                    <a:lnTo>
                      <a:pt x="12" y="3207"/>
                    </a:lnTo>
                    <a:lnTo>
                      <a:pt x="3" y="3160"/>
                    </a:lnTo>
                    <a:lnTo>
                      <a:pt x="0" y="3111"/>
                    </a:lnTo>
                    <a:lnTo>
                      <a:pt x="0" y="389"/>
                    </a:lnTo>
                    <a:lnTo>
                      <a:pt x="3" y="340"/>
                    </a:lnTo>
                    <a:lnTo>
                      <a:pt x="12" y="293"/>
                    </a:lnTo>
                    <a:lnTo>
                      <a:pt x="27" y="248"/>
                    </a:lnTo>
                    <a:lnTo>
                      <a:pt x="46" y="206"/>
                    </a:lnTo>
                    <a:lnTo>
                      <a:pt x="70" y="167"/>
                    </a:lnTo>
                    <a:lnTo>
                      <a:pt x="99" y="130"/>
                    </a:lnTo>
                    <a:lnTo>
                      <a:pt x="130" y="99"/>
                    </a:lnTo>
                    <a:lnTo>
                      <a:pt x="167" y="70"/>
                    </a:lnTo>
                    <a:lnTo>
                      <a:pt x="206" y="46"/>
                    </a:lnTo>
                    <a:lnTo>
                      <a:pt x="248" y="27"/>
                    </a:lnTo>
                    <a:lnTo>
                      <a:pt x="293" y="12"/>
                    </a:lnTo>
                    <a:lnTo>
                      <a:pt x="340" y="3"/>
                    </a:lnTo>
                    <a:lnTo>
                      <a:pt x="3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>
                <a:off x="3118" y="1494"/>
                <a:ext cx="99" cy="144"/>
              </a:xfrm>
              <a:custGeom>
                <a:avLst/>
                <a:gdLst>
                  <a:gd name="T0" fmla="*/ 744 w 1378"/>
                  <a:gd name="T1" fmla="*/ 0 h 2016"/>
                  <a:gd name="T2" fmla="*/ 1378 w 1378"/>
                  <a:gd name="T3" fmla="*/ 366 h 2016"/>
                  <a:gd name="T4" fmla="*/ 633 w 1378"/>
                  <a:gd name="T5" fmla="*/ 1657 h 2016"/>
                  <a:gd name="T6" fmla="*/ 3 w 1378"/>
                  <a:gd name="T7" fmla="*/ 2016 h 2016"/>
                  <a:gd name="T8" fmla="*/ 0 w 1378"/>
                  <a:gd name="T9" fmla="*/ 1291 h 2016"/>
                  <a:gd name="T10" fmla="*/ 744 w 1378"/>
                  <a:gd name="T11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8" h="2016">
                    <a:moveTo>
                      <a:pt x="744" y="0"/>
                    </a:moveTo>
                    <a:lnTo>
                      <a:pt x="1378" y="366"/>
                    </a:lnTo>
                    <a:lnTo>
                      <a:pt x="633" y="1657"/>
                    </a:lnTo>
                    <a:lnTo>
                      <a:pt x="3" y="2016"/>
                    </a:lnTo>
                    <a:lnTo>
                      <a:pt x="0" y="1291"/>
                    </a:lnTo>
                    <a:lnTo>
                      <a:pt x="7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>
                <a:off x="3178" y="1462"/>
                <a:ext cx="54" cy="48"/>
              </a:xfrm>
              <a:custGeom>
                <a:avLst/>
                <a:gdLst>
                  <a:gd name="T0" fmla="*/ 357 w 762"/>
                  <a:gd name="T1" fmla="*/ 0 h 671"/>
                  <a:gd name="T2" fmla="*/ 399 w 762"/>
                  <a:gd name="T3" fmla="*/ 1 h 671"/>
                  <a:gd name="T4" fmla="*/ 441 w 762"/>
                  <a:gd name="T5" fmla="*/ 7 h 671"/>
                  <a:gd name="T6" fmla="*/ 483 w 762"/>
                  <a:gd name="T7" fmla="*/ 18 h 671"/>
                  <a:gd name="T8" fmla="*/ 526 w 762"/>
                  <a:gd name="T9" fmla="*/ 34 h 671"/>
                  <a:gd name="T10" fmla="*/ 566 w 762"/>
                  <a:gd name="T11" fmla="*/ 55 h 671"/>
                  <a:gd name="T12" fmla="*/ 605 w 762"/>
                  <a:gd name="T13" fmla="*/ 80 h 671"/>
                  <a:gd name="T14" fmla="*/ 639 w 762"/>
                  <a:gd name="T15" fmla="*/ 108 h 671"/>
                  <a:gd name="T16" fmla="*/ 670 w 762"/>
                  <a:gd name="T17" fmla="*/ 140 h 671"/>
                  <a:gd name="T18" fmla="*/ 697 w 762"/>
                  <a:gd name="T19" fmla="*/ 172 h 671"/>
                  <a:gd name="T20" fmla="*/ 719 w 762"/>
                  <a:gd name="T21" fmla="*/ 209 h 671"/>
                  <a:gd name="T22" fmla="*/ 737 w 762"/>
                  <a:gd name="T23" fmla="*/ 246 h 671"/>
                  <a:gd name="T24" fmla="*/ 751 w 762"/>
                  <a:gd name="T25" fmla="*/ 284 h 671"/>
                  <a:gd name="T26" fmla="*/ 759 w 762"/>
                  <a:gd name="T27" fmla="*/ 322 h 671"/>
                  <a:gd name="T28" fmla="*/ 762 w 762"/>
                  <a:gd name="T29" fmla="*/ 361 h 671"/>
                  <a:gd name="T30" fmla="*/ 761 w 762"/>
                  <a:gd name="T31" fmla="*/ 400 h 671"/>
                  <a:gd name="T32" fmla="*/ 755 w 762"/>
                  <a:gd name="T33" fmla="*/ 439 h 671"/>
                  <a:gd name="T34" fmla="*/ 742 w 762"/>
                  <a:gd name="T35" fmla="*/ 476 h 671"/>
                  <a:gd name="T36" fmla="*/ 725 w 762"/>
                  <a:gd name="T37" fmla="*/ 512 h 671"/>
                  <a:gd name="T38" fmla="*/ 633 w 762"/>
                  <a:gd name="T39" fmla="*/ 671 h 671"/>
                  <a:gd name="T40" fmla="*/ 0 w 762"/>
                  <a:gd name="T41" fmla="*/ 305 h 671"/>
                  <a:gd name="T42" fmla="*/ 91 w 762"/>
                  <a:gd name="T43" fmla="*/ 146 h 671"/>
                  <a:gd name="T44" fmla="*/ 113 w 762"/>
                  <a:gd name="T45" fmla="*/ 113 h 671"/>
                  <a:gd name="T46" fmla="*/ 140 w 762"/>
                  <a:gd name="T47" fmla="*/ 84 h 671"/>
                  <a:gd name="T48" fmla="*/ 170 w 762"/>
                  <a:gd name="T49" fmla="*/ 59 h 671"/>
                  <a:gd name="T50" fmla="*/ 202 w 762"/>
                  <a:gd name="T51" fmla="*/ 39 h 671"/>
                  <a:gd name="T52" fmla="*/ 238 w 762"/>
                  <a:gd name="T53" fmla="*/ 22 h 671"/>
                  <a:gd name="T54" fmla="*/ 277 w 762"/>
                  <a:gd name="T55" fmla="*/ 10 h 671"/>
                  <a:gd name="T56" fmla="*/ 316 w 762"/>
                  <a:gd name="T57" fmla="*/ 3 h 671"/>
                  <a:gd name="T58" fmla="*/ 357 w 762"/>
                  <a:gd name="T59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62" h="671">
                    <a:moveTo>
                      <a:pt x="357" y="0"/>
                    </a:moveTo>
                    <a:lnTo>
                      <a:pt x="399" y="1"/>
                    </a:lnTo>
                    <a:lnTo>
                      <a:pt x="441" y="7"/>
                    </a:lnTo>
                    <a:lnTo>
                      <a:pt x="483" y="18"/>
                    </a:lnTo>
                    <a:lnTo>
                      <a:pt x="526" y="34"/>
                    </a:lnTo>
                    <a:lnTo>
                      <a:pt x="566" y="55"/>
                    </a:lnTo>
                    <a:lnTo>
                      <a:pt x="605" y="80"/>
                    </a:lnTo>
                    <a:lnTo>
                      <a:pt x="639" y="108"/>
                    </a:lnTo>
                    <a:lnTo>
                      <a:pt x="670" y="140"/>
                    </a:lnTo>
                    <a:lnTo>
                      <a:pt x="697" y="172"/>
                    </a:lnTo>
                    <a:lnTo>
                      <a:pt x="719" y="209"/>
                    </a:lnTo>
                    <a:lnTo>
                      <a:pt x="737" y="246"/>
                    </a:lnTo>
                    <a:lnTo>
                      <a:pt x="751" y="284"/>
                    </a:lnTo>
                    <a:lnTo>
                      <a:pt x="759" y="322"/>
                    </a:lnTo>
                    <a:lnTo>
                      <a:pt x="762" y="361"/>
                    </a:lnTo>
                    <a:lnTo>
                      <a:pt x="761" y="400"/>
                    </a:lnTo>
                    <a:lnTo>
                      <a:pt x="755" y="439"/>
                    </a:lnTo>
                    <a:lnTo>
                      <a:pt x="742" y="476"/>
                    </a:lnTo>
                    <a:lnTo>
                      <a:pt x="725" y="512"/>
                    </a:lnTo>
                    <a:lnTo>
                      <a:pt x="633" y="671"/>
                    </a:lnTo>
                    <a:lnTo>
                      <a:pt x="0" y="305"/>
                    </a:lnTo>
                    <a:lnTo>
                      <a:pt x="91" y="146"/>
                    </a:lnTo>
                    <a:lnTo>
                      <a:pt x="113" y="113"/>
                    </a:lnTo>
                    <a:lnTo>
                      <a:pt x="140" y="84"/>
                    </a:lnTo>
                    <a:lnTo>
                      <a:pt x="170" y="59"/>
                    </a:lnTo>
                    <a:lnTo>
                      <a:pt x="202" y="39"/>
                    </a:lnTo>
                    <a:lnTo>
                      <a:pt x="238" y="22"/>
                    </a:lnTo>
                    <a:lnTo>
                      <a:pt x="277" y="10"/>
                    </a:lnTo>
                    <a:lnTo>
                      <a:pt x="316" y="3"/>
                    </a:lnTo>
                    <a:lnTo>
                      <a:pt x="3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413579" y="2039271"/>
            <a:ext cx="2085975" cy="2233613"/>
            <a:chOff x="3413579" y="1790968"/>
            <a:chExt cx="2085975" cy="2233613"/>
          </a:xfrm>
        </p:grpSpPr>
        <p:sp>
          <p:nvSpPr>
            <p:cNvPr id="27" name="Freeform 11"/>
            <p:cNvSpPr/>
            <p:nvPr/>
          </p:nvSpPr>
          <p:spPr bwMode="auto">
            <a:xfrm>
              <a:off x="3413579" y="1790968"/>
              <a:ext cx="2085975" cy="2233613"/>
            </a:xfrm>
            <a:custGeom>
              <a:avLst/>
              <a:gdLst>
                <a:gd name="T0" fmla="*/ 67 w 689"/>
                <a:gd name="T1" fmla="*/ 3 h 739"/>
                <a:gd name="T2" fmla="*/ 107 w 689"/>
                <a:gd name="T3" fmla="*/ 0 h 739"/>
                <a:gd name="T4" fmla="*/ 168 w 689"/>
                <a:gd name="T5" fmla="*/ 3 h 739"/>
                <a:gd name="T6" fmla="*/ 237 w 689"/>
                <a:gd name="T7" fmla="*/ 15 h 739"/>
                <a:gd name="T8" fmla="*/ 337 w 689"/>
                <a:gd name="T9" fmla="*/ 39 h 739"/>
                <a:gd name="T10" fmla="*/ 414 w 689"/>
                <a:gd name="T11" fmla="*/ 60 h 739"/>
                <a:gd name="T12" fmla="*/ 422 w 689"/>
                <a:gd name="T13" fmla="*/ 73 h 739"/>
                <a:gd name="T14" fmla="*/ 426 w 689"/>
                <a:gd name="T15" fmla="*/ 116 h 739"/>
                <a:gd name="T16" fmla="*/ 441 w 689"/>
                <a:gd name="T17" fmla="*/ 173 h 739"/>
                <a:gd name="T18" fmla="*/ 455 w 689"/>
                <a:gd name="T19" fmla="*/ 216 h 739"/>
                <a:gd name="T20" fmla="*/ 480 w 689"/>
                <a:gd name="T21" fmla="*/ 266 h 739"/>
                <a:gd name="T22" fmla="*/ 503 w 689"/>
                <a:gd name="T23" fmla="*/ 302 h 739"/>
                <a:gd name="T24" fmla="*/ 525 w 689"/>
                <a:gd name="T25" fmla="*/ 333 h 739"/>
                <a:gd name="T26" fmla="*/ 552 w 689"/>
                <a:gd name="T27" fmla="*/ 368 h 739"/>
                <a:gd name="T28" fmla="*/ 588 w 689"/>
                <a:gd name="T29" fmla="*/ 405 h 739"/>
                <a:gd name="T30" fmla="*/ 659 w 689"/>
                <a:gd name="T31" fmla="*/ 466 h 739"/>
                <a:gd name="T32" fmla="*/ 676 w 689"/>
                <a:gd name="T33" fmla="*/ 478 h 739"/>
                <a:gd name="T34" fmla="*/ 681 w 689"/>
                <a:gd name="T35" fmla="*/ 506 h 739"/>
                <a:gd name="T36" fmla="*/ 596 w 689"/>
                <a:gd name="T37" fmla="*/ 602 h 739"/>
                <a:gd name="T38" fmla="*/ 537 w 689"/>
                <a:gd name="T39" fmla="*/ 660 h 739"/>
                <a:gd name="T40" fmla="*/ 459 w 689"/>
                <a:gd name="T41" fmla="*/ 721 h 739"/>
                <a:gd name="T42" fmla="*/ 444 w 689"/>
                <a:gd name="T43" fmla="*/ 732 h 739"/>
                <a:gd name="T44" fmla="*/ 423 w 689"/>
                <a:gd name="T45" fmla="*/ 731 h 739"/>
                <a:gd name="T46" fmla="*/ 325 w 689"/>
                <a:gd name="T47" fmla="*/ 633 h 739"/>
                <a:gd name="T48" fmla="*/ 262 w 689"/>
                <a:gd name="T49" fmla="*/ 561 h 739"/>
                <a:gd name="T50" fmla="*/ 203 w 689"/>
                <a:gd name="T51" fmla="*/ 484 h 739"/>
                <a:gd name="T52" fmla="*/ 158 w 689"/>
                <a:gd name="T53" fmla="*/ 416 h 739"/>
                <a:gd name="T54" fmla="*/ 143 w 689"/>
                <a:gd name="T55" fmla="*/ 397 h 739"/>
                <a:gd name="T56" fmla="*/ 125 w 689"/>
                <a:gd name="T57" fmla="*/ 362 h 739"/>
                <a:gd name="T58" fmla="*/ 100 w 689"/>
                <a:gd name="T59" fmla="*/ 321 h 739"/>
                <a:gd name="T60" fmla="*/ 77 w 689"/>
                <a:gd name="T61" fmla="*/ 273 h 739"/>
                <a:gd name="T62" fmla="*/ 63 w 689"/>
                <a:gd name="T63" fmla="*/ 239 h 739"/>
                <a:gd name="T64" fmla="*/ 35 w 689"/>
                <a:gd name="T65" fmla="*/ 160 h 739"/>
                <a:gd name="T66" fmla="*/ 18 w 689"/>
                <a:gd name="T67" fmla="*/ 104 h 739"/>
                <a:gd name="T68" fmla="*/ 11 w 689"/>
                <a:gd name="T69" fmla="*/ 70 h 739"/>
                <a:gd name="T70" fmla="*/ 2 w 689"/>
                <a:gd name="T71" fmla="*/ 25 h 739"/>
                <a:gd name="T72" fmla="*/ 14 w 689"/>
                <a:gd name="T73" fmla="*/ 9 h 739"/>
                <a:gd name="T74" fmla="*/ 66 w 689"/>
                <a:gd name="T75" fmla="*/ 1 h 739"/>
                <a:gd name="T76" fmla="*/ 67 w 689"/>
                <a:gd name="T77" fmla="*/ 3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9" h="739">
                  <a:moveTo>
                    <a:pt x="67" y="3"/>
                  </a:moveTo>
                  <a:cubicBezTo>
                    <a:pt x="80" y="2"/>
                    <a:pt x="94" y="0"/>
                    <a:pt x="107" y="0"/>
                  </a:cubicBezTo>
                  <a:cubicBezTo>
                    <a:pt x="127" y="0"/>
                    <a:pt x="148" y="1"/>
                    <a:pt x="168" y="3"/>
                  </a:cubicBezTo>
                  <a:cubicBezTo>
                    <a:pt x="191" y="6"/>
                    <a:pt x="214" y="10"/>
                    <a:pt x="237" y="15"/>
                  </a:cubicBezTo>
                  <a:cubicBezTo>
                    <a:pt x="270" y="22"/>
                    <a:pt x="304" y="30"/>
                    <a:pt x="337" y="39"/>
                  </a:cubicBezTo>
                  <a:cubicBezTo>
                    <a:pt x="363" y="45"/>
                    <a:pt x="388" y="53"/>
                    <a:pt x="414" y="60"/>
                  </a:cubicBezTo>
                  <a:cubicBezTo>
                    <a:pt x="421" y="62"/>
                    <a:pt x="422" y="67"/>
                    <a:pt x="422" y="73"/>
                  </a:cubicBezTo>
                  <a:cubicBezTo>
                    <a:pt x="423" y="87"/>
                    <a:pt x="423" y="102"/>
                    <a:pt x="426" y="116"/>
                  </a:cubicBezTo>
                  <a:cubicBezTo>
                    <a:pt x="430" y="135"/>
                    <a:pt x="436" y="154"/>
                    <a:pt x="441" y="173"/>
                  </a:cubicBezTo>
                  <a:cubicBezTo>
                    <a:pt x="445" y="187"/>
                    <a:pt x="449" y="202"/>
                    <a:pt x="455" y="216"/>
                  </a:cubicBezTo>
                  <a:cubicBezTo>
                    <a:pt x="463" y="233"/>
                    <a:pt x="471" y="250"/>
                    <a:pt x="480" y="266"/>
                  </a:cubicBezTo>
                  <a:cubicBezTo>
                    <a:pt x="487" y="278"/>
                    <a:pt x="495" y="290"/>
                    <a:pt x="503" y="302"/>
                  </a:cubicBezTo>
                  <a:cubicBezTo>
                    <a:pt x="510" y="313"/>
                    <a:pt x="518" y="323"/>
                    <a:pt x="525" y="333"/>
                  </a:cubicBezTo>
                  <a:cubicBezTo>
                    <a:pt x="534" y="344"/>
                    <a:pt x="542" y="357"/>
                    <a:pt x="552" y="368"/>
                  </a:cubicBezTo>
                  <a:cubicBezTo>
                    <a:pt x="563" y="381"/>
                    <a:pt x="576" y="393"/>
                    <a:pt x="588" y="405"/>
                  </a:cubicBezTo>
                  <a:cubicBezTo>
                    <a:pt x="612" y="426"/>
                    <a:pt x="635" y="446"/>
                    <a:pt x="659" y="466"/>
                  </a:cubicBezTo>
                  <a:cubicBezTo>
                    <a:pt x="664" y="471"/>
                    <a:pt x="671" y="474"/>
                    <a:pt x="676" y="478"/>
                  </a:cubicBezTo>
                  <a:cubicBezTo>
                    <a:pt x="688" y="486"/>
                    <a:pt x="689" y="494"/>
                    <a:pt x="681" y="506"/>
                  </a:cubicBezTo>
                  <a:cubicBezTo>
                    <a:pt x="655" y="540"/>
                    <a:pt x="627" y="572"/>
                    <a:pt x="596" y="602"/>
                  </a:cubicBezTo>
                  <a:cubicBezTo>
                    <a:pt x="576" y="621"/>
                    <a:pt x="558" y="642"/>
                    <a:pt x="537" y="660"/>
                  </a:cubicBezTo>
                  <a:cubicBezTo>
                    <a:pt x="512" y="682"/>
                    <a:pt x="485" y="701"/>
                    <a:pt x="459" y="721"/>
                  </a:cubicBezTo>
                  <a:cubicBezTo>
                    <a:pt x="454" y="725"/>
                    <a:pt x="449" y="729"/>
                    <a:pt x="444" y="732"/>
                  </a:cubicBezTo>
                  <a:cubicBezTo>
                    <a:pt x="437" y="739"/>
                    <a:pt x="430" y="738"/>
                    <a:pt x="423" y="731"/>
                  </a:cubicBezTo>
                  <a:cubicBezTo>
                    <a:pt x="390" y="699"/>
                    <a:pt x="357" y="666"/>
                    <a:pt x="325" y="633"/>
                  </a:cubicBezTo>
                  <a:cubicBezTo>
                    <a:pt x="303" y="610"/>
                    <a:pt x="282" y="586"/>
                    <a:pt x="262" y="561"/>
                  </a:cubicBezTo>
                  <a:cubicBezTo>
                    <a:pt x="242" y="536"/>
                    <a:pt x="222" y="510"/>
                    <a:pt x="203" y="484"/>
                  </a:cubicBezTo>
                  <a:cubicBezTo>
                    <a:pt x="187" y="462"/>
                    <a:pt x="173" y="439"/>
                    <a:pt x="158" y="416"/>
                  </a:cubicBezTo>
                  <a:cubicBezTo>
                    <a:pt x="153" y="410"/>
                    <a:pt x="148" y="404"/>
                    <a:pt x="143" y="397"/>
                  </a:cubicBezTo>
                  <a:cubicBezTo>
                    <a:pt x="137" y="385"/>
                    <a:pt x="131" y="373"/>
                    <a:pt x="125" y="362"/>
                  </a:cubicBezTo>
                  <a:cubicBezTo>
                    <a:pt x="117" y="348"/>
                    <a:pt x="107" y="335"/>
                    <a:pt x="100" y="321"/>
                  </a:cubicBezTo>
                  <a:cubicBezTo>
                    <a:pt x="91" y="305"/>
                    <a:pt x="84" y="289"/>
                    <a:pt x="77" y="273"/>
                  </a:cubicBezTo>
                  <a:cubicBezTo>
                    <a:pt x="72" y="262"/>
                    <a:pt x="67" y="250"/>
                    <a:pt x="63" y="239"/>
                  </a:cubicBezTo>
                  <a:cubicBezTo>
                    <a:pt x="53" y="213"/>
                    <a:pt x="44" y="187"/>
                    <a:pt x="35" y="160"/>
                  </a:cubicBezTo>
                  <a:cubicBezTo>
                    <a:pt x="29" y="142"/>
                    <a:pt x="23" y="123"/>
                    <a:pt x="18" y="104"/>
                  </a:cubicBezTo>
                  <a:cubicBezTo>
                    <a:pt x="15" y="93"/>
                    <a:pt x="13" y="81"/>
                    <a:pt x="11" y="70"/>
                  </a:cubicBezTo>
                  <a:cubicBezTo>
                    <a:pt x="8" y="55"/>
                    <a:pt x="6" y="40"/>
                    <a:pt x="2" y="25"/>
                  </a:cubicBezTo>
                  <a:cubicBezTo>
                    <a:pt x="0" y="17"/>
                    <a:pt x="5" y="10"/>
                    <a:pt x="14" y="9"/>
                  </a:cubicBezTo>
                  <a:cubicBezTo>
                    <a:pt x="32" y="7"/>
                    <a:pt x="49" y="4"/>
                    <a:pt x="66" y="1"/>
                  </a:cubicBezTo>
                  <a:cubicBezTo>
                    <a:pt x="66" y="2"/>
                    <a:pt x="66" y="3"/>
                    <a:pt x="67" y="3"/>
                  </a:cubicBezTo>
                  <a:close/>
                </a:path>
              </a:pathLst>
            </a:custGeom>
            <a:solidFill>
              <a:srgbClr val="377F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  <p:grpSp>
          <p:nvGrpSpPr>
            <p:cNvPr id="28" name="Group 17"/>
            <p:cNvGrpSpPr>
              <a:grpSpLocks noChangeAspect="1"/>
            </p:cNvGrpSpPr>
            <p:nvPr/>
          </p:nvGrpSpPr>
          <p:grpSpPr bwMode="auto">
            <a:xfrm>
              <a:off x="4156829" y="2512389"/>
              <a:ext cx="293688" cy="490538"/>
              <a:chOff x="4703" y="1442"/>
              <a:chExt cx="185" cy="309"/>
            </a:xfrm>
            <a:solidFill>
              <a:schemeClr val="bg1"/>
            </a:solidFill>
          </p:grpSpPr>
          <p:sp>
            <p:nvSpPr>
              <p:cNvPr id="29" name="Freeform 19"/>
              <p:cNvSpPr/>
              <p:nvPr/>
            </p:nvSpPr>
            <p:spPr bwMode="auto">
              <a:xfrm>
                <a:off x="4785" y="1515"/>
                <a:ext cx="27" cy="55"/>
              </a:xfrm>
              <a:custGeom>
                <a:avLst/>
                <a:gdLst>
                  <a:gd name="T0" fmla="*/ 147 w 295"/>
                  <a:gd name="T1" fmla="*/ 0 h 598"/>
                  <a:gd name="T2" fmla="*/ 169 w 295"/>
                  <a:gd name="T3" fmla="*/ 3 h 598"/>
                  <a:gd name="T4" fmla="*/ 190 w 295"/>
                  <a:gd name="T5" fmla="*/ 13 h 598"/>
                  <a:gd name="T6" fmla="*/ 210 w 295"/>
                  <a:gd name="T7" fmla="*/ 29 h 598"/>
                  <a:gd name="T8" fmla="*/ 227 w 295"/>
                  <a:gd name="T9" fmla="*/ 49 h 598"/>
                  <a:gd name="T10" fmla="*/ 244 w 295"/>
                  <a:gd name="T11" fmla="*/ 74 h 598"/>
                  <a:gd name="T12" fmla="*/ 258 w 295"/>
                  <a:gd name="T13" fmla="*/ 102 h 598"/>
                  <a:gd name="T14" fmla="*/ 271 w 295"/>
                  <a:gd name="T15" fmla="*/ 136 h 598"/>
                  <a:gd name="T16" fmla="*/ 281 w 295"/>
                  <a:gd name="T17" fmla="*/ 173 h 598"/>
                  <a:gd name="T18" fmla="*/ 289 w 295"/>
                  <a:gd name="T19" fmla="*/ 212 h 598"/>
                  <a:gd name="T20" fmla="*/ 293 w 295"/>
                  <a:gd name="T21" fmla="*/ 255 h 598"/>
                  <a:gd name="T22" fmla="*/ 295 w 295"/>
                  <a:gd name="T23" fmla="*/ 299 h 598"/>
                  <a:gd name="T24" fmla="*/ 293 w 295"/>
                  <a:gd name="T25" fmla="*/ 343 h 598"/>
                  <a:gd name="T26" fmla="*/ 289 w 295"/>
                  <a:gd name="T27" fmla="*/ 386 h 598"/>
                  <a:gd name="T28" fmla="*/ 281 w 295"/>
                  <a:gd name="T29" fmla="*/ 425 h 598"/>
                  <a:gd name="T30" fmla="*/ 271 w 295"/>
                  <a:gd name="T31" fmla="*/ 462 h 598"/>
                  <a:gd name="T32" fmla="*/ 258 w 295"/>
                  <a:gd name="T33" fmla="*/ 496 h 598"/>
                  <a:gd name="T34" fmla="*/ 244 w 295"/>
                  <a:gd name="T35" fmla="*/ 525 h 598"/>
                  <a:gd name="T36" fmla="*/ 227 w 295"/>
                  <a:gd name="T37" fmla="*/ 551 h 598"/>
                  <a:gd name="T38" fmla="*/ 210 w 295"/>
                  <a:gd name="T39" fmla="*/ 571 h 598"/>
                  <a:gd name="T40" fmla="*/ 190 w 295"/>
                  <a:gd name="T41" fmla="*/ 585 h 598"/>
                  <a:gd name="T42" fmla="*/ 169 w 295"/>
                  <a:gd name="T43" fmla="*/ 595 h 598"/>
                  <a:gd name="T44" fmla="*/ 147 w 295"/>
                  <a:gd name="T45" fmla="*/ 598 h 598"/>
                  <a:gd name="T46" fmla="*/ 127 w 295"/>
                  <a:gd name="T47" fmla="*/ 595 h 598"/>
                  <a:gd name="T48" fmla="*/ 106 w 295"/>
                  <a:gd name="T49" fmla="*/ 585 h 598"/>
                  <a:gd name="T50" fmla="*/ 86 w 295"/>
                  <a:gd name="T51" fmla="*/ 571 h 598"/>
                  <a:gd name="T52" fmla="*/ 67 w 295"/>
                  <a:gd name="T53" fmla="*/ 551 h 598"/>
                  <a:gd name="T54" fmla="*/ 51 w 295"/>
                  <a:gd name="T55" fmla="*/ 525 h 598"/>
                  <a:gd name="T56" fmla="*/ 36 w 295"/>
                  <a:gd name="T57" fmla="*/ 496 h 598"/>
                  <a:gd name="T58" fmla="*/ 24 w 295"/>
                  <a:gd name="T59" fmla="*/ 462 h 598"/>
                  <a:gd name="T60" fmla="*/ 14 w 295"/>
                  <a:gd name="T61" fmla="*/ 425 h 598"/>
                  <a:gd name="T62" fmla="*/ 6 w 295"/>
                  <a:gd name="T63" fmla="*/ 386 h 598"/>
                  <a:gd name="T64" fmla="*/ 2 w 295"/>
                  <a:gd name="T65" fmla="*/ 343 h 598"/>
                  <a:gd name="T66" fmla="*/ 0 w 295"/>
                  <a:gd name="T67" fmla="*/ 299 h 598"/>
                  <a:gd name="T68" fmla="*/ 2 w 295"/>
                  <a:gd name="T69" fmla="*/ 255 h 598"/>
                  <a:gd name="T70" fmla="*/ 6 w 295"/>
                  <a:gd name="T71" fmla="*/ 212 h 598"/>
                  <a:gd name="T72" fmla="*/ 14 w 295"/>
                  <a:gd name="T73" fmla="*/ 173 h 598"/>
                  <a:gd name="T74" fmla="*/ 24 w 295"/>
                  <a:gd name="T75" fmla="*/ 136 h 598"/>
                  <a:gd name="T76" fmla="*/ 36 w 295"/>
                  <a:gd name="T77" fmla="*/ 102 h 598"/>
                  <a:gd name="T78" fmla="*/ 51 w 295"/>
                  <a:gd name="T79" fmla="*/ 74 h 598"/>
                  <a:gd name="T80" fmla="*/ 67 w 295"/>
                  <a:gd name="T81" fmla="*/ 49 h 598"/>
                  <a:gd name="T82" fmla="*/ 86 w 295"/>
                  <a:gd name="T83" fmla="*/ 29 h 598"/>
                  <a:gd name="T84" fmla="*/ 106 w 295"/>
                  <a:gd name="T85" fmla="*/ 13 h 598"/>
                  <a:gd name="T86" fmla="*/ 127 w 295"/>
                  <a:gd name="T87" fmla="*/ 3 h 598"/>
                  <a:gd name="T88" fmla="*/ 147 w 295"/>
                  <a:gd name="T89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5" h="598">
                    <a:moveTo>
                      <a:pt x="147" y="0"/>
                    </a:moveTo>
                    <a:lnTo>
                      <a:pt x="169" y="3"/>
                    </a:lnTo>
                    <a:lnTo>
                      <a:pt x="190" y="13"/>
                    </a:lnTo>
                    <a:lnTo>
                      <a:pt x="210" y="29"/>
                    </a:lnTo>
                    <a:lnTo>
                      <a:pt x="227" y="49"/>
                    </a:lnTo>
                    <a:lnTo>
                      <a:pt x="244" y="74"/>
                    </a:lnTo>
                    <a:lnTo>
                      <a:pt x="258" y="102"/>
                    </a:lnTo>
                    <a:lnTo>
                      <a:pt x="271" y="136"/>
                    </a:lnTo>
                    <a:lnTo>
                      <a:pt x="281" y="173"/>
                    </a:lnTo>
                    <a:lnTo>
                      <a:pt x="289" y="212"/>
                    </a:lnTo>
                    <a:lnTo>
                      <a:pt x="293" y="255"/>
                    </a:lnTo>
                    <a:lnTo>
                      <a:pt x="295" y="299"/>
                    </a:lnTo>
                    <a:lnTo>
                      <a:pt x="293" y="343"/>
                    </a:lnTo>
                    <a:lnTo>
                      <a:pt x="289" y="386"/>
                    </a:lnTo>
                    <a:lnTo>
                      <a:pt x="281" y="425"/>
                    </a:lnTo>
                    <a:lnTo>
                      <a:pt x="271" y="462"/>
                    </a:lnTo>
                    <a:lnTo>
                      <a:pt x="258" y="496"/>
                    </a:lnTo>
                    <a:lnTo>
                      <a:pt x="244" y="525"/>
                    </a:lnTo>
                    <a:lnTo>
                      <a:pt x="227" y="551"/>
                    </a:lnTo>
                    <a:lnTo>
                      <a:pt x="210" y="571"/>
                    </a:lnTo>
                    <a:lnTo>
                      <a:pt x="190" y="585"/>
                    </a:lnTo>
                    <a:lnTo>
                      <a:pt x="169" y="595"/>
                    </a:lnTo>
                    <a:lnTo>
                      <a:pt x="147" y="598"/>
                    </a:lnTo>
                    <a:lnTo>
                      <a:pt x="127" y="595"/>
                    </a:lnTo>
                    <a:lnTo>
                      <a:pt x="106" y="585"/>
                    </a:lnTo>
                    <a:lnTo>
                      <a:pt x="86" y="571"/>
                    </a:lnTo>
                    <a:lnTo>
                      <a:pt x="67" y="551"/>
                    </a:lnTo>
                    <a:lnTo>
                      <a:pt x="51" y="525"/>
                    </a:lnTo>
                    <a:lnTo>
                      <a:pt x="36" y="496"/>
                    </a:lnTo>
                    <a:lnTo>
                      <a:pt x="24" y="462"/>
                    </a:lnTo>
                    <a:lnTo>
                      <a:pt x="14" y="425"/>
                    </a:lnTo>
                    <a:lnTo>
                      <a:pt x="6" y="386"/>
                    </a:lnTo>
                    <a:lnTo>
                      <a:pt x="2" y="343"/>
                    </a:lnTo>
                    <a:lnTo>
                      <a:pt x="0" y="299"/>
                    </a:lnTo>
                    <a:lnTo>
                      <a:pt x="2" y="255"/>
                    </a:lnTo>
                    <a:lnTo>
                      <a:pt x="6" y="212"/>
                    </a:lnTo>
                    <a:lnTo>
                      <a:pt x="14" y="173"/>
                    </a:lnTo>
                    <a:lnTo>
                      <a:pt x="24" y="136"/>
                    </a:lnTo>
                    <a:lnTo>
                      <a:pt x="36" y="102"/>
                    </a:lnTo>
                    <a:lnTo>
                      <a:pt x="51" y="74"/>
                    </a:lnTo>
                    <a:lnTo>
                      <a:pt x="67" y="49"/>
                    </a:lnTo>
                    <a:lnTo>
                      <a:pt x="86" y="29"/>
                    </a:lnTo>
                    <a:lnTo>
                      <a:pt x="106" y="13"/>
                    </a:lnTo>
                    <a:lnTo>
                      <a:pt x="127" y="3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4703" y="1442"/>
                <a:ext cx="103" cy="58"/>
              </a:xfrm>
              <a:custGeom>
                <a:avLst/>
                <a:gdLst>
                  <a:gd name="T0" fmla="*/ 146 w 1128"/>
                  <a:gd name="T1" fmla="*/ 0 h 646"/>
                  <a:gd name="T2" fmla="*/ 153 w 1128"/>
                  <a:gd name="T3" fmla="*/ 76 h 646"/>
                  <a:gd name="T4" fmla="*/ 170 w 1128"/>
                  <a:gd name="T5" fmla="*/ 134 h 646"/>
                  <a:gd name="T6" fmla="*/ 200 w 1128"/>
                  <a:gd name="T7" fmla="*/ 178 h 646"/>
                  <a:gd name="T8" fmla="*/ 244 w 1128"/>
                  <a:gd name="T9" fmla="*/ 209 h 646"/>
                  <a:gd name="T10" fmla="*/ 301 w 1128"/>
                  <a:gd name="T11" fmla="*/ 229 h 646"/>
                  <a:gd name="T12" fmla="*/ 374 w 1128"/>
                  <a:gd name="T13" fmla="*/ 240 h 646"/>
                  <a:gd name="T14" fmla="*/ 460 w 1128"/>
                  <a:gd name="T15" fmla="*/ 247 h 646"/>
                  <a:gd name="T16" fmla="*/ 563 w 1128"/>
                  <a:gd name="T17" fmla="*/ 248 h 646"/>
                  <a:gd name="T18" fmla="*/ 627 w 1128"/>
                  <a:gd name="T19" fmla="*/ 248 h 646"/>
                  <a:gd name="T20" fmla="*/ 693 w 1128"/>
                  <a:gd name="T21" fmla="*/ 250 h 646"/>
                  <a:gd name="T22" fmla="*/ 760 w 1128"/>
                  <a:gd name="T23" fmla="*/ 255 h 646"/>
                  <a:gd name="T24" fmla="*/ 826 w 1128"/>
                  <a:gd name="T25" fmla="*/ 265 h 646"/>
                  <a:gd name="T26" fmla="*/ 890 w 1128"/>
                  <a:gd name="T27" fmla="*/ 281 h 646"/>
                  <a:gd name="T28" fmla="*/ 949 w 1128"/>
                  <a:gd name="T29" fmla="*/ 304 h 646"/>
                  <a:gd name="T30" fmla="*/ 1002 w 1128"/>
                  <a:gd name="T31" fmla="*/ 338 h 646"/>
                  <a:gd name="T32" fmla="*/ 1048 w 1128"/>
                  <a:gd name="T33" fmla="*/ 382 h 646"/>
                  <a:gd name="T34" fmla="*/ 1086 w 1128"/>
                  <a:gd name="T35" fmla="*/ 439 h 646"/>
                  <a:gd name="T36" fmla="*/ 1111 w 1128"/>
                  <a:gd name="T37" fmla="*/ 510 h 646"/>
                  <a:gd name="T38" fmla="*/ 1126 w 1128"/>
                  <a:gd name="T39" fmla="*/ 597 h 646"/>
                  <a:gd name="T40" fmla="*/ 980 w 1128"/>
                  <a:gd name="T41" fmla="*/ 646 h 646"/>
                  <a:gd name="T42" fmla="*/ 974 w 1128"/>
                  <a:gd name="T43" fmla="*/ 570 h 646"/>
                  <a:gd name="T44" fmla="*/ 957 w 1128"/>
                  <a:gd name="T45" fmla="*/ 512 h 646"/>
                  <a:gd name="T46" fmla="*/ 927 w 1128"/>
                  <a:gd name="T47" fmla="*/ 468 h 646"/>
                  <a:gd name="T48" fmla="*/ 883 w 1128"/>
                  <a:gd name="T49" fmla="*/ 437 h 646"/>
                  <a:gd name="T50" fmla="*/ 826 w 1128"/>
                  <a:gd name="T51" fmla="*/ 417 h 646"/>
                  <a:gd name="T52" fmla="*/ 753 w 1128"/>
                  <a:gd name="T53" fmla="*/ 404 h 646"/>
                  <a:gd name="T54" fmla="*/ 666 w 1128"/>
                  <a:gd name="T55" fmla="*/ 399 h 646"/>
                  <a:gd name="T56" fmla="*/ 563 w 1128"/>
                  <a:gd name="T57" fmla="*/ 397 h 646"/>
                  <a:gd name="T58" fmla="*/ 500 w 1128"/>
                  <a:gd name="T59" fmla="*/ 397 h 646"/>
                  <a:gd name="T60" fmla="*/ 433 w 1128"/>
                  <a:gd name="T61" fmla="*/ 395 h 646"/>
                  <a:gd name="T62" fmla="*/ 367 w 1128"/>
                  <a:gd name="T63" fmla="*/ 391 h 646"/>
                  <a:gd name="T64" fmla="*/ 301 w 1128"/>
                  <a:gd name="T65" fmla="*/ 381 h 646"/>
                  <a:gd name="T66" fmla="*/ 238 w 1128"/>
                  <a:gd name="T67" fmla="*/ 365 h 646"/>
                  <a:gd name="T68" fmla="*/ 179 w 1128"/>
                  <a:gd name="T69" fmla="*/ 341 h 646"/>
                  <a:gd name="T70" fmla="*/ 125 w 1128"/>
                  <a:gd name="T71" fmla="*/ 308 h 646"/>
                  <a:gd name="T72" fmla="*/ 79 w 1128"/>
                  <a:gd name="T73" fmla="*/ 264 h 646"/>
                  <a:gd name="T74" fmla="*/ 42 w 1128"/>
                  <a:gd name="T75" fmla="*/ 207 h 646"/>
                  <a:gd name="T76" fmla="*/ 16 w 1128"/>
                  <a:gd name="T77" fmla="*/ 136 h 646"/>
                  <a:gd name="T78" fmla="*/ 2 w 1128"/>
                  <a:gd name="T79" fmla="*/ 49 h 646"/>
                  <a:gd name="T80" fmla="*/ 0 w 1128"/>
                  <a:gd name="T81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8" h="646">
                    <a:moveTo>
                      <a:pt x="0" y="0"/>
                    </a:moveTo>
                    <a:lnTo>
                      <a:pt x="146" y="0"/>
                    </a:lnTo>
                    <a:lnTo>
                      <a:pt x="149" y="40"/>
                    </a:lnTo>
                    <a:lnTo>
                      <a:pt x="153" y="76"/>
                    </a:lnTo>
                    <a:lnTo>
                      <a:pt x="160" y="106"/>
                    </a:lnTo>
                    <a:lnTo>
                      <a:pt x="170" y="134"/>
                    </a:lnTo>
                    <a:lnTo>
                      <a:pt x="184" y="158"/>
                    </a:lnTo>
                    <a:lnTo>
                      <a:pt x="200" y="178"/>
                    </a:lnTo>
                    <a:lnTo>
                      <a:pt x="221" y="195"/>
                    </a:lnTo>
                    <a:lnTo>
                      <a:pt x="244" y="209"/>
                    </a:lnTo>
                    <a:lnTo>
                      <a:pt x="271" y="220"/>
                    </a:lnTo>
                    <a:lnTo>
                      <a:pt x="301" y="229"/>
                    </a:lnTo>
                    <a:lnTo>
                      <a:pt x="336" y="236"/>
                    </a:lnTo>
                    <a:lnTo>
                      <a:pt x="374" y="240"/>
                    </a:lnTo>
                    <a:lnTo>
                      <a:pt x="416" y="245"/>
                    </a:lnTo>
                    <a:lnTo>
                      <a:pt x="460" y="247"/>
                    </a:lnTo>
                    <a:lnTo>
                      <a:pt x="510" y="248"/>
                    </a:lnTo>
                    <a:lnTo>
                      <a:pt x="563" y="248"/>
                    </a:lnTo>
                    <a:lnTo>
                      <a:pt x="595" y="248"/>
                    </a:lnTo>
                    <a:lnTo>
                      <a:pt x="627" y="248"/>
                    </a:lnTo>
                    <a:lnTo>
                      <a:pt x="660" y="249"/>
                    </a:lnTo>
                    <a:lnTo>
                      <a:pt x="693" y="250"/>
                    </a:lnTo>
                    <a:lnTo>
                      <a:pt x="727" y="252"/>
                    </a:lnTo>
                    <a:lnTo>
                      <a:pt x="760" y="255"/>
                    </a:lnTo>
                    <a:lnTo>
                      <a:pt x="794" y="259"/>
                    </a:lnTo>
                    <a:lnTo>
                      <a:pt x="826" y="265"/>
                    </a:lnTo>
                    <a:lnTo>
                      <a:pt x="858" y="272"/>
                    </a:lnTo>
                    <a:lnTo>
                      <a:pt x="890" y="281"/>
                    </a:lnTo>
                    <a:lnTo>
                      <a:pt x="920" y="291"/>
                    </a:lnTo>
                    <a:lnTo>
                      <a:pt x="949" y="304"/>
                    </a:lnTo>
                    <a:lnTo>
                      <a:pt x="976" y="320"/>
                    </a:lnTo>
                    <a:lnTo>
                      <a:pt x="1002" y="338"/>
                    </a:lnTo>
                    <a:lnTo>
                      <a:pt x="1026" y="359"/>
                    </a:lnTo>
                    <a:lnTo>
                      <a:pt x="1048" y="382"/>
                    </a:lnTo>
                    <a:lnTo>
                      <a:pt x="1068" y="408"/>
                    </a:lnTo>
                    <a:lnTo>
                      <a:pt x="1086" y="439"/>
                    </a:lnTo>
                    <a:lnTo>
                      <a:pt x="1100" y="472"/>
                    </a:lnTo>
                    <a:lnTo>
                      <a:pt x="1111" y="510"/>
                    </a:lnTo>
                    <a:lnTo>
                      <a:pt x="1121" y="551"/>
                    </a:lnTo>
                    <a:lnTo>
                      <a:pt x="1126" y="597"/>
                    </a:lnTo>
                    <a:lnTo>
                      <a:pt x="1128" y="646"/>
                    </a:lnTo>
                    <a:lnTo>
                      <a:pt x="980" y="646"/>
                    </a:lnTo>
                    <a:lnTo>
                      <a:pt x="979" y="606"/>
                    </a:lnTo>
                    <a:lnTo>
                      <a:pt x="974" y="570"/>
                    </a:lnTo>
                    <a:lnTo>
                      <a:pt x="967" y="539"/>
                    </a:lnTo>
                    <a:lnTo>
                      <a:pt x="957" y="512"/>
                    </a:lnTo>
                    <a:lnTo>
                      <a:pt x="943" y="489"/>
                    </a:lnTo>
                    <a:lnTo>
                      <a:pt x="927" y="468"/>
                    </a:lnTo>
                    <a:lnTo>
                      <a:pt x="906" y="451"/>
                    </a:lnTo>
                    <a:lnTo>
                      <a:pt x="883" y="437"/>
                    </a:lnTo>
                    <a:lnTo>
                      <a:pt x="856" y="425"/>
                    </a:lnTo>
                    <a:lnTo>
                      <a:pt x="826" y="417"/>
                    </a:lnTo>
                    <a:lnTo>
                      <a:pt x="792" y="410"/>
                    </a:lnTo>
                    <a:lnTo>
                      <a:pt x="753" y="404"/>
                    </a:lnTo>
                    <a:lnTo>
                      <a:pt x="712" y="401"/>
                    </a:lnTo>
                    <a:lnTo>
                      <a:pt x="666" y="399"/>
                    </a:lnTo>
                    <a:lnTo>
                      <a:pt x="617" y="398"/>
                    </a:lnTo>
                    <a:lnTo>
                      <a:pt x="563" y="397"/>
                    </a:lnTo>
                    <a:lnTo>
                      <a:pt x="532" y="397"/>
                    </a:lnTo>
                    <a:lnTo>
                      <a:pt x="500" y="397"/>
                    </a:lnTo>
                    <a:lnTo>
                      <a:pt x="466" y="397"/>
                    </a:lnTo>
                    <a:lnTo>
                      <a:pt x="433" y="395"/>
                    </a:lnTo>
                    <a:lnTo>
                      <a:pt x="400" y="394"/>
                    </a:lnTo>
                    <a:lnTo>
                      <a:pt x="367" y="391"/>
                    </a:lnTo>
                    <a:lnTo>
                      <a:pt x="333" y="386"/>
                    </a:lnTo>
                    <a:lnTo>
                      <a:pt x="301" y="381"/>
                    </a:lnTo>
                    <a:lnTo>
                      <a:pt x="269" y="374"/>
                    </a:lnTo>
                    <a:lnTo>
                      <a:pt x="238" y="365"/>
                    </a:lnTo>
                    <a:lnTo>
                      <a:pt x="208" y="354"/>
                    </a:lnTo>
                    <a:lnTo>
                      <a:pt x="179" y="341"/>
                    </a:lnTo>
                    <a:lnTo>
                      <a:pt x="151" y="326"/>
                    </a:lnTo>
                    <a:lnTo>
                      <a:pt x="125" y="308"/>
                    </a:lnTo>
                    <a:lnTo>
                      <a:pt x="101" y="287"/>
                    </a:lnTo>
                    <a:lnTo>
                      <a:pt x="79" y="264"/>
                    </a:lnTo>
                    <a:lnTo>
                      <a:pt x="59" y="237"/>
                    </a:lnTo>
                    <a:lnTo>
                      <a:pt x="42" y="207"/>
                    </a:lnTo>
                    <a:lnTo>
                      <a:pt x="27" y="173"/>
                    </a:lnTo>
                    <a:lnTo>
                      <a:pt x="16" y="136"/>
                    </a:lnTo>
                    <a:lnTo>
                      <a:pt x="7" y="95"/>
                    </a:lnTo>
                    <a:lnTo>
                      <a:pt x="2" y="4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4710" y="1500"/>
                <a:ext cx="178" cy="251"/>
              </a:xfrm>
              <a:custGeom>
                <a:avLst/>
                <a:gdLst>
                  <a:gd name="T0" fmla="*/ 696 w 1960"/>
                  <a:gd name="T1" fmla="*/ 45 h 2756"/>
                  <a:gd name="T2" fmla="*/ 685 w 1960"/>
                  <a:gd name="T3" fmla="*/ 139 h 2756"/>
                  <a:gd name="T4" fmla="*/ 688 w 1960"/>
                  <a:gd name="T5" fmla="*/ 837 h 2756"/>
                  <a:gd name="T6" fmla="*/ 707 w 1960"/>
                  <a:gd name="T7" fmla="*/ 928 h 2756"/>
                  <a:gd name="T8" fmla="*/ 744 w 1960"/>
                  <a:gd name="T9" fmla="*/ 1009 h 2756"/>
                  <a:gd name="T10" fmla="*/ 794 w 1960"/>
                  <a:gd name="T11" fmla="*/ 1076 h 2756"/>
                  <a:gd name="T12" fmla="*/ 856 w 1960"/>
                  <a:gd name="T13" fmla="*/ 1126 h 2756"/>
                  <a:gd name="T14" fmla="*/ 927 w 1960"/>
                  <a:gd name="T15" fmla="*/ 1154 h 2756"/>
                  <a:gd name="T16" fmla="*/ 925 w 1960"/>
                  <a:gd name="T17" fmla="*/ 1158 h 2756"/>
                  <a:gd name="T18" fmla="*/ 925 w 1960"/>
                  <a:gd name="T19" fmla="*/ 1683 h 2756"/>
                  <a:gd name="T20" fmla="*/ 936 w 1960"/>
                  <a:gd name="T21" fmla="*/ 1715 h 2756"/>
                  <a:gd name="T22" fmla="*/ 963 w 1960"/>
                  <a:gd name="T23" fmla="*/ 1735 h 2756"/>
                  <a:gd name="T24" fmla="*/ 997 w 1960"/>
                  <a:gd name="T25" fmla="*/ 1735 h 2756"/>
                  <a:gd name="T26" fmla="*/ 1024 w 1960"/>
                  <a:gd name="T27" fmla="*/ 1715 h 2756"/>
                  <a:gd name="T28" fmla="*/ 1034 w 1960"/>
                  <a:gd name="T29" fmla="*/ 1683 h 2756"/>
                  <a:gd name="T30" fmla="*/ 1033 w 1960"/>
                  <a:gd name="T31" fmla="*/ 1158 h 2756"/>
                  <a:gd name="T32" fmla="*/ 1032 w 1960"/>
                  <a:gd name="T33" fmla="*/ 1154 h 2756"/>
                  <a:gd name="T34" fmla="*/ 1104 w 1960"/>
                  <a:gd name="T35" fmla="*/ 1126 h 2756"/>
                  <a:gd name="T36" fmla="*/ 1165 w 1960"/>
                  <a:gd name="T37" fmla="*/ 1076 h 2756"/>
                  <a:gd name="T38" fmla="*/ 1216 w 1960"/>
                  <a:gd name="T39" fmla="*/ 1009 h 2756"/>
                  <a:gd name="T40" fmla="*/ 1253 w 1960"/>
                  <a:gd name="T41" fmla="*/ 928 h 2756"/>
                  <a:gd name="T42" fmla="*/ 1271 w 1960"/>
                  <a:gd name="T43" fmla="*/ 837 h 2756"/>
                  <a:gd name="T44" fmla="*/ 1274 w 1960"/>
                  <a:gd name="T45" fmla="*/ 139 h 2756"/>
                  <a:gd name="T46" fmla="*/ 1264 w 1960"/>
                  <a:gd name="T47" fmla="*/ 45 h 2756"/>
                  <a:gd name="T48" fmla="*/ 1322 w 1960"/>
                  <a:gd name="T49" fmla="*/ 22 h 2756"/>
                  <a:gd name="T50" fmla="*/ 1456 w 1960"/>
                  <a:gd name="T51" fmla="*/ 82 h 2756"/>
                  <a:gd name="T52" fmla="*/ 1578 w 1960"/>
                  <a:gd name="T53" fmla="*/ 160 h 2756"/>
                  <a:gd name="T54" fmla="*/ 1687 w 1960"/>
                  <a:gd name="T55" fmla="*/ 256 h 2756"/>
                  <a:gd name="T56" fmla="*/ 1779 w 1960"/>
                  <a:gd name="T57" fmla="*/ 367 h 2756"/>
                  <a:gd name="T58" fmla="*/ 1855 w 1960"/>
                  <a:gd name="T59" fmla="*/ 492 h 2756"/>
                  <a:gd name="T60" fmla="*/ 1912 w 1960"/>
                  <a:gd name="T61" fmla="*/ 628 h 2756"/>
                  <a:gd name="T62" fmla="*/ 1947 w 1960"/>
                  <a:gd name="T63" fmla="*/ 774 h 2756"/>
                  <a:gd name="T64" fmla="*/ 1960 w 1960"/>
                  <a:gd name="T65" fmla="*/ 927 h 2756"/>
                  <a:gd name="T66" fmla="*/ 1957 w 1960"/>
                  <a:gd name="T67" fmla="*/ 1872 h 2756"/>
                  <a:gd name="T68" fmla="*/ 1932 w 1960"/>
                  <a:gd name="T69" fmla="*/ 2024 h 2756"/>
                  <a:gd name="T70" fmla="*/ 1885 w 1960"/>
                  <a:gd name="T71" fmla="*/ 2166 h 2756"/>
                  <a:gd name="T72" fmla="*/ 1818 w 1960"/>
                  <a:gd name="T73" fmla="*/ 2300 h 2756"/>
                  <a:gd name="T74" fmla="*/ 1731 w 1960"/>
                  <a:gd name="T75" fmla="*/ 2419 h 2756"/>
                  <a:gd name="T76" fmla="*/ 1629 w 1960"/>
                  <a:gd name="T77" fmla="*/ 2524 h 2756"/>
                  <a:gd name="T78" fmla="*/ 1511 w 1960"/>
                  <a:gd name="T79" fmla="*/ 2611 h 2756"/>
                  <a:gd name="T80" fmla="*/ 1380 w 1960"/>
                  <a:gd name="T81" fmla="*/ 2680 h 2756"/>
                  <a:gd name="T82" fmla="*/ 1240 w 1960"/>
                  <a:gd name="T83" fmla="*/ 2727 h 2756"/>
                  <a:gd name="T84" fmla="*/ 1090 w 1960"/>
                  <a:gd name="T85" fmla="*/ 2753 h 2756"/>
                  <a:gd name="T86" fmla="*/ 946 w 1960"/>
                  <a:gd name="T87" fmla="*/ 2756 h 2756"/>
                  <a:gd name="T88" fmla="*/ 793 w 1960"/>
                  <a:gd name="T89" fmla="*/ 2743 h 2756"/>
                  <a:gd name="T90" fmla="*/ 648 w 1960"/>
                  <a:gd name="T91" fmla="*/ 2706 h 2756"/>
                  <a:gd name="T92" fmla="*/ 512 w 1960"/>
                  <a:gd name="T93" fmla="*/ 2648 h 2756"/>
                  <a:gd name="T94" fmla="*/ 388 w 1960"/>
                  <a:gd name="T95" fmla="*/ 2569 h 2756"/>
                  <a:gd name="T96" fmla="*/ 277 w 1960"/>
                  <a:gd name="T97" fmla="*/ 2473 h 2756"/>
                  <a:gd name="T98" fmla="*/ 183 w 1960"/>
                  <a:gd name="T99" fmla="*/ 2361 h 2756"/>
                  <a:gd name="T100" fmla="*/ 106 w 1960"/>
                  <a:gd name="T101" fmla="*/ 2234 h 2756"/>
                  <a:gd name="T102" fmla="*/ 48 w 1960"/>
                  <a:gd name="T103" fmla="*/ 2097 h 2756"/>
                  <a:gd name="T104" fmla="*/ 12 w 1960"/>
                  <a:gd name="T105" fmla="*/ 1949 h 2756"/>
                  <a:gd name="T106" fmla="*/ 0 w 1960"/>
                  <a:gd name="T107" fmla="*/ 1792 h 2756"/>
                  <a:gd name="T108" fmla="*/ 3 w 1960"/>
                  <a:gd name="T109" fmla="*/ 850 h 2756"/>
                  <a:gd name="T110" fmla="*/ 27 w 1960"/>
                  <a:gd name="T111" fmla="*/ 700 h 2756"/>
                  <a:gd name="T112" fmla="*/ 72 w 1960"/>
                  <a:gd name="T113" fmla="*/ 558 h 2756"/>
                  <a:gd name="T114" fmla="*/ 140 w 1960"/>
                  <a:gd name="T115" fmla="*/ 427 h 2756"/>
                  <a:gd name="T116" fmla="*/ 224 w 1960"/>
                  <a:gd name="T117" fmla="*/ 309 h 2756"/>
                  <a:gd name="T118" fmla="*/ 326 w 1960"/>
                  <a:gd name="T119" fmla="*/ 205 h 2756"/>
                  <a:gd name="T120" fmla="*/ 441 w 1960"/>
                  <a:gd name="T121" fmla="*/ 119 h 2756"/>
                  <a:gd name="T122" fmla="*/ 569 w 1960"/>
                  <a:gd name="T123" fmla="*/ 49 h 2756"/>
                  <a:gd name="T124" fmla="*/ 707 w 1960"/>
                  <a:gd name="T125" fmla="*/ 0 h 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60" h="2756">
                    <a:moveTo>
                      <a:pt x="707" y="0"/>
                    </a:moveTo>
                    <a:lnTo>
                      <a:pt x="696" y="45"/>
                    </a:lnTo>
                    <a:lnTo>
                      <a:pt x="688" y="90"/>
                    </a:lnTo>
                    <a:lnTo>
                      <a:pt x="685" y="139"/>
                    </a:lnTo>
                    <a:lnTo>
                      <a:pt x="685" y="787"/>
                    </a:lnTo>
                    <a:lnTo>
                      <a:pt x="688" y="837"/>
                    </a:lnTo>
                    <a:lnTo>
                      <a:pt x="696" y="884"/>
                    </a:lnTo>
                    <a:lnTo>
                      <a:pt x="707" y="928"/>
                    </a:lnTo>
                    <a:lnTo>
                      <a:pt x="724" y="970"/>
                    </a:lnTo>
                    <a:lnTo>
                      <a:pt x="744" y="1009"/>
                    </a:lnTo>
                    <a:lnTo>
                      <a:pt x="767" y="1044"/>
                    </a:lnTo>
                    <a:lnTo>
                      <a:pt x="794" y="1076"/>
                    </a:lnTo>
                    <a:lnTo>
                      <a:pt x="823" y="1103"/>
                    </a:lnTo>
                    <a:lnTo>
                      <a:pt x="856" y="1126"/>
                    </a:lnTo>
                    <a:lnTo>
                      <a:pt x="890" y="1142"/>
                    </a:lnTo>
                    <a:lnTo>
                      <a:pt x="927" y="1154"/>
                    </a:lnTo>
                    <a:lnTo>
                      <a:pt x="926" y="1156"/>
                    </a:lnTo>
                    <a:lnTo>
                      <a:pt x="925" y="1158"/>
                    </a:lnTo>
                    <a:lnTo>
                      <a:pt x="925" y="1161"/>
                    </a:lnTo>
                    <a:lnTo>
                      <a:pt x="925" y="1683"/>
                    </a:lnTo>
                    <a:lnTo>
                      <a:pt x="928" y="1700"/>
                    </a:lnTo>
                    <a:lnTo>
                      <a:pt x="936" y="1715"/>
                    </a:lnTo>
                    <a:lnTo>
                      <a:pt x="947" y="1727"/>
                    </a:lnTo>
                    <a:lnTo>
                      <a:pt x="963" y="1735"/>
                    </a:lnTo>
                    <a:lnTo>
                      <a:pt x="979" y="1738"/>
                    </a:lnTo>
                    <a:lnTo>
                      <a:pt x="997" y="1735"/>
                    </a:lnTo>
                    <a:lnTo>
                      <a:pt x="1012" y="1728"/>
                    </a:lnTo>
                    <a:lnTo>
                      <a:pt x="1024" y="1715"/>
                    </a:lnTo>
                    <a:lnTo>
                      <a:pt x="1031" y="1700"/>
                    </a:lnTo>
                    <a:lnTo>
                      <a:pt x="1034" y="1683"/>
                    </a:lnTo>
                    <a:lnTo>
                      <a:pt x="1034" y="1161"/>
                    </a:lnTo>
                    <a:lnTo>
                      <a:pt x="1033" y="1158"/>
                    </a:lnTo>
                    <a:lnTo>
                      <a:pt x="1033" y="1156"/>
                    </a:lnTo>
                    <a:lnTo>
                      <a:pt x="1032" y="1154"/>
                    </a:lnTo>
                    <a:lnTo>
                      <a:pt x="1070" y="1142"/>
                    </a:lnTo>
                    <a:lnTo>
                      <a:pt x="1104" y="1126"/>
                    </a:lnTo>
                    <a:lnTo>
                      <a:pt x="1136" y="1103"/>
                    </a:lnTo>
                    <a:lnTo>
                      <a:pt x="1165" y="1076"/>
                    </a:lnTo>
                    <a:lnTo>
                      <a:pt x="1192" y="1044"/>
                    </a:lnTo>
                    <a:lnTo>
                      <a:pt x="1216" y="1009"/>
                    </a:lnTo>
                    <a:lnTo>
                      <a:pt x="1236" y="970"/>
                    </a:lnTo>
                    <a:lnTo>
                      <a:pt x="1253" y="928"/>
                    </a:lnTo>
                    <a:lnTo>
                      <a:pt x="1264" y="884"/>
                    </a:lnTo>
                    <a:lnTo>
                      <a:pt x="1271" y="837"/>
                    </a:lnTo>
                    <a:lnTo>
                      <a:pt x="1274" y="787"/>
                    </a:lnTo>
                    <a:lnTo>
                      <a:pt x="1274" y="139"/>
                    </a:lnTo>
                    <a:lnTo>
                      <a:pt x="1271" y="90"/>
                    </a:lnTo>
                    <a:lnTo>
                      <a:pt x="1264" y="45"/>
                    </a:lnTo>
                    <a:lnTo>
                      <a:pt x="1251" y="0"/>
                    </a:lnTo>
                    <a:lnTo>
                      <a:pt x="1322" y="22"/>
                    </a:lnTo>
                    <a:lnTo>
                      <a:pt x="1391" y="49"/>
                    </a:lnTo>
                    <a:lnTo>
                      <a:pt x="1456" y="82"/>
                    </a:lnTo>
                    <a:lnTo>
                      <a:pt x="1518" y="119"/>
                    </a:lnTo>
                    <a:lnTo>
                      <a:pt x="1578" y="160"/>
                    </a:lnTo>
                    <a:lnTo>
                      <a:pt x="1634" y="205"/>
                    </a:lnTo>
                    <a:lnTo>
                      <a:pt x="1687" y="256"/>
                    </a:lnTo>
                    <a:lnTo>
                      <a:pt x="1734" y="309"/>
                    </a:lnTo>
                    <a:lnTo>
                      <a:pt x="1779" y="367"/>
                    </a:lnTo>
                    <a:lnTo>
                      <a:pt x="1820" y="427"/>
                    </a:lnTo>
                    <a:lnTo>
                      <a:pt x="1855" y="492"/>
                    </a:lnTo>
                    <a:lnTo>
                      <a:pt x="1886" y="558"/>
                    </a:lnTo>
                    <a:lnTo>
                      <a:pt x="1912" y="628"/>
                    </a:lnTo>
                    <a:lnTo>
                      <a:pt x="1933" y="700"/>
                    </a:lnTo>
                    <a:lnTo>
                      <a:pt x="1947" y="774"/>
                    </a:lnTo>
                    <a:lnTo>
                      <a:pt x="1957" y="850"/>
                    </a:lnTo>
                    <a:lnTo>
                      <a:pt x="1960" y="927"/>
                    </a:lnTo>
                    <a:lnTo>
                      <a:pt x="1960" y="1792"/>
                    </a:lnTo>
                    <a:lnTo>
                      <a:pt x="1957" y="1872"/>
                    </a:lnTo>
                    <a:lnTo>
                      <a:pt x="1947" y="1949"/>
                    </a:lnTo>
                    <a:lnTo>
                      <a:pt x="1932" y="2024"/>
                    </a:lnTo>
                    <a:lnTo>
                      <a:pt x="1911" y="2097"/>
                    </a:lnTo>
                    <a:lnTo>
                      <a:pt x="1885" y="2166"/>
                    </a:lnTo>
                    <a:lnTo>
                      <a:pt x="1854" y="2234"/>
                    </a:lnTo>
                    <a:lnTo>
                      <a:pt x="1818" y="2300"/>
                    </a:lnTo>
                    <a:lnTo>
                      <a:pt x="1777" y="2361"/>
                    </a:lnTo>
                    <a:lnTo>
                      <a:pt x="1731" y="2419"/>
                    </a:lnTo>
                    <a:lnTo>
                      <a:pt x="1682" y="2473"/>
                    </a:lnTo>
                    <a:lnTo>
                      <a:pt x="1629" y="2524"/>
                    </a:lnTo>
                    <a:lnTo>
                      <a:pt x="1571" y="2569"/>
                    </a:lnTo>
                    <a:lnTo>
                      <a:pt x="1511" y="2611"/>
                    </a:lnTo>
                    <a:lnTo>
                      <a:pt x="1447" y="2648"/>
                    </a:lnTo>
                    <a:lnTo>
                      <a:pt x="1380" y="2680"/>
                    </a:lnTo>
                    <a:lnTo>
                      <a:pt x="1312" y="2706"/>
                    </a:lnTo>
                    <a:lnTo>
                      <a:pt x="1240" y="2727"/>
                    </a:lnTo>
                    <a:lnTo>
                      <a:pt x="1166" y="2743"/>
                    </a:lnTo>
                    <a:lnTo>
                      <a:pt x="1090" y="2753"/>
                    </a:lnTo>
                    <a:lnTo>
                      <a:pt x="1014" y="2756"/>
                    </a:lnTo>
                    <a:lnTo>
                      <a:pt x="946" y="2756"/>
                    </a:lnTo>
                    <a:lnTo>
                      <a:pt x="869" y="2753"/>
                    </a:lnTo>
                    <a:lnTo>
                      <a:pt x="793" y="2743"/>
                    </a:lnTo>
                    <a:lnTo>
                      <a:pt x="720" y="2727"/>
                    </a:lnTo>
                    <a:lnTo>
                      <a:pt x="648" y="2706"/>
                    </a:lnTo>
                    <a:lnTo>
                      <a:pt x="578" y="2680"/>
                    </a:lnTo>
                    <a:lnTo>
                      <a:pt x="512" y="2648"/>
                    </a:lnTo>
                    <a:lnTo>
                      <a:pt x="449" y="2611"/>
                    </a:lnTo>
                    <a:lnTo>
                      <a:pt x="388" y="2569"/>
                    </a:lnTo>
                    <a:lnTo>
                      <a:pt x="331" y="2524"/>
                    </a:lnTo>
                    <a:lnTo>
                      <a:pt x="277" y="2473"/>
                    </a:lnTo>
                    <a:lnTo>
                      <a:pt x="228" y="2419"/>
                    </a:lnTo>
                    <a:lnTo>
                      <a:pt x="183" y="2361"/>
                    </a:lnTo>
                    <a:lnTo>
                      <a:pt x="142" y="2300"/>
                    </a:lnTo>
                    <a:lnTo>
                      <a:pt x="106" y="2234"/>
                    </a:lnTo>
                    <a:lnTo>
                      <a:pt x="75" y="2166"/>
                    </a:lnTo>
                    <a:lnTo>
                      <a:pt x="48" y="2097"/>
                    </a:lnTo>
                    <a:lnTo>
                      <a:pt x="27" y="2024"/>
                    </a:lnTo>
                    <a:lnTo>
                      <a:pt x="12" y="1949"/>
                    </a:lnTo>
                    <a:lnTo>
                      <a:pt x="3" y="1872"/>
                    </a:lnTo>
                    <a:lnTo>
                      <a:pt x="0" y="1792"/>
                    </a:lnTo>
                    <a:lnTo>
                      <a:pt x="0" y="927"/>
                    </a:lnTo>
                    <a:lnTo>
                      <a:pt x="3" y="850"/>
                    </a:lnTo>
                    <a:lnTo>
                      <a:pt x="11" y="774"/>
                    </a:lnTo>
                    <a:lnTo>
                      <a:pt x="27" y="700"/>
                    </a:lnTo>
                    <a:lnTo>
                      <a:pt x="48" y="628"/>
                    </a:lnTo>
                    <a:lnTo>
                      <a:pt x="72" y="558"/>
                    </a:lnTo>
                    <a:lnTo>
                      <a:pt x="104" y="492"/>
                    </a:lnTo>
                    <a:lnTo>
                      <a:pt x="140" y="427"/>
                    </a:lnTo>
                    <a:lnTo>
                      <a:pt x="179" y="367"/>
                    </a:lnTo>
                    <a:lnTo>
                      <a:pt x="224" y="309"/>
                    </a:lnTo>
                    <a:lnTo>
                      <a:pt x="273" y="256"/>
                    </a:lnTo>
                    <a:lnTo>
                      <a:pt x="326" y="205"/>
                    </a:lnTo>
                    <a:lnTo>
                      <a:pt x="382" y="160"/>
                    </a:lnTo>
                    <a:lnTo>
                      <a:pt x="441" y="119"/>
                    </a:lnTo>
                    <a:lnTo>
                      <a:pt x="504" y="82"/>
                    </a:lnTo>
                    <a:lnTo>
                      <a:pt x="569" y="49"/>
                    </a:lnTo>
                    <a:lnTo>
                      <a:pt x="638" y="22"/>
                    </a:lnTo>
                    <a:lnTo>
                      <a:pt x="7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755016" y="2163096"/>
            <a:ext cx="1468438" cy="1296988"/>
            <a:chOff x="4755016" y="1914793"/>
            <a:chExt cx="1468438" cy="1296988"/>
          </a:xfrm>
        </p:grpSpPr>
        <p:sp>
          <p:nvSpPr>
            <p:cNvPr id="33" name="Freeform 13"/>
            <p:cNvSpPr/>
            <p:nvPr/>
          </p:nvSpPr>
          <p:spPr bwMode="auto">
            <a:xfrm>
              <a:off x="4755016" y="1914793"/>
              <a:ext cx="1468438" cy="1296988"/>
            </a:xfrm>
            <a:custGeom>
              <a:avLst/>
              <a:gdLst>
                <a:gd name="T0" fmla="*/ 485 w 485"/>
                <a:gd name="T1" fmla="*/ 17 h 429"/>
                <a:gd name="T2" fmla="*/ 478 w 485"/>
                <a:gd name="T3" fmla="*/ 35 h 429"/>
                <a:gd name="T4" fmla="*/ 439 w 485"/>
                <a:gd name="T5" fmla="*/ 122 h 429"/>
                <a:gd name="T6" fmla="*/ 391 w 485"/>
                <a:gd name="T7" fmla="*/ 224 h 429"/>
                <a:gd name="T8" fmla="*/ 345 w 485"/>
                <a:gd name="T9" fmla="*/ 309 h 429"/>
                <a:gd name="T10" fmla="*/ 293 w 485"/>
                <a:gd name="T11" fmla="*/ 390 h 429"/>
                <a:gd name="T12" fmla="*/ 272 w 485"/>
                <a:gd name="T13" fmla="*/ 421 h 429"/>
                <a:gd name="T14" fmla="*/ 255 w 485"/>
                <a:gd name="T15" fmla="*/ 426 h 429"/>
                <a:gd name="T16" fmla="*/ 216 w 485"/>
                <a:gd name="T17" fmla="*/ 397 h 429"/>
                <a:gd name="T18" fmla="*/ 177 w 485"/>
                <a:gd name="T19" fmla="*/ 364 h 429"/>
                <a:gd name="T20" fmla="*/ 170 w 485"/>
                <a:gd name="T21" fmla="*/ 358 h 429"/>
                <a:gd name="T22" fmla="*/ 124 w 485"/>
                <a:gd name="T23" fmla="*/ 309 h 429"/>
                <a:gd name="T24" fmla="*/ 78 w 485"/>
                <a:gd name="T25" fmla="*/ 248 h 429"/>
                <a:gd name="T26" fmla="*/ 41 w 485"/>
                <a:gd name="T27" fmla="*/ 187 h 429"/>
                <a:gd name="T28" fmla="*/ 9 w 485"/>
                <a:gd name="T29" fmla="*/ 98 h 429"/>
                <a:gd name="T30" fmla="*/ 3 w 485"/>
                <a:gd name="T31" fmla="*/ 58 h 429"/>
                <a:gd name="T32" fmla="*/ 0 w 485"/>
                <a:gd name="T33" fmla="*/ 41 h 429"/>
                <a:gd name="T34" fmla="*/ 16 w 485"/>
                <a:gd name="T35" fmla="*/ 30 h 429"/>
                <a:gd name="T36" fmla="*/ 62 w 485"/>
                <a:gd name="T37" fmla="*/ 40 h 429"/>
                <a:gd name="T38" fmla="*/ 110 w 485"/>
                <a:gd name="T39" fmla="*/ 51 h 429"/>
                <a:gd name="T40" fmla="*/ 141 w 485"/>
                <a:gd name="T41" fmla="*/ 55 h 429"/>
                <a:gd name="T42" fmla="*/ 244 w 485"/>
                <a:gd name="T43" fmla="*/ 57 h 429"/>
                <a:gd name="T44" fmla="*/ 302 w 485"/>
                <a:gd name="T45" fmla="*/ 50 h 429"/>
                <a:gd name="T46" fmla="*/ 393 w 485"/>
                <a:gd name="T47" fmla="*/ 17 h 429"/>
                <a:gd name="T48" fmla="*/ 430 w 485"/>
                <a:gd name="T49" fmla="*/ 2 h 429"/>
                <a:gd name="T50" fmla="*/ 454 w 485"/>
                <a:gd name="T51" fmla="*/ 3 h 429"/>
                <a:gd name="T52" fmla="*/ 477 w 485"/>
                <a:gd name="T53" fmla="*/ 10 h 429"/>
                <a:gd name="T54" fmla="*/ 485 w 485"/>
                <a:gd name="T55" fmla="*/ 1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5" h="429">
                  <a:moveTo>
                    <a:pt x="485" y="17"/>
                  </a:moveTo>
                  <a:cubicBezTo>
                    <a:pt x="482" y="24"/>
                    <a:pt x="481" y="30"/>
                    <a:pt x="478" y="35"/>
                  </a:cubicBezTo>
                  <a:cubicBezTo>
                    <a:pt x="465" y="64"/>
                    <a:pt x="452" y="93"/>
                    <a:pt x="439" y="122"/>
                  </a:cubicBezTo>
                  <a:cubicBezTo>
                    <a:pt x="423" y="156"/>
                    <a:pt x="408" y="191"/>
                    <a:pt x="391" y="224"/>
                  </a:cubicBezTo>
                  <a:cubicBezTo>
                    <a:pt x="376" y="253"/>
                    <a:pt x="361" y="281"/>
                    <a:pt x="345" y="309"/>
                  </a:cubicBezTo>
                  <a:cubicBezTo>
                    <a:pt x="328" y="336"/>
                    <a:pt x="311" y="363"/>
                    <a:pt x="293" y="390"/>
                  </a:cubicBezTo>
                  <a:cubicBezTo>
                    <a:pt x="286" y="401"/>
                    <a:pt x="279" y="411"/>
                    <a:pt x="272" y="421"/>
                  </a:cubicBezTo>
                  <a:cubicBezTo>
                    <a:pt x="267" y="427"/>
                    <a:pt x="262" y="429"/>
                    <a:pt x="255" y="426"/>
                  </a:cubicBezTo>
                  <a:cubicBezTo>
                    <a:pt x="241" y="418"/>
                    <a:pt x="228" y="409"/>
                    <a:pt x="216" y="397"/>
                  </a:cubicBezTo>
                  <a:cubicBezTo>
                    <a:pt x="205" y="384"/>
                    <a:pt x="190" y="375"/>
                    <a:pt x="177" y="364"/>
                  </a:cubicBezTo>
                  <a:cubicBezTo>
                    <a:pt x="175" y="362"/>
                    <a:pt x="172" y="360"/>
                    <a:pt x="170" y="358"/>
                  </a:cubicBezTo>
                  <a:cubicBezTo>
                    <a:pt x="154" y="342"/>
                    <a:pt x="138" y="326"/>
                    <a:pt x="124" y="309"/>
                  </a:cubicBezTo>
                  <a:cubicBezTo>
                    <a:pt x="108" y="289"/>
                    <a:pt x="92" y="269"/>
                    <a:pt x="78" y="248"/>
                  </a:cubicBezTo>
                  <a:cubicBezTo>
                    <a:pt x="64" y="228"/>
                    <a:pt x="51" y="208"/>
                    <a:pt x="41" y="187"/>
                  </a:cubicBezTo>
                  <a:cubicBezTo>
                    <a:pt x="28" y="158"/>
                    <a:pt x="14" y="129"/>
                    <a:pt x="9" y="98"/>
                  </a:cubicBezTo>
                  <a:cubicBezTo>
                    <a:pt x="7" y="84"/>
                    <a:pt x="5" y="71"/>
                    <a:pt x="3" y="58"/>
                  </a:cubicBezTo>
                  <a:cubicBezTo>
                    <a:pt x="2" y="52"/>
                    <a:pt x="0" y="47"/>
                    <a:pt x="0" y="41"/>
                  </a:cubicBezTo>
                  <a:cubicBezTo>
                    <a:pt x="0" y="31"/>
                    <a:pt x="6" y="27"/>
                    <a:pt x="16" y="30"/>
                  </a:cubicBezTo>
                  <a:cubicBezTo>
                    <a:pt x="31" y="34"/>
                    <a:pt x="47" y="36"/>
                    <a:pt x="62" y="40"/>
                  </a:cubicBezTo>
                  <a:cubicBezTo>
                    <a:pt x="78" y="44"/>
                    <a:pt x="94" y="48"/>
                    <a:pt x="110" y="51"/>
                  </a:cubicBezTo>
                  <a:cubicBezTo>
                    <a:pt x="120" y="53"/>
                    <a:pt x="131" y="54"/>
                    <a:pt x="141" y="55"/>
                  </a:cubicBezTo>
                  <a:cubicBezTo>
                    <a:pt x="175" y="56"/>
                    <a:pt x="210" y="58"/>
                    <a:pt x="244" y="57"/>
                  </a:cubicBezTo>
                  <a:cubicBezTo>
                    <a:pt x="263" y="57"/>
                    <a:pt x="283" y="52"/>
                    <a:pt x="302" y="50"/>
                  </a:cubicBezTo>
                  <a:cubicBezTo>
                    <a:pt x="335" y="46"/>
                    <a:pt x="363" y="28"/>
                    <a:pt x="393" y="17"/>
                  </a:cubicBezTo>
                  <a:cubicBezTo>
                    <a:pt x="406" y="13"/>
                    <a:pt x="418" y="6"/>
                    <a:pt x="430" y="2"/>
                  </a:cubicBezTo>
                  <a:cubicBezTo>
                    <a:pt x="438" y="0"/>
                    <a:pt x="446" y="2"/>
                    <a:pt x="454" y="3"/>
                  </a:cubicBezTo>
                  <a:cubicBezTo>
                    <a:pt x="462" y="5"/>
                    <a:pt x="469" y="7"/>
                    <a:pt x="477" y="10"/>
                  </a:cubicBezTo>
                  <a:cubicBezTo>
                    <a:pt x="480" y="12"/>
                    <a:pt x="482" y="15"/>
                    <a:pt x="485" y="17"/>
                  </a:cubicBezTo>
                  <a:close/>
                </a:path>
              </a:pathLst>
            </a:custGeom>
            <a:solidFill>
              <a:srgbClr val="0FF3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  <p:grpSp>
          <p:nvGrpSpPr>
            <p:cNvPr id="34" name="Group 24"/>
            <p:cNvGrpSpPr>
              <a:grpSpLocks noChangeAspect="1"/>
            </p:cNvGrpSpPr>
            <p:nvPr/>
          </p:nvGrpSpPr>
          <p:grpSpPr bwMode="auto">
            <a:xfrm>
              <a:off x="5323769" y="2282203"/>
              <a:ext cx="431800" cy="433387"/>
              <a:chOff x="6350" y="1467"/>
              <a:chExt cx="272" cy="273"/>
            </a:xfrm>
            <a:solidFill>
              <a:schemeClr val="bg1"/>
            </a:solidFill>
          </p:grpSpPr>
          <p:sp>
            <p:nvSpPr>
              <p:cNvPr id="35" name="Freeform 26"/>
              <p:cNvSpPr/>
              <p:nvPr/>
            </p:nvSpPr>
            <p:spPr bwMode="auto">
              <a:xfrm>
                <a:off x="6350" y="1467"/>
                <a:ext cx="272" cy="273"/>
              </a:xfrm>
              <a:custGeom>
                <a:avLst/>
                <a:gdLst>
                  <a:gd name="T0" fmla="*/ 379 w 3536"/>
                  <a:gd name="T1" fmla="*/ 13 h 3549"/>
                  <a:gd name="T2" fmla="*/ 489 w 3536"/>
                  <a:gd name="T3" fmla="*/ 72 h 3549"/>
                  <a:gd name="T4" fmla="*/ 563 w 3536"/>
                  <a:gd name="T5" fmla="*/ 171 h 3549"/>
                  <a:gd name="T6" fmla="*/ 589 w 3536"/>
                  <a:gd name="T7" fmla="*/ 296 h 3549"/>
                  <a:gd name="T8" fmla="*/ 618 w 3536"/>
                  <a:gd name="T9" fmla="*/ 555 h 3549"/>
                  <a:gd name="T10" fmla="*/ 699 w 3536"/>
                  <a:gd name="T11" fmla="*/ 794 h 3549"/>
                  <a:gd name="T12" fmla="*/ 827 w 3536"/>
                  <a:gd name="T13" fmla="*/ 1008 h 3549"/>
                  <a:gd name="T14" fmla="*/ 995 w 3536"/>
                  <a:gd name="T15" fmla="*/ 1188 h 3549"/>
                  <a:gd name="T16" fmla="*/ 1198 w 3536"/>
                  <a:gd name="T17" fmla="*/ 1331 h 3549"/>
                  <a:gd name="T18" fmla="*/ 1428 w 3536"/>
                  <a:gd name="T19" fmla="*/ 1428 h 3549"/>
                  <a:gd name="T20" fmla="*/ 1680 w 3536"/>
                  <a:gd name="T21" fmla="*/ 1476 h 3549"/>
                  <a:gd name="T22" fmla="*/ 1981 w 3536"/>
                  <a:gd name="T23" fmla="*/ 1492 h 3549"/>
                  <a:gd name="T24" fmla="*/ 2287 w 3536"/>
                  <a:gd name="T25" fmla="*/ 1557 h 3549"/>
                  <a:gd name="T26" fmla="*/ 2571 w 3536"/>
                  <a:gd name="T27" fmla="*/ 1672 h 3549"/>
                  <a:gd name="T28" fmla="*/ 2828 w 3536"/>
                  <a:gd name="T29" fmla="*/ 1834 h 3549"/>
                  <a:gd name="T30" fmla="*/ 3053 w 3536"/>
                  <a:gd name="T31" fmla="*/ 2035 h 3549"/>
                  <a:gd name="T32" fmla="*/ 3240 w 3536"/>
                  <a:gd name="T33" fmla="*/ 2272 h 3549"/>
                  <a:gd name="T34" fmla="*/ 3387 w 3536"/>
                  <a:gd name="T35" fmla="*/ 2540 h 3549"/>
                  <a:gd name="T36" fmla="*/ 3486 w 3536"/>
                  <a:gd name="T37" fmla="*/ 2833 h 3549"/>
                  <a:gd name="T38" fmla="*/ 3533 w 3536"/>
                  <a:gd name="T39" fmla="*/ 3146 h 3549"/>
                  <a:gd name="T40" fmla="*/ 3523 w 3536"/>
                  <a:gd name="T41" fmla="*/ 3338 h 3549"/>
                  <a:gd name="T42" fmla="*/ 3464 w 3536"/>
                  <a:gd name="T43" fmla="*/ 3447 h 3549"/>
                  <a:gd name="T44" fmla="*/ 3366 w 3536"/>
                  <a:gd name="T45" fmla="*/ 3521 h 3549"/>
                  <a:gd name="T46" fmla="*/ 3241 w 3536"/>
                  <a:gd name="T47" fmla="*/ 3549 h 3549"/>
                  <a:gd name="T48" fmla="*/ 3117 w 3536"/>
                  <a:gd name="T49" fmla="*/ 3521 h 3549"/>
                  <a:gd name="T50" fmla="*/ 3018 w 3536"/>
                  <a:gd name="T51" fmla="*/ 3447 h 3549"/>
                  <a:gd name="T52" fmla="*/ 2960 w 3536"/>
                  <a:gd name="T53" fmla="*/ 3338 h 3549"/>
                  <a:gd name="T54" fmla="*/ 2943 w 3536"/>
                  <a:gd name="T55" fmla="*/ 3165 h 3549"/>
                  <a:gd name="T56" fmla="*/ 2896 w 3536"/>
                  <a:gd name="T57" fmla="*/ 2912 h 3549"/>
                  <a:gd name="T58" fmla="*/ 2799 w 3536"/>
                  <a:gd name="T59" fmla="*/ 2681 h 3549"/>
                  <a:gd name="T60" fmla="*/ 2657 w 3536"/>
                  <a:gd name="T61" fmla="*/ 2478 h 3549"/>
                  <a:gd name="T62" fmla="*/ 2477 w 3536"/>
                  <a:gd name="T63" fmla="*/ 2309 h 3549"/>
                  <a:gd name="T64" fmla="*/ 2264 w 3536"/>
                  <a:gd name="T65" fmla="*/ 2180 h 3549"/>
                  <a:gd name="T66" fmla="*/ 2026 w 3536"/>
                  <a:gd name="T67" fmla="*/ 2098 h 3549"/>
                  <a:gd name="T68" fmla="*/ 1768 w 3536"/>
                  <a:gd name="T69" fmla="*/ 2070 h 3549"/>
                  <a:gd name="T70" fmla="*/ 1451 w 3536"/>
                  <a:gd name="T71" fmla="*/ 2041 h 3549"/>
                  <a:gd name="T72" fmla="*/ 1152 w 3536"/>
                  <a:gd name="T73" fmla="*/ 1959 h 3549"/>
                  <a:gd name="T74" fmla="*/ 876 w 3536"/>
                  <a:gd name="T75" fmla="*/ 1827 h 3549"/>
                  <a:gd name="T76" fmla="*/ 630 w 3536"/>
                  <a:gd name="T77" fmla="*/ 1652 h 3549"/>
                  <a:gd name="T78" fmla="*/ 417 w 3536"/>
                  <a:gd name="T79" fmla="*/ 1438 h 3549"/>
                  <a:gd name="T80" fmla="*/ 242 w 3536"/>
                  <a:gd name="T81" fmla="*/ 1191 h 3549"/>
                  <a:gd name="T82" fmla="*/ 110 w 3536"/>
                  <a:gd name="T83" fmla="*/ 914 h 3549"/>
                  <a:gd name="T84" fmla="*/ 29 w 3536"/>
                  <a:gd name="T85" fmla="*/ 614 h 3549"/>
                  <a:gd name="T86" fmla="*/ 0 w 3536"/>
                  <a:gd name="T87" fmla="*/ 296 h 3549"/>
                  <a:gd name="T88" fmla="*/ 28 w 3536"/>
                  <a:gd name="T89" fmla="*/ 171 h 3549"/>
                  <a:gd name="T90" fmla="*/ 102 w 3536"/>
                  <a:gd name="T91" fmla="*/ 72 h 3549"/>
                  <a:gd name="T92" fmla="*/ 210 w 3536"/>
                  <a:gd name="T93" fmla="*/ 13 h 3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36" h="3549">
                    <a:moveTo>
                      <a:pt x="295" y="0"/>
                    </a:moveTo>
                    <a:lnTo>
                      <a:pt x="339" y="3"/>
                    </a:lnTo>
                    <a:lnTo>
                      <a:pt x="379" y="13"/>
                    </a:lnTo>
                    <a:lnTo>
                      <a:pt x="419" y="28"/>
                    </a:lnTo>
                    <a:lnTo>
                      <a:pt x="455" y="47"/>
                    </a:lnTo>
                    <a:lnTo>
                      <a:pt x="489" y="72"/>
                    </a:lnTo>
                    <a:lnTo>
                      <a:pt x="518" y="102"/>
                    </a:lnTo>
                    <a:lnTo>
                      <a:pt x="542" y="134"/>
                    </a:lnTo>
                    <a:lnTo>
                      <a:pt x="563" y="171"/>
                    </a:lnTo>
                    <a:lnTo>
                      <a:pt x="576" y="211"/>
                    </a:lnTo>
                    <a:lnTo>
                      <a:pt x="586" y="252"/>
                    </a:lnTo>
                    <a:lnTo>
                      <a:pt x="589" y="296"/>
                    </a:lnTo>
                    <a:lnTo>
                      <a:pt x="593" y="384"/>
                    </a:lnTo>
                    <a:lnTo>
                      <a:pt x="602" y="470"/>
                    </a:lnTo>
                    <a:lnTo>
                      <a:pt x="618" y="555"/>
                    </a:lnTo>
                    <a:lnTo>
                      <a:pt x="640" y="637"/>
                    </a:lnTo>
                    <a:lnTo>
                      <a:pt x="666" y="717"/>
                    </a:lnTo>
                    <a:lnTo>
                      <a:pt x="699" y="794"/>
                    </a:lnTo>
                    <a:lnTo>
                      <a:pt x="737" y="868"/>
                    </a:lnTo>
                    <a:lnTo>
                      <a:pt x="780" y="940"/>
                    </a:lnTo>
                    <a:lnTo>
                      <a:pt x="827" y="1008"/>
                    </a:lnTo>
                    <a:lnTo>
                      <a:pt x="879" y="1071"/>
                    </a:lnTo>
                    <a:lnTo>
                      <a:pt x="935" y="1132"/>
                    </a:lnTo>
                    <a:lnTo>
                      <a:pt x="995" y="1188"/>
                    </a:lnTo>
                    <a:lnTo>
                      <a:pt x="1059" y="1240"/>
                    </a:lnTo>
                    <a:lnTo>
                      <a:pt x="1127" y="1288"/>
                    </a:lnTo>
                    <a:lnTo>
                      <a:pt x="1198" y="1331"/>
                    </a:lnTo>
                    <a:lnTo>
                      <a:pt x="1272" y="1369"/>
                    </a:lnTo>
                    <a:lnTo>
                      <a:pt x="1348" y="1401"/>
                    </a:lnTo>
                    <a:lnTo>
                      <a:pt x="1428" y="1428"/>
                    </a:lnTo>
                    <a:lnTo>
                      <a:pt x="1510" y="1451"/>
                    </a:lnTo>
                    <a:lnTo>
                      <a:pt x="1594" y="1466"/>
                    </a:lnTo>
                    <a:lnTo>
                      <a:pt x="1680" y="1476"/>
                    </a:lnTo>
                    <a:lnTo>
                      <a:pt x="1768" y="1479"/>
                    </a:lnTo>
                    <a:lnTo>
                      <a:pt x="1875" y="1482"/>
                    </a:lnTo>
                    <a:lnTo>
                      <a:pt x="1981" y="1492"/>
                    </a:lnTo>
                    <a:lnTo>
                      <a:pt x="2085" y="1508"/>
                    </a:lnTo>
                    <a:lnTo>
                      <a:pt x="2187" y="1529"/>
                    </a:lnTo>
                    <a:lnTo>
                      <a:pt x="2287" y="1557"/>
                    </a:lnTo>
                    <a:lnTo>
                      <a:pt x="2384" y="1590"/>
                    </a:lnTo>
                    <a:lnTo>
                      <a:pt x="2478" y="1628"/>
                    </a:lnTo>
                    <a:lnTo>
                      <a:pt x="2571" y="1672"/>
                    </a:lnTo>
                    <a:lnTo>
                      <a:pt x="2660" y="1722"/>
                    </a:lnTo>
                    <a:lnTo>
                      <a:pt x="2745" y="1776"/>
                    </a:lnTo>
                    <a:lnTo>
                      <a:pt x="2828" y="1834"/>
                    </a:lnTo>
                    <a:lnTo>
                      <a:pt x="2906" y="1897"/>
                    </a:lnTo>
                    <a:lnTo>
                      <a:pt x="2981" y="1964"/>
                    </a:lnTo>
                    <a:lnTo>
                      <a:pt x="3053" y="2035"/>
                    </a:lnTo>
                    <a:lnTo>
                      <a:pt x="3119" y="2111"/>
                    </a:lnTo>
                    <a:lnTo>
                      <a:pt x="3182" y="2190"/>
                    </a:lnTo>
                    <a:lnTo>
                      <a:pt x="3240" y="2272"/>
                    </a:lnTo>
                    <a:lnTo>
                      <a:pt x="3294" y="2358"/>
                    </a:lnTo>
                    <a:lnTo>
                      <a:pt x="3343" y="2448"/>
                    </a:lnTo>
                    <a:lnTo>
                      <a:pt x="3387" y="2540"/>
                    </a:lnTo>
                    <a:lnTo>
                      <a:pt x="3426" y="2635"/>
                    </a:lnTo>
                    <a:lnTo>
                      <a:pt x="3458" y="2733"/>
                    </a:lnTo>
                    <a:lnTo>
                      <a:pt x="3486" y="2833"/>
                    </a:lnTo>
                    <a:lnTo>
                      <a:pt x="3507" y="2935"/>
                    </a:lnTo>
                    <a:lnTo>
                      <a:pt x="3523" y="3039"/>
                    </a:lnTo>
                    <a:lnTo>
                      <a:pt x="3533" y="3146"/>
                    </a:lnTo>
                    <a:lnTo>
                      <a:pt x="3536" y="3253"/>
                    </a:lnTo>
                    <a:lnTo>
                      <a:pt x="3533" y="3297"/>
                    </a:lnTo>
                    <a:lnTo>
                      <a:pt x="3523" y="3338"/>
                    </a:lnTo>
                    <a:lnTo>
                      <a:pt x="3508" y="3378"/>
                    </a:lnTo>
                    <a:lnTo>
                      <a:pt x="3489" y="3415"/>
                    </a:lnTo>
                    <a:lnTo>
                      <a:pt x="3464" y="3447"/>
                    </a:lnTo>
                    <a:lnTo>
                      <a:pt x="3434" y="3477"/>
                    </a:lnTo>
                    <a:lnTo>
                      <a:pt x="3402" y="3502"/>
                    </a:lnTo>
                    <a:lnTo>
                      <a:pt x="3366" y="3521"/>
                    </a:lnTo>
                    <a:lnTo>
                      <a:pt x="3326" y="3536"/>
                    </a:lnTo>
                    <a:lnTo>
                      <a:pt x="3285" y="3546"/>
                    </a:lnTo>
                    <a:lnTo>
                      <a:pt x="3241" y="3549"/>
                    </a:lnTo>
                    <a:lnTo>
                      <a:pt x="3197" y="3546"/>
                    </a:lnTo>
                    <a:lnTo>
                      <a:pt x="3157" y="3536"/>
                    </a:lnTo>
                    <a:lnTo>
                      <a:pt x="3117" y="3521"/>
                    </a:lnTo>
                    <a:lnTo>
                      <a:pt x="3081" y="3502"/>
                    </a:lnTo>
                    <a:lnTo>
                      <a:pt x="3047" y="3477"/>
                    </a:lnTo>
                    <a:lnTo>
                      <a:pt x="3018" y="3447"/>
                    </a:lnTo>
                    <a:lnTo>
                      <a:pt x="2994" y="3415"/>
                    </a:lnTo>
                    <a:lnTo>
                      <a:pt x="2973" y="3378"/>
                    </a:lnTo>
                    <a:lnTo>
                      <a:pt x="2960" y="3338"/>
                    </a:lnTo>
                    <a:lnTo>
                      <a:pt x="2950" y="3297"/>
                    </a:lnTo>
                    <a:lnTo>
                      <a:pt x="2947" y="3253"/>
                    </a:lnTo>
                    <a:lnTo>
                      <a:pt x="2943" y="3165"/>
                    </a:lnTo>
                    <a:lnTo>
                      <a:pt x="2934" y="3079"/>
                    </a:lnTo>
                    <a:lnTo>
                      <a:pt x="2918" y="2994"/>
                    </a:lnTo>
                    <a:lnTo>
                      <a:pt x="2896" y="2912"/>
                    </a:lnTo>
                    <a:lnTo>
                      <a:pt x="2870" y="2832"/>
                    </a:lnTo>
                    <a:lnTo>
                      <a:pt x="2837" y="2755"/>
                    </a:lnTo>
                    <a:lnTo>
                      <a:pt x="2799" y="2681"/>
                    </a:lnTo>
                    <a:lnTo>
                      <a:pt x="2756" y="2609"/>
                    </a:lnTo>
                    <a:lnTo>
                      <a:pt x="2709" y="2541"/>
                    </a:lnTo>
                    <a:lnTo>
                      <a:pt x="2657" y="2478"/>
                    </a:lnTo>
                    <a:lnTo>
                      <a:pt x="2601" y="2417"/>
                    </a:lnTo>
                    <a:lnTo>
                      <a:pt x="2541" y="2361"/>
                    </a:lnTo>
                    <a:lnTo>
                      <a:pt x="2477" y="2309"/>
                    </a:lnTo>
                    <a:lnTo>
                      <a:pt x="2409" y="2261"/>
                    </a:lnTo>
                    <a:lnTo>
                      <a:pt x="2338" y="2218"/>
                    </a:lnTo>
                    <a:lnTo>
                      <a:pt x="2264" y="2180"/>
                    </a:lnTo>
                    <a:lnTo>
                      <a:pt x="2188" y="2148"/>
                    </a:lnTo>
                    <a:lnTo>
                      <a:pt x="2108" y="2121"/>
                    </a:lnTo>
                    <a:lnTo>
                      <a:pt x="2026" y="2098"/>
                    </a:lnTo>
                    <a:lnTo>
                      <a:pt x="1942" y="2083"/>
                    </a:lnTo>
                    <a:lnTo>
                      <a:pt x="1856" y="2073"/>
                    </a:lnTo>
                    <a:lnTo>
                      <a:pt x="1768" y="2070"/>
                    </a:lnTo>
                    <a:lnTo>
                      <a:pt x="1661" y="2067"/>
                    </a:lnTo>
                    <a:lnTo>
                      <a:pt x="1555" y="2057"/>
                    </a:lnTo>
                    <a:lnTo>
                      <a:pt x="1451" y="2041"/>
                    </a:lnTo>
                    <a:lnTo>
                      <a:pt x="1349" y="2020"/>
                    </a:lnTo>
                    <a:lnTo>
                      <a:pt x="1249" y="1992"/>
                    </a:lnTo>
                    <a:lnTo>
                      <a:pt x="1152" y="1959"/>
                    </a:lnTo>
                    <a:lnTo>
                      <a:pt x="1058" y="1921"/>
                    </a:lnTo>
                    <a:lnTo>
                      <a:pt x="965" y="1877"/>
                    </a:lnTo>
                    <a:lnTo>
                      <a:pt x="876" y="1827"/>
                    </a:lnTo>
                    <a:lnTo>
                      <a:pt x="791" y="1773"/>
                    </a:lnTo>
                    <a:lnTo>
                      <a:pt x="708" y="1715"/>
                    </a:lnTo>
                    <a:lnTo>
                      <a:pt x="630" y="1652"/>
                    </a:lnTo>
                    <a:lnTo>
                      <a:pt x="555" y="1585"/>
                    </a:lnTo>
                    <a:lnTo>
                      <a:pt x="483" y="1514"/>
                    </a:lnTo>
                    <a:lnTo>
                      <a:pt x="417" y="1438"/>
                    </a:lnTo>
                    <a:lnTo>
                      <a:pt x="354" y="1359"/>
                    </a:lnTo>
                    <a:lnTo>
                      <a:pt x="296" y="1277"/>
                    </a:lnTo>
                    <a:lnTo>
                      <a:pt x="242" y="1191"/>
                    </a:lnTo>
                    <a:lnTo>
                      <a:pt x="193" y="1101"/>
                    </a:lnTo>
                    <a:lnTo>
                      <a:pt x="149" y="1009"/>
                    </a:lnTo>
                    <a:lnTo>
                      <a:pt x="110" y="914"/>
                    </a:lnTo>
                    <a:lnTo>
                      <a:pt x="78" y="816"/>
                    </a:lnTo>
                    <a:lnTo>
                      <a:pt x="50" y="716"/>
                    </a:lnTo>
                    <a:lnTo>
                      <a:pt x="29" y="614"/>
                    </a:lnTo>
                    <a:lnTo>
                      <a:pt x="13" y="510"/>
                    </a:lnTo>
                    <a:lnTo>
                      <a:pt x="3" y="403"/>
                    </a:lnTo>
                    <a:lnTo>
                      <a:pt x="0" y="296"/>
                    </a:lnTo>
                    <a:lnTo>
                      <a:pt x="3" y="252"/>
                    </a:lnTo>
                    <a:lnTo>
                      <a:pt x="13" y="211"/>
                    </a:lnTo>
                    <a:lnTo>
                      <a:pt x="28" y="171"/>
                    </a:lnTo>
                    <a:lnTo>
                      <a:pt x="47" y="134"/>
                    </a:lnTo>
                    <a:lnTo>
                      <a:pt x="72" y="102"/>
                    </a:lnTo>
                    <a:lnTo>
                      <a:pt x="102" y="72"/>
                    </a:lnTo>
                    <a:lnTo>
                      <a:pt x="134" y="47"/>
                    </a:lnTo>
                    <a:lnTo>
                      <a:pt x="170" y="28"/>
                    </a:lnTo>
                    <a:lnTo>
                      <a:pt x="210" y="13"/>
                    </a:lnTo>
                    <a:lnTo>
                      <a:pt x="251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  <p:sp>
            <p:nvSpPr>
              <p:cNvPr id="36" name="Freeform 27"/>
              <p:cNvSpPr/>
              <p:nvPr/>
            </p:nvSpPr>
            <p:spPr bwMode="auto">
              <a:xfrm>
                <a:off x="6350" y="1613"/>
                <a:ext cx="211" cy="127"/>
              </a:xfrm>
              <a:custGeom>
                <a:avLst/>
                <a:gdLst>
                  <a:gd name="T0" fmla="*/ 709 w 2746"/>
                  <a:gd name="T1" fmla="*/ 55 h 1650"/>
                  <a:gd name="T2" fmla="*/ 879 w 2746"/>
                  <a:gd name="T3" fmla="*/ 152 h 1650"/>
                  <a:gd name="T4" fmla="*/ 1058 w 2746"/>
                  <a:gd name="T5" fmla="*/ 233 h 1650"/>
                  <a:gd name="T6" fmla="*/ 1245 w 2746"/>
                  <a:gd name="T7" fmla="*/ 295 h 1650"/>
                  <a:gd name="T8" fmla="*/ 1112 w 2746"/>
                  <a:gd name="T9" fmla="*/ 373 h 1650"/>
                  <a:gd name="T10" fmla="*/ 990 w 2746"/>
                  <a:gd name="T11" fmla="*/ 468 h 1650"/>
                  <a:gd name="T12" fmla="*/ 882 w 2746"/>
                  <a:gd name="T13" fmla="*/ 578 h 1650"/>
                  <a:gd name="T14" fmla="*/ 2419 w 2746"/>
                  <a:gd name="T15" fmla="*/ 622 h 1650"/>
                  <a:gd name="T16" fmla="*/ 2516 w 2746"/>
                  <a:gd name="T17" fmla="*/ 721 h 1650"/>
                  <a:gd name="T18" fmla="*/ 744 w 2746"/>
                  <a:gd name="T19" fmla="*/ 776 h 1650"/>
                  <a:gd name="T20" fmla="*/ 681 w 2746"/>
                  <a:gd name="T21" fmla="*/ 905 h 1650"/>
                  <a:gd name="T22" fmla="*/ 634 w 2746"/>
                  <a:gd name="T23" fmla="*/ 1041 h 1650"/>
                  <a:gd name="T24" fmla="*/ 2717 w 2746"/>
                  <a:gd name="T25" fmla="*/ 1112 h 1650"/>
                  <a:gd name="T26" fmla="*/ 2740 w 2746"/>
                  <a:gd name="T27" fmla="*/ 1242 h 1650"/>
                  <a:gd name="T28" fmla="*/ 593 w 2746"/>
                  <a:gd name="T29" fmla="*/ 1309 h 1650"/>
                  <a:gd name="T30" fmla="*/ 589 w 2746"/>
                  <a:gd name="T31" fmla="*/ 1354 h 1650"/>
                  <a:gd name="T32" fmla="*/ 576 w 2746"/>
                  <a:gd name="T33" fmla="*/ 1439 h 1650"/>
                  <a:gd name="T34" fmla="*/ 542 w 2746"/>
                  <a:gd name="T35" fmla="*/ 1516 h 1650"/>
                  <a:gd name="T36" fmla="*/ 489 w 2746"/>
                  <a:gd name="T37" fmla="*/ 1578 h 1650"/>
                  <a:gd name="T38" fmla="*/ 419 w 2746"/>
                  <a:gd name="T39" fmla="*/ 1622 h 1650"/>
                  <a:gd name="T40" fmla="*/ 339 w 2746"/>
                  <a:gd name="T41" fmla="*/ 1647 h 1650"/>
                  <a:gd name="T42" fmla="*/ 251 w 2746"/>
                  <a:gd name="T43" fmla="*/ 1647 h 1650"/>
                  <a:gd name="T44" fmla="*/ 170 w 2746"/>
                  <a:gd name="T45" fmla="*/ 1622 h 1650"/>
                  <a:gd name="T46" fmla="*/ 102 w 2746"/>
                  <a:gd name="T47" fmla="*/ 1578 h 1650"/>
                  <a:gd name="T48" fmla="*/ 47 w 2746"/>
                  <a:gd name="T49" fmla="*/ 1516 h 1650"/>
                  <a:gd name="T50" fmla="*/ 13 w 2746"/>
                  <a:gd name="T51" fmla="*/ 1439 h 1650"/>
                  <a:gd name="T52" fmla="*/ 0 w 2746"/>
                  <a:gd name="T53" fmla="*/ 1354 h 1650"/>
                  <a:gd name="T54" fmla="*/ 13 w 2746"/>
                  <a:gd name="T55" fmla="*/ 1140 h 1650"/>
                  <a:gd name="T56" fmla="*/ 50 w 2746"/>
                  <a:gd name="T57" fmla="*/ 934 h 1650"/>
                  <a:gd name="T58" fmla="*/ 110 w 2746"/>
                  <a:gd name="T59" fmla="*/ 737 h 1650"/>
                  <a:gd name="T60" fmla="*/ 193 w 2746"/>
                  <a:gd name="T61" fmla="*/ 550 h 1650"/>
                  <a:gd name="T62" fmla="*/ 295 w 2746"/>
                  <a:gd name="T63" fmla="*/ 375 h 1650"/>
                  <a:gd name="T64" fmla="*/ 416 w 2746"/>
                  <a:gd name="T65" fmla="*/ 213 h 1650"/>
                  <a:gd name="T66" fmla="*/ 554 w 2746"/>
                  <a:gd name="T67" fmla="*/ 67 h 1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46" h="1650">
                    <a:moveTo>
                      <a:pt x="629" y="0"/>
                    </a:moveTo>
                    <a:lnTo>
                      <a:pt x="709" y="55"/>
                    </a:lnTo>
                    <a:lnTo>
                      <a:pt x="793" y="106"/>
                    </a:lnTo>
                    <a:lnTo>
                      <a:pt x="879" y="152"/>
                    </a:lnTo>
                    <a:lnTo>
                      <a:pt x="967" y="195"/>
                    </a:lnTo>
                    <a:lnTo>
                      <a:pt x="1058" y="233"/>
                    </a:lnTo>
                    <a:lnTo>
                      <a:pt x="1151" y="266"/>
                    </a:lnTo>
                    <a:lnTo>
                      <a:pt x="1245" y="295"/>
                    </a:lnTo>
                    <a:lnTo>
                      <a:pt x="1178" y="333"/>
                    </a:lnTo>
                    <a:lnTo>
                      <a:pt x="1112" y="373"/>
                    </a:lnTo>
                    <a:lnTo>
                      <a:pt x="1050" y="420"/>
                    </a:lnTo>
                    <a:lnTo>
                      <a:pt x="990" y="468"/>
                    </a:lnTo>
                    <a:lnTo>
                      <a:pt x="934" y="522"/>
                    </a:lnTo>
                    <a:lnTo>
                      <a:pt x="882" y="578"/>
                    </a:lnTo>
                    <a:lnTo>
                      <a:pt x="2367" y="578"/>
                    </a:lnTo>
                    <a:lnTo>
                      <a:pt x="2419" y="622"/>
                    </a:lnTo>
                    <a:lnTo>
                      <a:pt x="2470" y="670"/>
                    </a:lnTo>
                    <a:lnTo>
                      <a:pt x="2516" y="721"/>
                    </a:lnTo>
                    <a:lnTo>
                      <a:pt x="2559" y="776"/>
                    </a:lnTo>
                    <a:lnTo>
                      <a:pt x="744" y="776"/>
                    </a:lnTo>
                    <a:lnTo>
                      <a:pt x="710" y="839"/>
                    </a:lnTo>
                    <a:lnTo>
                      <a:pt x="681" y="905"/>
                    </a:lnTo>
                    <a:lnTo>
                      <a:pt x="656" y="971"/>
                    </a:lnTo>
                    <a:lnTo>
                      <a:pt x="634" y="1041"/>
                    </a:lnTo>
                    <a:lnTo>
                      <a:pt x="617" y="1112"/>
                    </a:lnTo>
                    <a:lnTo>
                      <a:pt x="2717" y="1112"/>
                    </a:lnTo>
                    <a:lnTo>
                      <a:pt x="2730" y="1177"/>
                    </a:lnTo>
                    <a:lnTo>
                      <a:pt x="2740" y="1242"/>
                    </a:lnTo>
                    <a:lnTo>
                      <a:pt x="2746" y="1309"/>
                    </a:lnTo>
                    <a:lnTo>
                      <a:pt x="593" y="1309"/>
                    </a:lnTo>
                    <a:lnTo>
                      <a:pt x="590" y="1332"/>
                    </a:lnTo>
                    <a:lnTo>
                      <a:pt x="589" y="1354"/>
                    </a:lnTo>
                    <a:lnTo>
                      <a:pt x="586" y="1398"/>
                    </a:lnTo>
                    <a:lnTo>
                      <a:pt x="576" y="1439"/>
                    </a:lnTo>
                    <a:lnTo>
                      <a:pt x="563" y="1479"/>
                    </a:lnTo>
                    <a:lnTo>
                      <a:pt x="542" y="1516"/>
                    </a:lnTo>
                    <a:lnTo>
                      <a:pt x="518" y="1548"/>
                    </a:lnTo>
                    <a:lnTo>
                      <a:pt x="489" y="1578"/>
                    </a:lnTo>
                    <a:lnTo>
                      <a:pt x="455" y="1603"/>
                    </a:lnTo>
                    <a:lnTo>
                      <a:pt x="419" y="1622"/>
                    </a:lnTo>
                    <a:lnTo>
                      <a:pt x="379" y="1637"/>
                    </a:lnTo>
                    <a:lnTo>
                      <a:pt x="339" y="1647"/>
                    </a:lnTo>
                    <a:lnTo>
                      <a:pt x="295" y="1650"/>
                    </a:lnTo>
                    <a:lnTo>
                      <a:pt x="251" y="1647"/>
                    </a:lnTo>
                    <a:lnTo>
                      <a:pt x="210" y="1637"/>
                    </a:lnTo>
                    <a:lnTo>
                      <a:pt x="170" y="1622"/>
                    </a:lnTo>
                    <a:lnTo>
                      <a:pt x="134" y="1603"/>
                    </a:lnTo>
                    <a:lnTo>
                      <a:pt x="102" y="1578"/>
                    </a:lnTo>
                    <a:lnTo>
                      <a:pt x="72" y="1548"/>
                    </a:lnTo>
                    <a:lnTo>
                      <a:pt x="47" y="1516"/>
                    </a:lnTo>
                    <a:lnTo>
                      <a:pt x="28" y="1479"/>
                    </a:lnTo>
                    <a:lnTo>
                      <a:pt x="13" y="1439"/>
                    </a:lnTo>
                    <a:lnTo>
                      <a:pt x="3" y="1398"/>
                    </a:lnTo>
                    <a:lnTo>
                      <a:pt x="0" y="1354"/>
                    </a:lnTo>
                    <a:lnTo>
                      <a:pt x="3" y="1247"/>
                    </a:lnTo>
                    <a:lnTo>
                      <a:pt x="13" y="1140"/>
                    </a:lnTo>
                    <a:lnTo>
                      <a:pt x="29" y="1036"/>
                    </a:lnTo>
                    <a:lnTo>
                      <a:pt x="50" y="934"/>
                    </a:lnTo>
                    <a:lnTo>
                      <a:pt x="78" y="834"/>
                    </a:lnTo>
                    <a:lnTo>
                      <a:pt x="110" y="737"/>
                    </a:lnTo>
                    <a:lnTo>
                      <a:pt x="149" y="642"/>
                    </a:lnTo>
                    <a:lnTo>
                      <a:pt x="193" y="550"/>
                    </a:lnTo>
                    <a:lnTo>
                      <a:pt x="241" y="461"/>
                    </a:lnTo>
                    <a:lnTo>
                      <a:pt x="295" y="375"/>
                    </a:lnTo>
                    <a:lnTo>
                      <a:pt x="354" y="293"/>
                    </a:lnTo>
                    <a:lnTo>
                      <a:pt x="416" y="213"/>
                    </a:lnTo>
                    <a:lnTo>
                      <a:pt x="483" y="138"/>
                    </a:lnTo>
                    <a:lnTo>
                      <a:pt x="554" y="67"/>
                    </a:lnTo>
                    <a:lnTo>
                      <a:pt x="6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  <p:sp>
            <p:nvSpPr>
              <p:cNvPr id="37" name="Freeform 28"/>
              <p:cNvSpPr/>
              <p:nvPr/>
            </p:nvSpPr>
            <p:spPr bwMode="auto">
              <a:xfrm>
                <a:off x="6411" y="1467"/>
                <a:ext cx="211" cy="127"/>
              </a:xfrm>
              <a:custGeom>
                <a:avLst/>
                <a:gdLst>
                  <a:gd name="T0" fmla="*/ 2494 w 2745"/>
                  <a:gd name="T1" fmla="*/ 3 h 1650"/>
                  <a:gd name="T2" fmla="*/ 2575 w 2745"/>
                  <a:gd name="T3" fmla="*/ 28 h 1650"/>
                  <a:gd name="T4" fmla="*/ 2643 w 2745"/>
                  <a:gd name="T5" fmla="*/ 72 h 1650"/>
                  <a:gd name="T6" fmla="*/ 2698 w 2745"/>
                  <a:gd name="T7" fmla="*/ 134 h 1650"/>
                  <a:gd name="T8" fmla="*/ 2732 w 2745"/>
                  <a:gd name="T9" fmla="*/ 211 h 1650"/>
                  <a:gd name="T10" fmla="*/ 2745 w 2745"/>
                  <a:gd name="T11" fmla="*/ 296 h 1650"/>
                  <a:gd name="T12" fmla="*/ 2732 w 2745"/>
                  <a:gd name="T13" fmla="*/ 510 h 1650"/>
                  <a:gd name="T14" fmla="*/ 2695 w 2745"/>
                  <a:gd name="T15" fmla="*/ 716 h 1650"/>
                  <a:gd name="T16" fmla="*/ 2635 w 2745"/>
                  <a:gd name="T17" fmla="*/ 913 h 1650"/>
                  <a:gd name="T18" fmla="*/ 2552 w 2745"/>
                  <a:gd name="T19" fmla="*/ 1100 h 1650"/>
                  <a:gd name="T20" fmla="*/ 2450 w 2745"/>
                  <a:gd name="T21" fmla="*/ 1274 h 1650"/>
                  <a:gd name="T22" fmla="*/ 2329 w 2745"/>
                  <a:gd name="T23" fmla="*/ 1437 h 1650"/>
                  <a:gd name="T24" fmla="*/ 2191 w 2745"/>
                  <a:gd name="T25" fmla="*/ 1583 h 1650"/>
                  <a:gd name="T26" fmla="*/ 2036 w 2745"/>
                  <a:gd name="T27" fmla="*/ 1595 h 1650"/>
                  <a:gd name="T28" fmla="*/ 1866 w 2745"/>
                  <a:gd name="T29" fmla="*/ 1498 h 1650"/>
                  <a:gd name="T30" fmla="*/ 1687 w 2745"/>
                  <a:gd name="T31" fmla="*/ 1417 h 1650"/>
                  <a:gd name="T32" fmla="*/ 1500 w 2745"/>
                  <a:gd name="T33" fmla="*/ 1354 h 1650"/>
                  <a:gd name="T34" fmla="*/ 1633 w 2745"/>
                  <a:gd name="T35" fmla="*/ 1277 h 1650"/>
                  <a:gd name="T36" fmla="*/ 1755 w 2745"/>
                  <a:gd name="T37" fmla="*/ 1181 h 1650"/>
                  <a:gd name="T38" fmla="*/ 1863 w 2745"/>
                  <a:gd name="T39" fmla="*/ 1072 h 1650"/>
                  <a:gd name="T40" fmla="*/ 326 w 2745"/>
                  <a:gd name="T41" fmla="*/ 1028 h 1650"/>
                  <a:gd name="T42" fmla="*/ 229 w 2745"/>
                  <a:gd name="T43" fmla="*/ 929 h 1650"/>
                  <a:gd name="T44" fmla="*/ 2001 w 2745"/>
                  <a:gd name="T45" fmla="*/ 874 h 1650"/>
                  <a:gd name="T46" fmla="*/ 2064 w 2745"/>
                  <a:gd name="T47" fmla="*/ 745 h 1650"/>
                  <a:gd name="T48" fmla="*/ 2111 w 2745"/>
                  <a:gd name="T49" fmla="*/ 609 h 1650"/>
                  <a:gd name="T50" fmla="*/ 28 w 2745"/>
                  <a:gd name="T51" fmla="*/ 538 h 1650"/>
                  <a:gd name="T52" fmla="*/ 5 w 2745"/>
                  <a:gd name="T53" fmla="*/ 408 h 1650"/>
                  <a:gd name="T54" fmla="*/ 2152 w 2745"/>
                  <a:gd name="T55" fmla="*/ 341 h 1650"/>
                  <a:gd name="T56" fmla="*/ 2156 w 2745"/>
                  <a:gd name="T57" fmla="*/ 296 h 1650"/>
                  <a:gd name="T58" fmla="*/ 2169 w 2745"/>
                  <a:gd name="T59" fmla="*/ 211 h 1650"/>
                  <a:gd name="T60" fmla="*/ 2203 w 2745"/>
                  <a:gd name="T61" fmla="*/ 134 h 1650"/>
                  <a:gd name="T62" fmla="*/ 2256 w 2745"/>
                  <a:gd name="T63" fmla="*/ 72 h 1650"/>
                  <a:gd name="T64" fmla="*/ 2326 w 2745"/>
                  <a:gd name="T65" fmla="*/ 28 h 1650"/>
                  <a:gd name="T66" fmla="*/ 2406 w 2745"/>
                  <a:gd name="T67" fmla="*/ 3 h 1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45" h="1650">
                    <a:moveTo>
                      <a:pt x="2450" y="0"/>
                    </a:moveTo>
                    <a:lnTo>
                      <a:pt x="2494" y="3"/>
                    </a:lnTo>
                    <a:lnTo>
                      <a:pt x="2535" y="13"/>
                    </a:lnTo>
                    <a:lnTo>
                      <a:pt x="2575" y="28"/>
                    </a:lnTo>
                    <a:lnTo>
                      <a:pt x="2611" y="47"/>
                    </a:lnTo>
                    <a:lnTo>
                      <a:pt x="2643" y="72"/>
                    </a:lnTo>
                    <a:lnTo>
                      <a:pt x="2673" y="102"/>
                    </a:lnTo>
                    <a:lnTo>
                      <a:pt x="2698" y="134"/>
                    </a:lnTo>
                    <a:lnTo>
                      <a:pt x="2717" y="171"/>
                    </a:lnTo>
                    <a:lnTo>
                      <a:pt x="2732" y="211"/>
                    </a:lnTo>
                    <a:lnTo>
                      <a:pt x="2742" y="252"/>
                    </a:lnTo>
                    <a:lnTo>
                      <a:pt x="2745" y="296"/>
                    </a:lnTo>
                    <a:lnTo>
                      <a:pt x="2742" y="403"/>
                    </a:lnTo>
                    <a:lnTo>
                      <a:pt x="2732" y="510"/>
                    </a:lnTo>
                    <a:lnTo>
                      <a:pt x="2716" y="614"/>
                    </a:lnTo>
                    <a:lnTo>
                      <a:pt x="2695" y="716"/>
                    </a:lnTo>
                    <a:lnTo>
                      <a:pt x="2667" y="816"/>
                    </a:lnTo>
                    <a:lnTo>
                      <a:pt x="2635" y="913"/>
                    </a:lnTo>
                    <a:lnTo>
                      <a:pt x="2596" y="1008"/>
                    </a:lnTo>
                    <a:lnTo>
                      <a:pt x="2552" y="1100"/>
                    </a:lnTo>
                    <a:lnTo>
                      <a:pt x="2504" y="1189"/>
                    </a:lnTo>
                    <a:lnTo>
                      <a:pt x="2450" y="1274"/>
                    </a:lnTo>
                    <a:lnTo>
                      <a:pt x="2391" y="1357"/>
                    </a:lnTo>
                    <a:lnTo>
                      <a:pt x="2329" y="1437"/>
                    </a:lnTo>
                    <a:lnTo>
                      <a:pt x="2262" y="1511"/>
                    </a:lnTo>
                    <a:lnTo>
                      <a:pt x="2191" y="1583"/>
                    </a:lnTo>
                    <a:lnTo>
                      <a:pt x="2116" y="1650"/>
                    </a:lnTo>
                    <a:lnTo>
                      <a:pt x="2036" y="1595"/>
                    </a:lnTo>
                    <a:lnTo>
                      <a:pt x="1952" y="1544"/>
                    </a:lnTo>
                    <a:lnTo>
                      <a:pt x="1866" y="1498"/>
                    </a:lnTo>
                    <a:lnTo>
                      <a:pt x="1778" y="1455"/>
                    </a:lnTo>
                    <a:lnTo>
                      <a:pt x="1687" y="1417"/>
                    </a:lnTo>
                    <a:lnTo>
                      <a:pt x="1594" y="1383"/>
                    </a:lnTo>
                    <a:lnTo>
                      <a:pt x="1500" y="1354"/>
                    </a:lnTo>
                    <a:lnTo>
                      <a:pt x="1567" y="1317"/>
                    </a:lnTo>
                    <a:lnTo>
                      <a:pt x="1633" y="1277"/>
                    </a:lnTo>
                    <a:lnTo>
                      <a:pt x="1695" y="1230"/>
                    </a:lnTo>
                    <a:lnTo>
                      <a:pt x="1755" y="1181"/>
                    </a:lnTo>
                    <a:lnTo>
                      <a:pt x="1811" y="1128"/>
                    </a:lnTo>
                    <a:lnTo>
                      <a:pt x="1863" y="1072"/>
                    </a:lnTo>
                    <a:lnTo>
                      <a:pt x="378" y="1072"/>
                    </a:lnTo>
                    <a:lnTo>
                      <a:pt x="326" y="1028"/>
                    </a:lnTo>
                    <a:lnTo>
                      <a:pt x="275" y="980"/>
                    </a:lnTo>
                    <a:lnTo>
                      <a:pt x="229" y="929"/>
                    </a:lnTo>
                    <a:lnTo>
                      <a:pt x="186" y="874"/>
                    </a:lnTo>
                    <a:lnTo>
                      <a:pt x="2001" y="874"/>
                    </a:lnTo>
                    <a:lnTo>
                      <a:pt x="2035" y="811"/>
                    </a:lnTo>
                    <a:lnTo>
                      <a:pt x="2064" y="745"/>
                    </a:lnTo>
                    <a:lnTo>
                      <a:pt x="2089" y="679"/>
                    </a:lnTo>
                    <a:lnTo>
                      <a:pt x="2111" y="609"/>
                    </a:lnTo>
                    <a:lnTo>
                      <a:pt x="2128" y="538"/>
                    </a:lnTo>
                    <a:lnTo>
                      <a:pt x="28" y="538"/>
                    </a:lnTo>
                    <a:lnTo>
                      <a:pt x="15" y="473"/>
                    </a:lnTo>
                    <a:lnTo>
                      <a:pt x="5" y="408"/>
                    </a:lnTo>
                    <a:lnTo>
                      <a:pt x="0" y="341"/>
                    </a:lnTo>
                    <a:lnTo>
                      <a:pt x="2152" y="341"/>
                    </a:lnTo>
                    <a:lnTo>
                      <a:pt x="2155" y="318"/>
                    </a:lnTo>
                    <a:lnTo>
                      <a:pt x="2156" y="296"/>
                    </a:lnTo>
                    <a:lnTo>
                      <a:pt x="2159" y="252"/>
                    </a:lnTo>
                    <a:lnTo>
                      <a:pt x="2169" y="211"/>
                    </a:lnTo>
                    <a:lnTo>
                      <a:pt x="2182" y="171"/>
                    </a:lnTo>
                    <a:lnTo>
                      <a:pt x="2203" y="134"/>
                    </a:lnTo>
                    <a:lnTo>
                      <a:pt x="2227" y="102"/>
                    </a:lnTo>
                    <a:lnTo>
                      <a:pt x="2256" y="72"/>
                    </a:lnTo>
                    <a:lnTo>
                      <a:pt x="2290" y="47"/>
                    </a:lnTo>
                    <a:lnTo>
                      <a:pt x="2326" y="28"/>
                    </a:lnTo>
                    <a:lnTo>
                      <a:pt x="2366" y="13"/>
                    </a:lnTo>
                    <a:lnTo>
                      <a:pt x="2406" y="3"/>
                    </a:lnTo>
                    <a:lnTo>
                      <a:pt x="24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-894766" y="-296152"/>
            <a:ext cx="7813710" cy="2120442"/>
            <a:chOff x="-894766" y="-296152"/>
            <a:chExt cx="7813710" cy="2120442"/>
          </a:xfrm>
        </p:grpSpPr>
        <p:grpSp>
          <p:nvGrpSpPr>
            <p:cNvPr id="61" name="组合 60"/>
            <p:cNvGrpSpPr/>
            <p:nvPr/>
          </p:nvGrpSpPr>
          <p:grpSpPr>
            <a:xfrm>
              <a:off x="1863074" y="414191"/>
              <a:ext cx="5055870" cy="741344"/>
              <a:chOff x="1460680" y="356404"/>
              <a:chExt cx="5055870" cy="741344"/>
            </a:xfrm>
          </p:grpSpPr>
          <p:sp>
            <p:nvSpPr>
              <p:cNvPr id="62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 txBox="1"/>
              <p:nvPr/>
            </p:nvSpPr>
            <p:spPr>
              <a:xfrm>
                <a:off x="1460680" y="356404"/>
                <a:ext cx="5055870" cy="5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SemiBold" panose="00000700000000000000" charset="0"/>
                    <a:cs typeface="Montserrat SemiBold" panose="00000700000000000000" charset="0"/>
                    <a:sym typeface="Century Gothic" panose="020B0502020202020204" pitchFamily="34" charset="0"/>
                  </a:rPr>
                  <a:t>Product application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63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/>
              <p:nvPr/>
            </p:nvSpPr>
            <p:spPr bwMode="auto">
              <a:xfrm>
                <a:off x="1601015" y="927269"/>
                <a:ext cx="3705860" cy="1704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39243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43815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48387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52959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+mn-lt"/>
                  </a:rPr>
                  <a:t>You could describe the  topic of the section here</a:t>
                </a:r>
                <a:r>
                  <a:rPr kumimoji="0" lang="id-ID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ontserrat SemiBold" panose="00000700000000000000" charset="0"/>
                    <a:ea typeface="字魂70号-灵悦黑体" panose="00000500000000000000" pitchFamily="2" charset="-122"/>
                    <a:cs typeface="Montserrat SemiBold" panose="00000700000000000000" charset="0"/>
                    <a:sym typeface="+mn-lt"/>
                  </a:rPr>
                  <a:t> </a:t>
                </a:r>
                <a:endParaRPr kumimoji="0" lang="id-ID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6918325" y="2548890"/>
            <a:ext cx="3998759" cy="743714"/>
            <a:chOff x="1818114" y="1958727"/>
            <a:chExt cx="3109229" cy="743862"/>
          </a:xfrm>
        </p:grpSpPr>
        <p:sp>
          <p:nvSpPr>
            <p:cNvPr id="51" name="矩形 50"/>
            <p:cNvSpPr/>
            <p:nvPr/>
          </p:nvSpPr>
          <p:spPr>
            <a:xfrm>
              <a:off x="1818114" y="2334216"/>
              <a:ext cx="3109229" cy="368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Here you could describe the detile if you need it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879092" y="1958727"/>
              <a:ext cx="2986405" cy="386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Section A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918960" y="3529330"/>
            <a:ext cx="3998759" cy="743714"/>
            <a:chOff x="1818114" y="1958727"/>
            <a:chExt cx="3109229" cy="743862"/>
          </a:xfrm>
        </p:grpSpPr>
        <p:sp>
          <p:nvSpPr>
            <p:cNvPr id="54" name="矩形 53"/>
            <p:cNvSpPr/>
            <p:nvPr/>
          </p:nvSpPr>
          <p:spPr>
            <a:xfrm>
              <a:off x="1818114" y="2334216"/>
              <a:ext cx="3109229" cy="368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Here you could describe the detile if you need it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879092" y="1958727"/>
              <a:ext cx="2986405" cy="386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Section</a:t>
              </a:r>
              <a:r>
                <a:rPr 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B</a:t>
              </a:r>
              <a:endParaRPr 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18960" y="4398645"/>
            <a:ext cx="3998759" cy="743714"/>
            <a:chOff x="1818114" y="1958727"/>
            <a:chExt cx="3109229" cy="743862"/>
          </a:xfrm>
        </p:grpSpPr>
        <p:sp>
          <p:nvSpPr>
            <p:cNvPr id="57" name="矩形 56"/>
            <p:cNvSpPr/>
            <p:nvPr/>
          </p:nvSpPr>
          <p:spPr>
            <a:xfrm>
              <a:off x="1818114" y="2334216"/>
              <a:ext cx="3109229" cy="368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Here you could describe the detile if you need it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1879092" y="1958727"/>
              <a:ext cx="2986405" cy="386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Section</a:t>
              </a:r>
              <a:r>
                <a:rPr 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C</a:t>
              </a:r>
              <a:endParaRPr 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919595" y="5299710"/>
            <a:ext cx="3998759" cy="743714"/>
            <a:chOff x="1818114" y="1958727"/>
            <a:chExt cx="3109229" cy="743862"/>
          </a:xfrm>
        </p:grpSpPr>
        <p:sp>
          <p:nvSpPr>
            <p:cNvPr id="65" name="矩形 64"/>
            <p:cNvSpPr/>
            <p:nvPr/>
          </p:nvSpPr>
          <p:spPr>
            <a:xfrm>
              <a:off x="1818114" y="2334216"/>
              <a:ext cx="3109229" cy="368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Here you could describe the detile if you need it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879092" y="1958727"/>
              <a:ext cx="2986405" cy="386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Section </a:t>
              </a:r>
              <a:r>
                <a:rPr 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D</a:t>
              </a:r>
              <a:endParaRPr 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3445192" y="3367608"/>
            <a:ext cx="1023938" cy="1360884"/>
          </a:xfrm>
          <a:prstGeom prst="parallelogram">
            <a:avLst/>
          </a:prstGeom>
          <a:solidFill>
            <a:srgbClr val="6AE7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4826318" y="3367608"/>
            <a:ext cx="1022747" cy="1360884"/>
          </a:xfrm>
          <a:prstGeom prst="parallelogram">
            <a:avLst/>
          </a:prstGeom>
          <a:solidFill>
            <a:srgbClr val="6AE7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6206252" y="3367608"/>
            <a:ext cx="1023938" cy="1360884"/>
          </a:xfrm>
          <a:prstGeom prst="parallelogram">
            <a:avLst/>
          </a:prstGeom>
          <a:solidFill>
            <a:srgbClr val="6AE7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7586187" y="2291283"/>
            <a:ext cx="1260872" cy="2437209"/>
          </a:xfrm>
          <a:prstGeom prst="parallelogram">
            <a:avLst>
              <a:gd name="adj" fmla="val 37904"/>
            </a:avLst>
          </a:prstGeom>
          <a:solidFill>
            <a:srgbClr val="6AE7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7726680" y="1626915"/>
            <a:ext cx="1477566" cy="664369"/>
          </a:xfrm>
          <a:prstGeom prst="triangle">
            <a:avLst/>
          </a:prstGeom>
          <a:solidFill>
            <a:srgbClr val="6AE7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9512" y="3365228"/>
            <a:ext cx="1884760" cy="1363265"/>
            <a:chOff x="2771775" y="3049588"/>
            <a:chExt cx="2513013" cy="181768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771775" y="3052763"/>
              <a:ext cx="1489075" cy="1814512"/>
            </a:xfrm>
            <a:prstGeom prst="line">
              <a:avLst/>
            </a:prstGeom>
            <a:ln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795713" y="3049588"/>
              <a:ext cx="1489075" cy="1816100"/>
            </a:xfrm>
            <a:prstGeom prst="line">
              <a:avLst/>
            </a:prstGeom>
            <a:ln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081112" y="3360465"/>
            <a:ext cx="1894285" cy="1364456"/>
            <a:chOff x="4600575" y="3043238"/>
            <a:chExt cx="2525713" cy="1819275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4600575" y="3048000"/>
              <a:ext cx="1489075" cy="1814513"/>
            </a:xfrm>
            <a:prstGeom prst="line">
              <a:avLst/>
            </a:prstGeom>
            <a:ln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637213" y="3043238"/>
              <a:ext cx="1489075" cy="1814512"/>
            </a:xfrm>
            <a:prstGeom prst="line">
              <a:avLst/>
            </a:prstGeom>
            <a:ln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459855" y="3362846"/>
            <a:ext cx="1884760" cy="1362075"/>
            <a:chOff x="6438900" y="3046413"/>
            <a:chExt cx="2513013" cy="181610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438900" y="3048000"/>
              <a:ext cx="1487488" cy="1814513"/>
            </a:xfrm>
            <a:prstGeom prst="line">
              <a:avLst/>
            </a:prstGeom>
            <a:ln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462838" y="3046413"/>
              <a:ext cx="1489075" cy="1814512"/>
            </a:xfrm>
            <a:prstGeom prst="line">
              <a:avLst/>
            </a:prstGeom>
            <a:ln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13"/>
          <p:cNvSpPr txBox="1">
            <a:spLocks noChangeArrowheads="1"/>
          </p:cNvSpPr>
          <p:nvPr/>
        </p:nvSpPr>
        <p:spPr bwMode="auto">
          <a:xfrm>
            <a:off x="3444812" y="2712789"/>
            <a:ext cx="1273932" cy="3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KeyWord</a:t>
            </a:r>
            <a:r>
              <a:rPr lang="en-US" altLang="zh-CN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字魂70号-灵悦黑体" panose="00000500000000000000" pitchFamily="2" charset="-122"/>
              <a:ea typeface="字魂70号-灵悦黑体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2" name="文本框 14"/>
          <p:cNvSpPr txBox="1">
            <a:spLocks noChangeArrowheads="1"/>
          </p:cNvSpPr>
          <p:nvPr/>
        </p:nvSpPr>
        <p:spPr bwMode="auto">
          <a:xfrm>
            <a:off x="4826635" y="2712720"/>
            <a:ext cx="1283335" cy="3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KeyWord</a:t>
            </a:r>
            <a:r>
              <a:rPr lang="en-US" altLang="zh-CN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字魂70号-灵悦黑体" panose="00000500000000000000" pitchFamily="2" charset="-122"/>
              <a:ea typeface="字魂70号-灵悦黑体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3" name="文本框 15"/>
          <p:cNvSpPr txBox="1">
            <a:spLocks noChangeArrowheads="1"/>
          </p:cNvSpPr>
          <p:nvPr/>
        </p:nvSpPr>
        <p:spPr bwMode="auto">
          <a:xfrm>
            <a:off x="6206803" y="2712629"/>
            <a:ext cx="1283010" cy="3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KeyWord</a:t>
            </a:r>
            <a:r>
              <a:rPr lang="en-US" altLang="zh-CN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3</a:t>
            </a:r>
            <a:endParaRPr lang="en-US" altLang="zh-CN" sz="16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1438275" y="5254431"/>
            <a:ext cx="8952230" cy="3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Here you could describe the detile if you need it</a:t>
            </a:r>
          </a:p>
        </p:txBody>
      </p:sp>
      <p:sp>
        <p:nvSpPr>
          <p:cNvPr id="25" name="文本框 17"/>
          <p:cNvSpPr txBox="1">
            <a:spLocks noChangeArrowheads="1"/>
          </p:cNvSpPr>
          <p:nvPr/>
        </p:nvSpPr>
        <p:spPr bwMode="auto">
          <a:xfrm rot="6032635">
            <a:off x="6965315" y="3148136"/>
            <a:ext cx="2560320" cy="34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KeyWord</a:t>
            </a:r>
            <a:r>
              <a:rPr lang="en-US" altLang="zh-CN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4</a:t>
            </a:r>
            <a:endParaRPr lang="zh-CN" altLang="en-US" b="1" dirty="0">
              <a:solidFill>
                <a:schemeClr val="bg1"/>
              </a:solidFill>
              <a:latin typeface="字魂70号-灵悦黑体" panose="00000500000000000000" pitchFamily="2" charset="-122"/>
              <a:ea typeface="字魂70号-灵悦黑体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-894766" y="-296152"/>
            <a:ext cx="7813710" cy="2120442"/>
            <a:chOff x="-894766" y="-296152"/>
            <a:chExt cx="7813710" cy="2120442"/>
          </a:xfrm>
        </p:grpSpPr>
        <p:grpSp>
          <p:nvGrpSpPr>
            <p:cNvPr id="61" name="组合 60"/>
            <p:cNvGrpSpPr/>
            <p:nvPr/>
          </p:nvGrpSpPr>
          <p:grpSpPr>
            <a:xfrm>
              <a:off x="1863074" y="414191"/>
              <a:ext cx="5055870" cy="930851"/>
              <a:chOff x="1460680" y="356404"/>
              <a:chExt cx="5055870" cy="930851"/>
            </a:xfrm>
          </p:grpSpPr>
          <p:sp>
            <p:nvSpPr>
              <p:cNvPr id="62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 txBox="1"/>
              <p:nvPr/>
            </p:nvSpPr>
            <p:spPr>
              <a:xfrm>
                <a:off x="1460680" y="356404"/>
                <a:ext cx="5055870" cy="9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Century Gothic" panose="020B0502020202020204" pitchFamily="34" charset="0"/>
                  </a:rPr>
                  <a:t>Promotion summary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63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/>
              <p:nvPr/>
            </p:nvSpPr>
            <p:spPr bwMode="auto">
              <a:xfrm>
                <a:off x="1601015" y="927269"/>
                <a:ext cx="3705860" cy="1704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39243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43815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48387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52959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+mn-lt"/>
                  </a:rPr>
                  <a:t>You could describe the  topic of the section here</a:t>
                </a:r>
                <a:r>
                  <a:rPr kumimoji="0" lang="id-ID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ontserrat SemiBold" panose="00000700000000000000" charset="0"/>
                    <a:ea typeface="字魂70号-灵悦黑体" panose="00000500000000000000" pitchFamily="2" charset="-122"/>
                    <a:cs typeface="Montserrat SemiBold" panose="00000700000000000000" charset="0"/>
                    <a:sym typeface="+mn-lt"/>
                  </a:rPr>
                  <a:t> </a:t>
                </a:r>
                <a:endParaRPr kumimoji="0" lang="id-ID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97"/>
          <p:cNvSpPr>
            <a:spLocks noChangeAspect="1"/>
          </p:cNvSpPr>
          <p:nvPr/>
        </p:nvSpPr>
        <p:spPr>
          <a:xfrm>
            <a:off x="2361340" y="1824290"/>
            <a:ext cx="48240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77F9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8" name="Shape 897"/>
          <p:cNvSpPr>
            <a:spLocks noChangeAspect="1"/>
          </p:cNvSpPr>
          <p:nvPr/>
        </p:nvSpPr>
        <p:spPr>
          <a:xfrm>
            <a:off x="5155081" y="1824290"/>
            <a:ext cx="48240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77F9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9" name="Shape 897"/>
          <p:cNvSpPr>
            <a:spLocks noChangeAspect="1"/>
          </p:cNvSpPr>
          <p:nvPr/>
        </p:nvSpPr>
        <p:spPr>
          <a:xfrm>
            <a:off x="2306781" y="4410002"/>
            <a:ext cx="48240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FF3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10" name="Shape 897"/>
          <p:cNvSpPr>
            <a:spLocks noChangeAspect="1"/>
          </p:cNvSpPr>
          <p:nvPr/>
        </p:nvSpPr>
        <p:spPr>
          <a:xfrm>
            <a:off x="4919367" y="4410002"/>
            <a:ext cx="48240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FF3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3351" y="1218716"/>
            <a:ext cx="11279323" cy="5639662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-894766" y="-296152"/>
            <a:ext cx="7813710" cy="2120442"/>
            <a:chOff x="-894766" y="-296152"/>
            <a:chExt cx="7813710" cy="2120442"/>
          </a:xfrm>
        </p:grpSpPr>
        <p:grpSp>
          <p:nvGrpSpPr>
            <p:cNvPr id="61" name="组合 60"/>
            <p:cNvGrpSpPr/>
            <p:nvPr/>
          </p:nvGrpSpPr>
          <p:grpSpPr>
            <a:xfrm>
              <a:off x="1863074" y="414191"/>
              <a:ext cx="5055870" cy="741344"/>
              <a:chOff x="1460680" y="356404"/>
              <a:chExt cx="5055870" cy="741344"/>
            </a:xfrm>
          </p:grpSpPr>
          <p:sp>
            <p:nvSpPr>
              <p:cNvPr id="62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 txBox="1"/>
              <p:nvPr/>
            </p:nvSpPr>
            <p:spPr>
              <a:xfrm>
                <a:off x="1460680" y="356404"/>
                <a:ext cx="5055870" cy="5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SemiBold" panose="00000700000000000000" charset="0"/>
                    <a:cs typeface="Montserrat SemiBold" panose="00000700000000000000" charset="0"/>
                    <a:sym typeface="Century Gothic" panose="020B0502020202020204" pitchFamily="34" charset="0"/>
                  </a:rPr>
                  <a:t>Product application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63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/>
              <p:nvPr/>
            </p:nvSpPr>
            <p:spPr bwMode="auto">
              <a:xfrm>
                <a:off x="1601015" y="927269"/>
                <a:ext cx="3705860" cy="1704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39243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43815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48387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52959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+mn-lt"/>
                  </a:rPr>
                  <a:t>You could describe the  topic of the section here</a:t>
                </a:r>
                <a:r>
                  <a:rPr kumimoji="0" lang="id-ID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ontserrat SemiBold" panose="00000700000000000000" charset="0"/>
                    <a:ea typeface="字魂70号-灵悦黑体" panose="00000500000000000000" pitchFamily="2" charset="-122"/>
                    <a:cs typeface="Montserrat SemiBold" panose="00000700000000000000" charset="0"/>
                    <a:sym typeface="+mn-lt"/>
                  </a:rPr>
                  <a:t> </a:t>
                </a:r>
                <a:endParaRPr kumimoji="0" lang="id-ID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1121233" y="2617081"/>
            <a:ext cx="2421999" cy="1088837"/>
            <a:chOff x="7523108" y="3085856"/>
            <a:chExt cx="2422746" cy="1089174"/>
          </a:xfrm>
        </p:grpSpPr>
        <p:sp>
          <p:nvSpPr>
            <p:cNvPr id="29" name="矩形 28"/>
            <p:cNvSpPr/>
            <p:nvPr/>
          </p:nvSpPr>
          <p:spPr>
            <a:xfrm>
              <a:off x="7668944" y="3085856"/>
              <a:ext cx="2241974" cy="3862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KeyWord</a:t>
              </a:r>
              <a:r>
                <a:rPr lang="en-US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1</a:t>
              </a:r>
              <a:endParaRPr lang="en-US" altLang="zh-C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23108" y="3641465"/>
              <a:ext cx="2422746" cy="53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Here you could describe the detile if you need it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75278" y="2616446"/>
            <a:ext cx="2421999" cy="1088837"/>
            <a:chOff x="7523108" y="3085856"/>
            <a:chExt cx="2422746" cy="1089174"/>
          </a:xfrm>
        </p:grpSpPr>
        <p:sp>
          <p:nvSpPr>
            <p:cNvPr id="25" name="矩形 24"/>
            <p:cNvSpPr/>
            <p:nvPr/>
          </p:nvSpPr>
          <p:spPr>
            <a:xfrm>
              <a:off x="7668944" y="3085856"/>
              <a:ext cx="2241974" cy="3861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KeyWord</a:t>
              </a:r>
              <a:r>
                <a:rPr lang="en-US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2</a:t>
              </a:r>
              <a:endParaRPr lang="en-US" altLang="zh-C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23108" y="3641465"/>
              <a:ext cx="2422746" cy="53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Here you could describe the detile if you need it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1233" y="5346311"/>
            <a:ext cx="2421999" cy="1088837"/>
            <a:chOff x="7523108" y="3085856"/>
            <a:chExt cx="2422746" cy="1089174"/>
          </a:xfrm>
        </p:grpSpPr>
        <p:sp>
          <p:nvSpPr>
            <p:cNvPr id="31" name="矩形 30"/>
            <p:cNvSpPr/>
            <p:nvPr/>
          </p:nvSpPr>
          <p:spPr>
            <a:xfrm>
              <a:off x="7668944" y="3085856"/>
              <a:ext cx="2241974" cy="3861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KeyWord</a:t>
              </a:r>
              <a:r>
                <a:rPr lang="en-US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3</a:t>
              </a:r>
              <a:endParaRPr lang="en-US" altLang="zh-C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523108" y="3641465"/>
              <a:ext cx="2422746" cy="53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Here you could describe the detile if you need it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00653" y="5346311"/>
            <a:ext cx="2421999" cy="1088837"/>
            <a:chOff x="7523108" y="3085856"/>
            <a:chExt cx="2422746" cy="1089174"/>
          </a:xfrm>
        </p:grpSpPr>
        <p:sp>
          <p:nvSpPr>
            <p:cNvPr id="34" name="矩形 33"/>
            <p:cNvSpPr/>
            <p:nvPr/>
          </p:nvSpPr>
          <p:spPr>
            <a:xfrm>
              <a:off x="7668944" y="3085856"/>
              <a:ext cx="2241974" cy="3861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KeyWord</a:t>
              </a:r>
              <a:r>
                <a:rPr lang="en-US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4</a:t>
              </a:r>
              <a:endParaRPr lang="en-US" altLang="zh-C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523108" y="3641465"/>
              <a:ext cx="2422746" cy="53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Here you could describe the detile if you need it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196317" y="2021453"/>
            <a:ext cx="3799366" cy="3799366"/>
            <a:chOff x="4196317" y="1890824"/>
            <a:chExt cx="3799366" cy="3799366"/>
          </a:xfrm>
        </p:grpSpPr>
        <p:sp>
          <p:nvSpPr>
            <p:cNvPr id="8" name="任意多边形: 形状 7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0F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0F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2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3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4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5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49886" y="2005196"/>
            <a:ext cx="3168650" cy="886024"/>
            <a:chOff x="1818113" y="1981592"/>
            <a:chExt cx="3168650" cy="886024"/>
          </a:xfrm>
        </p:grpSpPr>
        <p:sp>
          <p:nvSpPr>
            <p:cNvPr id="17" name="矩形 16"/>
            <p:cNvSpPr/>
            <p:nvPr/>
          </p:nvSpPr>
          <p:spPr>
            <a:xfrm>
              <a:off x="1818114" y="2334216"/>
              <a:ext cx="3109229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You could describe the  topic of the section here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818113" y="1981592"/>
              <a:ext cx="316865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Fill in the </a:t>
              </a:r>
              <a:r>
                <a:rPr lang="en-US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text</a:t>
              </a: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 of the title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字魂70号-灵悦黑体" panose="00000500000000000000" pitchFamily="2" charset="-122"/>
                <a:ea typeface="字魂70号-灵悦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32884" y="2005196"/>
            <a:ext cx="3109595" cy="997784"/>
            <a:chOff x="1818114" y="1981592"/>
            <a:chExt cx="3109595" cy="997784"/>
          </a:xfrm>
        </p:grpSpPr>
        <p:sp>
          <p:nvSpPr>
            <p:cNvPr id="20" name="矩形 19"/>
            <p:cNvSpPr/>
            <p:nvPr/>
          </p:nvSpPr>
          <p:spPr>
            <a:xfrm>
              <a:off x="1818114" y="2334216"/>
              <a:ext cx="3109229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You could describe the  topic of the section here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032109" y="1981592"/>
              <a:ext cx="2895600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Fill in the </a:t>
              </a:r>
              <a:r>
                <a:rPr lang="en-US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text</a:t>
              </a: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 of the title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149886" y="4434098"/>
            <a:ext cx="3109230" cy="886024"/>
            <a:chOff x="1818113" y="1981592"/>
            <a:chExt cx="3109230" cy="886024"/>
          </a:xfrm>
        </p:grpSpPr>
        <p:sp>
          <p:nvSpPr>
            <p:cNvPr id="23" name="矩形 22"/>
            <p:cNvSpPr/>
            <p:nvPr/>
          </p:nvSpPr>
          <p:spPr>
            <a:xfrm>
              <a:off x="1818114" y="2334216"/>
              <a:ext cx="3109229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You could describe the  topic of the section here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818113" y="1981592"/>
              <a:ext cx="304101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Fill in the </a:t>
              </a:r>
              <a:r>
                <a:rPr lang="en-US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text</a:t>
              </a: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 of the title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字魂70号-灵悦黑体" panose="00000500000000000000" pitchFamily="2" charset="-122"/>
                <a:ea typeface="字魂70号-灵悦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32884" y="4434098"/>
            <a:ext cx="3109595" cy="886024"/>
            <a:chOff x="1818114" y="1981592"/>
            <a:chExt cx="3109595" cy="886024"/>
          </a:xfrm>
        </p:grpSpPr>
        <p:sp>
          <p:nvSpPr>
            <p:cNvPr id="26" name="矩形 25"/>
            <p:cNvSpPr/>
            <p:nvPr/>
          </p:nvSpPr>
          <p:spPr>
            <a:xfrm>
              <a:off x="1818114" y="2334216"/>
              <a:ext cx="3109229" cy="533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You could describe the  topic of the section here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818114" y="1981592"/>
              <a:ext cx="310959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Fill in the </a:t>
              </a:r>
              <a:r>
                <a:rPr lang="en-US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text</a:t>
              </a:r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 of the title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  <a:p>
              <a:pPr algn="r">
                <a:lnSpc>
                  <a:spcPct val="10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字魂70号-灵悦黑体" panose="00000500000000000000" pitchFamily="2" charset="-122"/>
                <a:ea typeface="字魂70号-灵悦黑体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-894766" y="-296152"/>
            <a:ext cx="7813710" cy="2120442"/>
            <a:chOff x="-894766" y="-296152"/>
            <a:chExt cx="7813710" cy="2120442"/>
          </a:xfrm>
        </p:grpSpPr>
        <p:grpSp>
          <p:nvGrpSpPr>
            <p:cNvPr id="61" name="组合 60"/>
            <p:cNvGrpSpPr/>
            <p:nvPr/>
          </p:nvGrpSpPr>
          <p:grpSpPr>
            <a:xfrm>
              <a:off x="1863074" y="414191"/>
              <a:ext cx="5055870" cy="741344"/>
              <a:chOff x="1460680" y="356404"/>
              <a:chExt cx="5055870" cy="741344"/>
            </a:xfrm>
          </p:grpSpPr>
          <p:sp>
            <p:nvSpPr>
              <p:cNvPr id="62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 txBox="1"/>
              <p:nvPr/>
            </p:nvSpPr>
            <p:spPr>
              <a:xfrm>
                <a:off x="1460680" y="356404"/>
                <a:ext cx="5055870" cy="5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SemiBold" panose="00000700000000000000" charset="0"/>
                    <a:cs typeface="Montserrat SemiBold" panose="00000700000000000000" charset="0"/>
                    <a:sym typeface="Century Gothic" panose="020B0502020202020204" pitchFamily="34" charset="0"/>
                  </a:rPr>
                  <a:t>Product application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63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/>
              <p:nvPr/>
            </p:nvSpPr>
            <p:spPr bwMode="auto">
              <a:xfrm>
                <a:off x="1601015" y="927269"/>
                <a:ext cx="3705860" cy="1704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39243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43815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48387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52959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+mn-lt"/>
                  </a:rPr>
                  <a:t>You could describe the  topic of the section here</a:t>
                </a:r>
                <a:r>
                  <a:rPr kumimoji="0" lang="id-ID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ontserrat SemiBold" panose="00000700000000000000" charset="0"/>
                    <a:ea typeface="字魂70号-灵悦黑体" panose="00000500000000000000" pitchFamily="2" charset="-122"/>
                    <a:cs typeface="Montserrat SemiBold" panose="00000700000000000000" charset="0"/>
                    <a:sym typeface="+mn-lt"/>
                  </a:rPr>
                  <a:t> </a:t>
                </a:r>
                <a:endParaRPr kumimoji="0" lang="id-ID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16"/>
          <p:cNvSpPr/>
          <p:nvPr/>
        </p:nvSpPr>
        <p:spPr>
          <a:xfrm flipH="1">
            <a:off x="2907665" y="2269490"/>
            <a:ext cx="4275455" cy="2224405"/>
          </a:xfrm>
          <a:prstGeom prst="arc">
            <a:avLst/>
          </a:prstGeom>
          <a:ln w="12700"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8" name="Arc 17"/>
          <p:cNvSpPr/>
          <p:nvPr/>
        </p:nvSpPr>
        <p:spPr>
          <a:xfrm>
            <a:off x="5045075" y="2269490"/>
            <a:ext cx="4275455" cy="2224405"/>
          </a:xfrm>
          <a:prstGeom prst="arc">
            <a:avLst/>
          </a:prstGeom>
          <a:ln w="12700"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9" name="Arc 18"/>
          <p:cNvSpPr/>
          <p:nvPr/>
        </p:nvSpPr>
        <p:spPr>
          <a:xfrm flipH="1">
            <a:off x="4946015" y="2849245"/>
            <a:ext cx="828675" cy="1064895"/>
          </a:xfrm>
          <a:prstGeom prst="arc">
            <a:avLst/>
          </a:prstGeom>
          <a:ln w="12700"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0" name="Arc 19"/>
          <p:cNvSpPr/>
          <p:nvPr/>
        </p:nvSpPr>
        <p:spPr>
          <a:xfrm>
            <a:off x="6469380" y="2849245"/>
            <a:ext cx="828675" cy="1064895"/>
          </a:xfrm>
          <a:prstGeom prst="arc">
            <a:avLst/>
          </a:prstGeom>
          <a:ln w="12700"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789035" y="3429635"/>
            <a:ext cx="1094740" cy="1101090"/>
            <a:chOff x="13841" y="5401"/>
            <a:chExt cx="1724" cy="1734"/>
          </a:xfrm>
        </p:grpSpPr>
        <p:sp>
          <p:nvSpPr>
            <p:cNvPr id="12" name="Oval 4"/>
            <p:cNvSpPr/>
            <p:nvPr/>
          </p:nvSpPr>
          <p:spPr>
            <a:xfrm flipH="1">
              <a:off x="13841" y="5401"/>
              <a:ext cx="1725" cy="1735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13" name="Group 20"/>
            <p:cNvGrpSpPr/>
            <p:nvPr/>
          </p:nvGrpSpPr>
          <p:grpSpPr>
            <a:xfrm flipH="1">
              <a:off x="14379" y="5891"/>
              <a:ext cx="649" cy="662"/>
              <a:chOff x="7160655" y="2178006"/>
              <a:chExt cx="379359" cy="386846"/>
            </a:xfrm>
            <a:solidFill>
              <a:schemeClr val="bg1"/>
            </a:solidFill>
          </p:grpSpPr>
          <p:sp>
            <p:nvSpPr>
              <p:cNvPr id="14" name="Freeform 36"/>
              <p:cNvSpPr>
                <a:spLocks noEditPoints="1"/>
              </p:cNvSpPr>
              <p:nvPr/>
            </p:nvSpPr>
            <p:spPr bwMode="auto">
              <a:xfrm>
                <a:off x="7277956" y="2178006"/>
                <a:ext cx="262058" cy="262058"/>
              </a:xfrm>
              <a:custGeom>
                <a:avLst/>
                <a:gdLst>
                  <a:gd name="T0" fmla="*/ 65 w 79"/>
                  <a:gd name="T1" fmla="*/ 14 h 79"/>
                  <a:gd name="T2" fmla="*/ 14 w 79"/>
                  <a:gd name="T3" fmla="*/ 14 h 79"/>
                  <a:gd name="T4" fmla="*/ 11 w 79"/>
                  <a:gd name="T5" fmla="*/ 63 h 79"/>
                  <a:gd name="T6" fmla="*/ 11 w 79"/>
                  <a:gd name="T7" fmla="*/ 63 h 79"/>
                  <a:gd name="T8" fmla="*/ 17 w 79"/>
                  <a:gd name="T9" fmla="*/ 68 h 79"/>
                  <a:gd name="T10" fmla="*/ 64 w 79"/>
                  <a:gd name="T11" fmla="*/ 65 h 79"/>
                  <a:gd name="T12" fmla="*/ 65 w 79"/>
                  <a:gd name="T13" fmla="*/ 14 h 79"/>
                  <a:gd name="T14" fmla="*/ 58 w 79"/>
                  <a:gd name="T15" fmla="*/ 59 h 79"/>
                  <a:gd name="T16" fmla="*/ 20 w 79"/>
                  <a:gd name="T17" fmla="*/ 59 h 79"/>
                  <a:gd name="T18" fmla="*/ 20 w 79"/>
                  <a:gd name="T19" fmla="*/ 21 h 79"/>
                  <a:gd name="T20" fmla="*/ 58 w 79"/>
                  <a:gd name="T21" fmla="*/ 21 h 79"/>
                  <a:gd name="T22" fmla="*/ 58 w 79"/>
                  <a:gd name="T23" fmla="*/ 5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9">
                    <a:moveTo>
                      <a:pt x="65" y="14"/>
                    </a:moveTo>
                    <a:cubicBezTo>
                      <a:pt x="51" y="0"/>
                      <a:pt x="28" y="0"/>
                      <a:pt x="14" y="14"/>
                    </a:cubicBezTo>
                    <a:cubicBezTo>
                      <a:pt x="0" y="28"/>
                      <a:pt x="0" y="49"/>
                      <a:pt x="11" y="6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4" y="66"/>
                      <a:pt x="15" y="67"/>
                      <a:pt x="17" y="68"/>
                    </a:cubicBezTo>
                    <a:cubicBezTo>
                      <a:pt x="31" y="79"/>
                      <a:pt x="51" y="78"/>
                      <a:pt x="64" y="65"/>
                    </a:cubicBezTo>
                    <a:cubicBezTo>
                      <a:pt x="78" y="51"/>
                      <a:pt x="79" y="29"/>
                      <a:pt x="65" y="14"/>
                    </a:cubicBezTo>
                    <a:close/>
                    <a:moveTo>
                      <a:pt x="58" y="59"/>
                    </a:moveTo>
                    <a:cubicBezTo>
                      <a:pt x="47" y="69"/>
                      <a:pt x="30" y="69"/>
                      <a:pt x="20" y="59"/>
                    </a:cubicBezTo>
                    <a:cubicBezTo>
                      <a:pt x="9" y="48"/>
                      <a:pt x="9" y="31"/>
                      <a:pt x="20" y="21"/>
                    </a:cubicBezTo>
                    <a:cubicBezTo>
                      <a:pt x="31" y="10"/>
                      <a:pt x="48" y="10"/>
                      <a:pt x="58" y="21"/>
                    </a:cubicBezTo>
                    <a:cubicBezTo>
                      <a:pt x="69" y="31"/>
                      <a:pt x="69" y="48"/>
                      <a:pt x="5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15" name="Freeform 37"/>
              <p:cNvSpPr/>
              <p:nvPr/>
            </p:nvSpPr>
            <p:spPr bwMode="auto">
              <a:xfrm>
                <a:off x="7160655" y="2400130"/>
                <a:ext cx="159730" cy="164722"/>
              </a:xfrm>
              <a:custGeom>
                <a:avLst/>
                <a:gdLst>
                  <a:gd name="T0" fmla="*/ 0 w 64"/>
                  <a:gd name="T1" fmla="*/ 52 h 66"/>
                  <a:gd name="T2" fmla="*/ 12 w 64"/>
                  <a:gd name="T3" fmla="*/ 66 h 66"/>
                  <a:gd name="T4" fmla="*/ 64 w 64"/>
                  <a:gd name="T5" fmla="*/ 8 h 66"/>
                  <a:gd name="T6" fmla="*/ 55 w 64"/>
                  <a:gd name="T7" fmla="*/ 0 h 66"/>
                  <a:gd name="T8" fmla="*/ 0 w 64"/>
                  <a:gd name="T9" fmla="*/ 5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2"/>
                    </a:moveTo>
                    <a:lnTo>
                      <a:pt x="12" y="66"/>
                    </a:lnTo>
                    <a:lnTo>
                      <a:pt x="64" y="8"/>
                    </a:lnTo>
                    <a:lnTo>
                      <a:pt x="55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16" name="Freeform 38"/>
              <p:cNvSpPr/>
              <p:nvPr/>
            </p:nvSpPr>
            <p:spPr bwMode="auto">
              <a:xfrm>
                <a:off x="7412728" y="2265358"/>
                <a:ext cx="99831" cy="119797"/>
              </a:xfrm>
              <a:custGeom>
                <a:avLst/>
                <a:gdLst>
                  <a:gd name="T0" fmla="*/ 16 w 30"/>
                  <a:gd name="T1" fmla="*/ 0 h 36"/>
                  <a:gd name="T2" fmla="*/ 0 w 30"/>
                  <a:gd name="T3" fmla="*/ 34 h 36"/>
                  <a:gd name="T4" fmla="*/ 6 w 30"/>
                  <a:gd name="T5" fmla="*/ 36 h 36"/>
                  <a:gd name="T6" fmla="*/ 16 w 3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cubicBezTo>
                      <a:pt x="20" y="26"/>
                      <a:pt x="0" y="34"/>
                      <a:pt x="0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0" y="21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244725" y="3487420"/>
            <a:ext cx="1094740" cy="1101090"/>
            <a:chOff x="3535" y="5492"/>
            <a:chExt cx="1724" cy="1734"/>
          </a:xfrm>
        </p:grpSpPr>
        <p:sp>
          <p:nvSpPr>
            <p:cNvPr id="18" name="Oval 7"/>
            <p:cNvSpPr/>
            <p:nvPr/>
          </p:nvSpPr>
          <p:spPr>
            <a:xfrm flipH="1">
              <a:off x="3535" y="5492"/>
              <a:ext cx="1725" cy="1735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9" name="Freeform 62"/>
            <p:cNvSpPr>
              <a:spLocks noEditPoints="1"/>
            </p:cNvSpPr>
            <p:nvPr/>
          </p:nvSpPr>
          <p:spPr bwMode="auto">
            <a:xfrm flipH="1">
              <a:off x="4090" y="5908"/>
              <a:ext cx="615" cy="829"/>
            </a:xfrm>
            <a:custGeom>
              <a:avLst/>
              <a:gdLst>
                <a:gd name="T0" fmla="*/ 108 w 108"/>
                <a:gd name="T1" fmla="*/ 145 h 145"/>
                <a:gd name="T2" fmla="*/ 0 w 108"/>
                <a:gd name="T3" fmla="*/ 145 h 145"/>
                <a:gd name="T4" fmla="*/ 0 w 108"/>
                <a:gd name="T5" fmla="*/ 136 h 145"/>
                <a:gd name="T6" fmla="*/ 13 w 108"/>
                <a:gd name="T7" fmla="*/ 125 h 145"/>
                <a:gd name="T8" fmla="*/ 96 w 108"/>
                <a:gd name="T9" fmla="*/ 125 h 145"/>
                <a:gd name="T10" fmla="*/ 108 w 108"/>
                <a:gd name="T11" fmla="*/ 135 h 145"/>
                <a:gd name="T12" fmla="*/ 108 w 108"/>
                <a:gd name="T13" fmla="*/ 145 h 145"/>
                <a:gd name="T14" fmla="*/ 16 w 108"/>
                <a:gd name="T15" fmla="*/ 116 h 145"/>
                <a:gd name="T16" fmla="*/ 24 w 108"/>
                <a:gd name="T17" fmla="*/ 91 h 145"/>
                <a:gd name="T18" fmla="*/ 85 w 108"/>
                <a:gd name="T19" fmla="*/ 91 h 145"/>
                <a:gd name="T20" fmla="*/ 92 w 108"/>
                <a:gd name="T21" fmla="*/ 116 h 145"/>
                <a:gd name="T22" fmla="*/ 16 w 108"/>
                <a:gd name="T23" fmla="*/ 116 h 145"/>
                <a:gd name="T24" fmla="*/ 28 w 108"/>
                <a:gd name="T25" fmla="*/ 76 h 145"/>
                <a:gd name="T26" fmla="*/ 36 w 108"/>
                <a:gd name="T27" fmla="*/ 51 h 145"/>
                <a:gd name="T28" fmla="*/ 72 w 108"/>
                <a:gd name="T29" fmla="*/ 51 h 145"/>
                <a:gd name="T30" fmla="*/ 80 w 108"/>
                <a:gd name="T31" fmla="*/ 76 h 145"/>
                <a:gd name="T32" fmla="*/ 28 w 108"/>
                <a:gd name="T33" fmla="*/ 76 h 145"/>
                <a:gd name="T34" fmla="*/ 48 w 108"/>
                <a:gd name="T35" fmla="*/ 12 h 145"/>
                <a:gd name="T36" fmla="*/ 60 w 108"/>
                <a:gd name="T37" fmla="*/ 12 h 145"/>
                <a:gd name="T38" fmla="*/ 67 w 108"/>
                <a:gd name="T39" fmla="*/ 37 h 145"/>
                <a:gd name="T40" fmla="*/ 41 w 108"/>
                <a:gd name="T41" fmla="*/ 37 h 145"/>
                <a:gd name="T42" fmla="*/ 48 w 108"/>
                <a:gd name="T4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45">
                  <a:moveTo>
                    <a:pt x="108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108" y="135"/>
                    <a:pt x="108" y="135"/>
                    <a:pt x="108" y="135"/>
                  </a:cubicBezTo>
                  <a:lnTo>
                    <a:pt x="108" y="145"/>
                  </a:lnTo>
                  <a:close/>
                  <a:moveTo>
                    <a:pt x="16" y="116"/>
                  </a:moveTo>
                  <a:cubicBezTo>
                    <a:pt x="24" y="91"/>
                    <a:pt x="24" y="91"/>
                    <a:pt x="24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92" y="116"/>
                    <a:pt x="92" y="116"/>
                    <a:pt x="92" y="116"/>
                  </a:cubicBezTo>
                  <a:lnTo>
                    <a:pt x="16" y="116"/>
                  </a:lnTo>
                  <a:close/>
                  <a:moveTo>
                    <a:pt x="28" y="76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28" y="76"/>
                  </a:lnTo>
                  <a:close/>
                  <a:moveTo>
                    <a:pt x="48" y="12"/>
                  </a:moveTo>
                  <a:cubicBezTo>
                    <a:pt x="48" y="12"/>
                    <a:pt x="54" y="0"/>
                    <a:pt x="60" y="12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41" y="37"/>
                    <a:pt x="41" y="37"/>
                    <a:pt x="41" y="37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35115" y="3453130"/>
            <a:ext cx="1094740" cy="1101090"/>
            <a:chOff x="10449" y="5438"/>
            <a:chExt cx="1724" cy="1734"/>
          </a:xfrm>
        </p:grpSpPr>
        <p:sp>
          <p:nvSpPr>
            <p:cNvPr id="21" name="Oval 5"/>
            <p:cNvSpPr/>
            <p:nvPr/>
          </p:nvSpPr>
          <p:spPr>
            <a:xfrm flipH="1">
              <a:off x="10449" y="5438"/>
              <a:ext cx="1725" cy="1735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22" name="Group 31"/>
            <p:cNvGrpSpPr/>
            <p:nvPr/>
          </p:nvGrpSpPr>
          <p:grpSpPr>
            <a:xfrm flipH="1">
              <a:off x="10955" y="6139"/>
              <a:ext cx="714" cy="444"/>
              <a:chOff x="2942785" y="3296116"/>
              <a:chExt cx="416796" cy="259561"/>
            </a:xfrm>
            <a:solidFill>
              <a:schemeClr val="bg1"/>
            </a:solidFill>
          </p:grpSpPr>
          <p:sp>
            <p:nvSpPr>
              <p:cNvPr id="23" name="Freeform 95"/>
              <p:cNvSpPr>
                <a:spLocks noEditPoints="1"/>
              </p:cNvSpPr>
              <p:nvPr/>
            </p:nvSpPr>
            <p:spPr bwMode="auto">
              <a:xfrm>
                <a:off x="2942785" y="3296116"/>
                <a:ext cx="416796" cy="259561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5 h 78"/>
                  <a:gd name="T16" fmla="*/ 113 w 125"/>
                  <a:gd name="T17" fmla="*/ 18 h 78"/>
                  <a:gd name="T18" fmla="*/ 104 w 125"/>
                  <a:gd name="T19" fmla="*/ 68 h 78"/>
                  <a:gd name="T20" fmla="*/ 10 w 125"/>
                  <a:gd name="T21" fmla="*/ 68 h 78"/>
                  <a:gd name="T22" fmla="*/ 10 w 125"/>
                  <a:gd name="T23" fmla="*/ 9 h 78"/>
                  <a:gd name="T24" fmla="*/ 104 w 125"/>
                  <a:gd name="T25" fmla="*/ 9 h 78"/>
                  <a:gd name="T26" fmla="*/ 104 w 125"/>
                  <a:gd name="T27" fmla="*/ 6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5"/>
                      <a:pt x="125" y="25"/>
                      <a:pt x="125" y="25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8"/>
                    </a:move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4" y="9"/>
                      <a:pt x="104" y="9"/>
                      <a:pt x="104" y="9"/>
                    </a:cubicBezTo>
                    <a:lnTo>
                      <a:pt x="104" y="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24" name="Rectangle 96"/>
              <p:cNvSpPr>
                <a:spLocks noChangeArrowheads="1"/>
              </p:cNvSpPr>
              <p:nvPr/>
            </p:nvSpPr>
            <p:spPr bwMode="auto">
              <a:xfrm>
                <a:off x="3000187" y="3351023"/>
                <a:ext cx="79865" cy="1447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25" name="Rectangle 97"/>
              <p:cNvSpPr>
                <a:spLocks noChangeArrowheads="1"/>
              </p:cNvSpPr>
              <p:nvPr/>
            </p:nvSpPr>
            <p:spPr bwMode="auto">
              <a:xfrm>
                <a:off x="3092532" y="3351023"/>
                <a:ext cx="77370" cy="1447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398645" y="3463925"/>
            <a:ext cx="1094740" cy="1101090"/>
            <a:chOff x="6927" y="5455"/>
            <a:chExt cx="1724" cy="1734"/>
          </a:xfrm>
        </p:grpSpPr>
        <p:sp>
          <p:nvSpPr>
            <p:cNvPr id="27" name="Oval 6"/>
            <p:cNvSpPr/>
            <p:nvPr/>
          </p:nvSpPr>
          <p:spPr>
            <a:xfrm flipH="1">
              <a:off x="6927" y="5455"/>
              <a:ext cx="1725" cy="1735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28" name="Group 35"/>
            <p:cNvGrpSpPr/>
            <p:nvPr/>
          </p:nvGrpSpPr>
          <p:grpSpPr>
            <a:xfrm flipH="1">
              <a:off x="7358" y="5877"/>
              <a:ext cx="897" cy="891"/>
              <a:chOff x="6853673" y="3715407"/>
              <a:chExt cx="379359" cy="376864"/>
            </a:xfrm>
            <a:solidFill>
              <a:schemeClr val="bg1"/>
            </a:solidFill>
          </p:grpSpPr>
          <p:sp>
            <p:nvSpPr>
              <p:cNvPr id="29" name="Freeform 150"/>
              <p:cNvSpPr>
                <a:spLocks noEditPoints="1"/>
              </p:cNvSpPr>
              <p:nvPr/>
            </p:nvSpPr>
            <p:spPr bwMode="auto">
              <a:xfrm>
                <a:off x="6853673" y="3715407"/>
                <a:ext cx="379359" cy="376864"/>
              </a:xfrm>
              <a:custGeom>
                <a:avLst/>
                <a:gdLst>
                  <a:gd name="T0" fmla="*/ 57 w 114"/>
                  <a:gd name="T1" fmla="*/ 0 h 114"/>
                  <a:gd name="T2" fmla="*/ 0 w 114"/>
                  <a:gd name="T3" fmla="*/ 57 h 114"/>
                  <a:gd name="T4" fmla="*/ 57 w 114"/>
                  <a:gd name="T5" fmla="*/ 114 h 114"/>
                  <a:gd name="T6" fmla="*/ 114 w 114"/>
                  <a:gd name="T7" fmla="*/ 57 h 114"/>
                  <a:gd name="T8" fmla="*/ 57 w 114"/>
                  <a:gd name="T9" fmla="*/ 0 h 114"/>
                  <a:gd name="T10" fmla="*/ 57 w 114"/>
                  <a:gd name="T11" fmla="*/ 108 h 114"/>
                  <a:gd name="T12" fmla="*/ 6 w 114"/>
                  <a:gd name="T13" fmla="*/ 57 h 114"/>
                  <a:gd name="T14" fmla="*/ 57 w 114"/>
                  <a:gd name="T15" fmla="*/ 6 h 114"/>
                  <a:gd name="T16" fmla="*/ 108 w 114"/>
                  <a:gd name="T17" fmla="*/ 57 h 114"/>
                  <a:gd name="T18" fmla="*/ 57 w 114"/>
                  <a:gd name="T1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4">
                    <a:moveTo>
                      <a:pt x="57" y="0"/>
                    </a:moveTo>
                    <a:cubicBezTo>
                      <a:pt x="25" y="0"/>
                      <a:pt x="0" y="25"/>
                      <a:pt x="0" y="57"/>
                    </a:cubicBezTo>
                    <a:cubicBezTo>
                      <a:pt x="0" y="89"/>
                      <a:pt x="25" y="114"/>
                      <a:pt x="57" y="114"/>
                    </a:cubicBezTo>
                    <a:cubicBezTo>
                      <a:pt x="89" y="114"/>
                      <a:pt x="114" y="89"/>
                      <a:pt x="114" y="57"/>
                    </a:cubicBezTo>
                    <a:cubicBezTo>
                      <a:pt x="114" y="25"/>
                      <a:pt x="89" y="0"/>
                      <a:pt x="57" y="0"/>
                    </a:cubicBezTo>
                    <a:close/>
                    <a:moveTo>
                      <a:pt x="57" y="108"/>
                    </a:moveTo>
                    <a:cubicBezTo>
                      <a:pt x="29" y="108"/>
                      <a:pt x="6" y="85"/>
                      <a:pt x="6" y="57"/>
                    </a:cubicBezTo>
                    <a:cubicBezTo>
                      <a:pt x="6" y="29"/>
                      <a:pt x="29" y="6"/>
                      <a:pt x="57" y="6"/>
                    </a:cubicBezTo>
                    <a:cubicBezTo>
                      <a:pt x="85" y="6"/>
                      <a:pt x="108" y="29"/>
                      <a:pt x="108" y="57"/>
                    </a:cubicBezTo>
                    <a:cubicBezTo>
                      <a:pt x="108" y="85"/>
                      <a:pt x="85" y="108"/>
                      <a:pt x="57" y="1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0" name="Rectangle 151"/>
              <p:cNvSpPr>
                <a:spLocks noChangeArrowheads="1"/>
              </p:cNvSpPr>
              <p:nvPr/>
            </p:nvSpPr>
            <p:spPr bwMode="auto">
              <a:xfrm>
                <a:off x="6998429" y="3987447"/>
                <a:ext cx="22463" cy="424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1" name="Rectangle 152"/>
              <p:cNvSpPr>
                <a:spLocks noChangeArrowheads="1"/>
              </p:cNvSpPr>
              <p:nvPr/>
            </p:nvSpPr>
            <p:spPr bwMode="auto">
              <a:xfrm>
                <a:off x="7033370" y="3987447"/>
                <a:ext cx="19966" cy="424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2" name="Rectangle 153"/>
              <p:cNvSpPr>
                <a:spLocks noChangeArrowheads="1"/>
              </p:cNvSpPr>
              <p:nvPr/>
            </p:nvSpPr>
            <p:spPr bwMode="auto">
              <a:xfrm>
                <a:off x="7068311" y="3987447"/>
                <a:ext cx="19966" cy="42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3" name="Freeform 154"/>
              <p:cNvSpPr/>
              <p:nvPr/>
            </p:nvSpPr>
            <p:spPr bwMode="auto">
              <a:xfrm>
                <a:off x="6970976" y="3822725"/>
                <a:ext cx="82362" cy="84857"/>
              </a:xfrm>
              <a:custGeom>
                <a:avLst/>
                <a:gdLst>
                  <a:gd name="T0" fmla="*/ 19 w 25"/>
                  <a:gd name="T1" fmla="*/ 22 h 25"/>
                  <a:gd name="T2" fmla="*/ 22 w 25"/>
                  <a:gd name="T3" fmla="*/ 25 h 25"/>
                  <a:gd name="T4" fmla="*/ 25 w 25"/>
                  <a:gd name="T5" fmla="*/ 22 h 25"/>
                  <a:gd name="T6" fmla="*/ 22 w 25"/>
                  <a:gd name="T7" fmla="*/ 19 h 25"/>
                  <a:gd name="T8" fmla="*/ 21 w 25"/>
                  <a:gd name="T9" fmla="*/ 19 h 25"/>
                  <a:gd name="T10" fmla="*/ 0 w 25"/>
                  <a:gd name="T11" fmla="*/ 0 h 25"/>
                  <a:gd name="T12" fmla="*/ 19 w 25"/>
                  <a:gd name="T13" fmla="*/ 22 h 25"/>
                  <a:gd name="T14" fmla="*/ 19 w 25"/>
                  <a:gd name="T15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19" y="22"/>
                    </a:moveTo>
                    <a:cubicBezTo>
                      <a:pt x="19" y="24"/>
                      <a:pt x="20" y="25"/>
                      <a:pt x="22" y="25"/>
                    </a:cubicBezTo>
                    <a:cubicBezTo>
                      <a:pt x="24" y="25"/>
                      <a:pt x="25" y="24"/>
                      <a:pt x="25" y="22"/>
                    </a:cubicBezTo>
                    <a:cubicBezTo>
                      <a:pt x="25" y="21"/>
                      <a:pt x="24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4" name="Freeform 155"/>
              <p:cNvSpPr/>
              <p:nvPr/>
            </p:nvSpPr>
            <p:spPr bwMode="auto">
              <a:xfrm>
                <a:off x="6921060" y="3987447"/>
                <a:ext cx="22463" cy="19966"/>
              </a:xfrm>
              <a:custGeom>
                <a:avLst/>
                <a:gdLst>
                  <a:gd name="T0" fmla="*/ 0 w 9"/>
                  <a:gd name="T1" fmla="*/ 6 h 8"/>
                  <a:gd name="T2" fmla="*/ 3 w 9"/>
                  <a:gd name="T3" fmla="*/ 8 h 8"/>
                  <a:gd name="T4" fmla="*/ 9 w 9"/>
                  <a:gd name="T5" fmla="*/ 1 h 8"/>
                  <a:gd name="T6" fmla="*/ 7 w 9"/>
                  <a:gd name="T7" fmla="*/ 0 h 8"/>
                  <a:gd name="T8" fmla="*/ 0 w 9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6"/>
                    </a:moveTo>
                    <a:lnTo>
                      <a:pt x="3" y="8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5" name="Freeform 156"/>
              <p:cNvSpPr/>
              <p:nvPr/>
            </p:nvSpPr>
            <p:spPr bwMode="auto">
              <a:xfrm>
                <a:off x="6901094" y="3942523"/>
                <a:ext cx="27454" cy="14975"/>
              </a:xfrm>
              <a:custGeom>
                <a:avLst/>
                <a:gdLst>
                  <a:gd name="T0" fmla="*/ 9 w 11"/>
                  <a:gd name="T1" fmla="*/ 0 h 6"/>
                  <a:gd name="T2" fmla="*/ 0 w 11"/>
                  <a:gd name="T3" fmla="*/ 3 h 6"/>
                  <a:gd name="T4" fmla="*/ 1 w 11"/>
                  <a:gd name="T5" fmla="*/ 6 h 6"/>
                  <a:gd name="T6" fmla="*/ 11 w 11"/>
                  <a:gd name="T7" fmla="*/ 3 h 6"/>
                  <a:gd name="T8" fmla="*/ 9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lnTo>
                      <a:pt x="0" y="3"/>
                    </a:lnTo>
                    <a:lnTo>
                      <a:pt x="1" y="6"/>
                    </a:lnTo>
                    <a:lnTo>
                      <a:pt x="11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6" name="Freeform 157"/>
              <p:cNvSpPr/>
              <p:nvPr/>
            </p:nvSpPr>
            <p:spPr bwMode="auto">
              <a:xfrm>
                <a:off x="6933538" y="3790281"/>
                <a:ext cx="19966" cy="22463"/>
              </a:xfrm>
              <a:custGeom>
                <a:avLst/>
                <a:gdLst>
                  <a:gd name="T0" fmla="*/ 0 w 8"/>
                  <a:gd name="T1" fmla="*/ 3 h 9"/>
                  <a:gd name="T2" fmla="*/ 7 w 8"/>
                  <a:gd name="T3" fmla="*/ 9 h 9"/>
                  <a:gd name="T4" fmla="*/ 8 w 8"/>
                  <a:gd name="T5" fmla="*/ 7 h 9"/>
                  <a:gd name="T6" fmla="*/ 2 w 8"/>
                  <a:gd name="T7" fmla="*/ 0 h 9"/>
                  <a:gd name="T8" fmla="*/ 0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0" y="3"/>
                    </a:moveTo>
                    <a:lnTo>
                      <a:pt x="7" y="9"/>
                    </a:lnTo>
                    <a:lnTo>
                      <a:pt x="8" y="7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7" name="Freeform 158"/>
              <p:cNvSpPr/>
              <p:nvPr/>
            </p:nvSpPr>
            <p:spPr bwMode="auto">
              <a:xfrm>
                <a:off x="6903589" y="3840196"/>
                <a:ext cx="27454" cy="12480"/>
              </a:xfrm>
              <a:custGeom>
                <a:avLst/>
                <a:gdLst>
                  <a:gd name="T0" fmla="*/ 11 w 11"/>
                  <a:gd name="T1" fmla="*/ 3 h 5"/>
                  <a:gd name="T2" fmla="*/ 2 w 11"/>
                  <a:gd name="T3" fmla="*/ 0 h 5"/>
                  <a:gd name="T4" fmla="*/ 0 w 11"/>
                  <a:gd name="T5" fmla="*/ 3 h 5"/>
                  <a:gd name="T6" fmla="*/ 10 w 11"/>
                  <a:gd name="T7" fmla="*/ 5 h 5"/>
                  <a:gd name="T8" fmla="*/ 11 w 11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8" name="Rectangle 159"/>
              <p:cNvSpPr>
                <a:spLocks noChangeArrowheads="1"/>
              </p:cNvSpPr>
              <p:nvPr/>
            </p:nvSpPr>
            <p:spPr bwMode="auto">
              <a:xfrm>
                <a:off x="7040858" y="3750348"/>
                <a:ext cx="7488" cy="22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9" name="Freeform 160"/>
              <p:cNvSpPr/>
              <p:nvPr/>
            </p:nvSpPr>
            <p:spPr bwMode="auto">
              <a:xfrm>
                <a:off x="6973471" y="3760331"/>
                <a:ext cx="17471" cy="22463"/>
              </a:xfrm>
              <a:custGeom>
                <a:avLst/>
                <a:gdLst>
                  <a:gd name="T0" fmla="*/ 7 w 7"/>
                  <a:gd name="T1" fmla="*/ 8 h 9"/>
                  <a:gd name="T2" fmla="*/ 3 w 7"/>
                  <a:gd name="T3" fmla="*/ 0 h 9"/>
                  <a:gd name="T4" fmla="*/ 0 w 7"/>
                  <a:gd name="T5" fmla="*/ 2 h 9"/>
                  <a:gd name="T6" fmla="*/ 4 w 7"/>
                  <a:gd name="T7" fmla="*/ 9 h 9"/>
                  <a:gd name="T8" fmla="*/ 7 w 7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7" y="8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4" y="9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40" name="Freeform 161"/>
              <p:cNvSpPr/>
              <p:nvPr/>
            </p:nvSpPr>
            <p:spPr bwMode="auto">
              <a:xfrm>
                <a:off x="7088277" y="3760331"/>
                <a:ext cx="12480" cy="27454"/>
              </a:xfrm>
              <a:custGeom>
                <a:avLst/>
                <a:gdLst>
                  <a:gd name="T0" fmla="*/ 0 w 5"/>
                  <a:gd name="T1" fmla="*/ 9 h 11"/>
                  <a:gd name="T2" fmla="*/ 2 w 5"/>
                  <a:gd name="T3" fmla="*/ 11 h 11"/>
                  <a:gd name="T4" fmla="*/ 5 w 5"/>
                  <a:gd name="T5" fmla="*/ 2 h 11"/>
                  <a:gd name="T6" fmla="*/ 2 w 5"/>
                  <a:gd name="T7" fmla="*/ 0 h 11"/>
                  <a:gd name="T8" fmla="*/ 0 w 5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1">
                    <a:moveTo>
                      <a:pt x="0" y="9"/>
                    </a:moveTo>
                    <a:lnTo>
                      <a:pt x="2" y="11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41" name="Freeform 162"/>
              <p:cNvSpPr/>
              <p:nvPr/>
            </p:nvSpPr>
            <p:spPr bwMode="auto">
              <a:xfrm>
                <a:off x="7130706" y="3987447"/>
                <a:ext cx="22463" cy="19966"/>
              </a:xfrm>
              <a:custGeom>
                <a:avLst/>
                <a:gdLst>
                  <a:gd name="T0" fmla="*/ 0 w 9"/>
                  <a:gd name="T1" fmla="*/ 1 h 8"/>
                  <a:gd name="T2" fmla="*/ 8 w 9"/>
                  <a:gd name="T3" fmla="*/ 8 h 8"/>
                  <a:gd name="T4" fmla="*/ 9 w 9"/>
                  <a:gd name="T5" fmla="*/ 6 h 8"/>
                  <a:gd name="T6" fmla="*/ 3 w 9"/>
                  <a:gd name="T7" fmla="*/ 0 h 8"/>
                  <a:gd name="T8" fmla="*/ 0 w 9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1"/>
                    </a:moveTo>
                    <a:lnTo>
                      <a:pt x="8" y="8"/>
                    </a:lnTo>
                    <a:lnTo>
                      <a:pt x="9" y="6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42" name="Freeform 163"/>
              <p:cNvSpPr/>
              <p:nvPr/>
            </p:nvSpPr>
            <p:spPr bwMode="auto">
              <a:xfrm>
                <a:off x="7158159" y="3942523"/>
                <a:ext cx="24958" cy="14975"/>
              </a:xfrm>
              <a:custGeom>
                <a:avLst/>
                <a:gdLst>
                  <a:gd name="T0" fmla="*/ 0 w 10"/>
                  <a:gd name="T1" fmla="*/ 3 h 6"/>
                  <a:gd name="T2" fmla="*/ 9 w 10"/>
                  <a:gd name="T3" fmla="*/ 6 h 6"/>
                  <a:gd name="T4" fmla="*/ 10 w 10"/>
                  <a:gd name="T5" fmla="*/ 3 h 6"/>
                  <a:gd name="T6" fmla="*/ 1 w 10"/>
                  <a:gd name="T7" fmla="*/ 0 h 6"/>
                  <a:gd name="T8" fmla="*/ 0 w 10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3"/>
                    </a:moveTo>
                    <a:lnTo>
                      <a:pt x="9" y="6"/>
                    </a:lnTo>
                    <a:lnTo>
                      <a:pt x="10" y="3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43" name="Freeform 164"/>
              <p:cNvSpPr/>
              <p:nvPr/>
            </p:nvSpPr>
            <p:spPr bwMode="auto">
              <a:xfrm>
                <a:off x="7128209" y="3790281"/>
                <a:ext cx="22463" cy="22463"/>
              </a:xfrm>
              <a:custGeom>
                <a:avLst/>
                <a:gdLst>
                  <a:gd name="T0" fmla="*/ 9 w 9"/>
                  <a:gd name="T1" fmla="*/ 3 h 9"/>
                  <a:gd name="T2" fmla="*/ 8 w 9"/>
                  <a:gd name="T3" fmla="*/ 0 h 9"/>
                  <a:gd name="T4" fmla="*/ 0 w 9"/>
                  <a:gd name="T5" fmla="*/ 7 h 9"/>
                  <a:gd name="T6" fmla="*/ 2 w 9"/>
                  <a:gd name="T7" fmla="*/ 9 h 9"/>
                  <a:gd name="T8" fmla="*/ 9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3"/>
                    </a:moveTo>
                    <a:lnTo>
                      <a:pt x="8" y="0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44" name="Freeform 165"/>
              <p:cNvSpPr/>
              <p:nvPr/>
            </p:nvSpPr>
            <p:spPr bwMode="auto">
              <a:xfrm>
                <a:off x="7153167" y="3840196"/>
                <a:ext cx="27454" cy="12480"/>
              </a:xfrm>
              <a:custGeom>
                <a:avLst/>
                <a:gdLst>
                  <a:gd name="T0" fmla="*/ 10 w 11"/>
                  <a:gd name="T1" fmla="*/ 0 h 5"/>
                  <a:gd name="T2" fmla="*/ 0 w 11"/>
                  <a:gd name="T3" fmla="*/ 3 h 5"/>
                  <a:gd name="T4" fmla="*/ 2 w 11"/>
                  <a:gd name="T5" fmla="*/ 5 h 5"/>
                  <a:gd name="T6" fmla="*/ 11 w 11"/>
                  <a:gd name="T7" fmla="*/ 3 h 5"/>
                  <a:gd name="T8" fmla="*/ 10 w 1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11" y="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45" name="Rectangle 166"/>
              <p:cNvSpPr>
                <a:spLocks noChangeArrowheads="1"/>
              </p:cNvSpPr>
              <p:nvPr/>
            </p:nvSpPr>
            <p:spPr bwMode="auto">
              <a:xfrm>
                <a:off x="6893606" y="3890112"/>
                <a:ext cx="24958" cy="7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46" name="Rectangle 167"/>
              <p:cNvSpPr>
                <a:spLocks noChangeArrowheads="1"/>
              </p:cNvSpPr>
              <p:nvPr/>
            </p:nvSpPr>
            <p:spPr bwMode="auto">
              <a:xfrm>
                <a:off x="7170638" y="3892607"/>
                <a:ext cx="27454" cy="7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309870" y="1515110"/>
            <a:ext cx="1574165" cy="1583055"/>
            <a:chOff x="8362" y="2386"/>
            <a:chExt cx="2479" cy="2493"/>
          </a:xfrm>
        </p:grpSpPr>
        <p:sp>
          <p:nvSpPr>
            <p:cNvPr id="48" name="Oval 12"/>
            <p:cNvSpPr/>
            <p:nvPr/>
          </p:nvSpPr>
          <p:spPr>
            <a:xfrm flipH="1">
              <a:off x="8362" y="2386"/>
              <a:ext cx="2479" cy="2493"/>
            </a:xfrm>
            <a:prstGeom prst="ellipse">
              <a:avLst/>
            </a:prstGeom>
            <a:solidFill>
              <a:srgbClr val="0FF3FF"/>
            </a:soli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49" name="Group 25"/>
            <p:cNvGrpSpPr/>
            <p:nvPr/>
          </p:nvGrpSpPr>
          <p:grpSpPr>
            <a:xfrm flipH="1">
              <a:off x="9038" y="2915"/>
              <a:ext cx="1126" cy="991"/>
              <a:chOff x="6040049" y="4182118"/>
              <a:chExt cx="521619" cy="459224"/>
            </a:xfrm>
            <a:solidFill>
              <a:schemeClr val="bg1"/>
            </a:solidFill>
          </p:grpSpPr>
          <p:sp>
            <p:nvSpPr>
              <p:cNvPr id="51" name="Freeform 84"/>
              <p:cNvSpPr/>
              <p:nvPr/>
            </p:nvSpPr>
            <p:spPr bwMode="auto">
              <a:xfrm>
                <a:off x="6087469" y="4202084"/>
                <a:ext cx="194671" cy="419291"/>
              </a:xfrm>
              <a:custGeom>
                <a:avLst/>
                <a:gdLst>
                  <a:gd name="T0" fmla="*/ 52 w 59"/>
                  <a:gd name="T1" fmla="*/ 5 h 126"/>
                  <a:gd name="T2" fmla="*/ 9 w 59"/>
                  <a:gd name="T3" fmla="*/ 38 h 126"/>
                  <a:gd name="T4" fmla="*/ 0 w 59"/>
                  <a:gd name="T5" fmla="*/ 39 h 126"/>
                  <a:gd name="T6" fmla="*/ 0 w 59"/>
                  <a:gd name="T7" fmla="*/ 86 h 126"/>
                  <a:gd name="T8" fmla="*/ 9 w 59"/>
                  <a:gd name="T9" fmla="*/ 88 h 126"/>
                  <a:gd name="T10" fmla="*/ 51 w 59"/>
                  <a:gd name="T11" fmla="*/ 119 h 126"/>
                  <a:gd name="T12" fmla="*/ 59 w 59"/>
                  <a:gd name="T13" fmla="*/ 119 h 126"/>
                  <a:gd name="T14" fmla="*/ 59 w 59"/>
                  <a:gd name="T15" fmla="*/ 5 h 126"/>
                  <a:gd name="T16" fmla="*/ 52 w 59"/>
                  <a:gd name="T17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52" name="Freeform 85"/>
              <p:cNvSpPr/>
              <p:nvPr/>
            </p:nvSpPr>
            <p:spPr bwMode="auto">
              <a:xfrm>
                <a:off x="6040049" y="4339353"/>
                <a:ext cx="27454" cy="147252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8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53" name="Freeform 86"/>
              <p:cNvSpPr/>
              <p:nvPr/>
            </p:nvSpPr>
            <p:spPr bwMode="auto">
              <a:xfrm>
                <a:off x="6329559" y="4296924"/>
                <a:ext cx="77370" cy="229612"/>
              </a:xfrm>
              <a:custGeom>
                <a:avLst/>
                <a:gdLst>
                  <a:gd name="T0" fmla="*/ 10 w 23"/>
                  <a:gd name="T1" fmla="*/ 2 h 69"/>
                  <a:gd name="T2" fmla="*/ 2 w 23"/>
                  <a:gd name="T3" fmla="*/ 2 h 69"/>
                  <a:gd name="T4" fmla="*/ 2 w 23"/>
                  <a:gd name="T5" fmla="*/ 10 h 69"/>
                  <a:gd name="T6" fmla="*/ 12 w 23"/>
                  <a:gd name="T7" fmla="*/ 35 h 69"/>
                  <a:gd name="T8" fmla="*/ 2 w 23"/>
                  <a:gd name="T9" fmla="*/ 60 h 69"/>
                  <a:gd name="T10" fmla="*/ 2 w 23"/>
                  <a:gd name="T11" fmla="*/ 67 h 69"/>
                  <a:gd name="T12" fmla="*/ 6 w 23"/>
                  <a:gd name="T13" fmla="*/ 69 h 69"/>
                  <a:gd name="T14" fmla="*/ 10 w 23"/>
                  <a:gd name="T15" fmla="*/ 67 h 69"/>
                  <a:gd name="T16" fmla="*/ 23 w 23"/>
                  <a:gd name="T17" fmla="*/ 35 h 69"/>
                  <a:gd name="T18" fmla="*/ 10 w 23"/>
                  <a:gd name="T1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54" name="Freeform 87"/>
              <p:cNvSpPr/>
              <p:nvPr/>
            </p:nvSpPr>
            <p:spPr bwMode="auto">
              <a:xfrm>
                <a:off x="6376980" y="4239521"/>
                <a:ext cx="102328" cy="341923"/>
              </a:xfrm>
              <a:custGeom>
                <a:avLst/>
                <a:gdLst>
                  <a:gd name="T0" fmla="*/ 10 w 31"/>
                  <a:gd name="T1" fmla="*/ 2 h 103"/>
                  <a:gd name="T2" fmla="*/ 3 w 31"/>
                  <a:gd name="T3" fmla="*/ 2 h 103"/>
                  <a:gd name="T4" fmla="*/ 3 w 31"/>
                  <a:gd name="T5" fmla="*/ 10 h 103"/>
                  <a:gd name="T6" fmla="*/ 20 w 31"/>
                  <a:gd name="T7" fmla="*/ 52 h 103"/>
                  <a:gd name="T8" fmla="*/ 3 w 31"/>
                  <a:gd name="T9" fmla="*/ 94 h 103"/>
                  <a:gd name="T10" fmla="*/ 3 w 31"/>
                  <a:gd name="T11" fmla="*/ 102 h 103"/>
                  <a:gd name="T12" fmla="*/ 6 w 31"/>
                  <a:gd name="T13" fmla="*/ 103 h 103"/>
                  <a:gd name="T14" fmla="*/ 10 w 31"/>
                  <a:gd name="T15" fmla="*/ 102 h 103"/>
                  <a:gd name="T16" fmla="*/ 31 w 31"/>
                  <a:gd name="T17" fmla="*/ 52 h 103"/>
                  <a:gd name="T18" fmla="*/ 10 w 31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55" name="Freeform 88"/>
              <p:cNvSpPr/>
              <p:nvPr/>
            </p:nvSpPr>
            <p:spPr bwMode="auto">
              <a:xfrm>
                <a:off x="6436879" y="4182118"/>
                <a:ext cx="124789" cy="459224"/>
              </a:xfrm>
              <a:custGeom>
                <a:avLst/>
                <a:gdLst>
                  <a:gd name="T0" fmla="*/ 10 w 38"/>
                  <a:gd name="T1" fmla="*/ 2 h 138"/>
                  <a:gd name="T2" fmla="*/ 2 w 38"/>
                  <a:gd name="T3" fmla="*/ 2 h 138"/>
                  <a:gd name="T4" fmla="*/ 2 w 38"/>
                  <a:gd name="T5" fmla="*/ 9 h 138"/>
                  <a:gd name="T6" fmla="*/ 27 w 38"/>
                  <a:gd name="T7" fmla="*/ 69 h 138"/>
                  <a:gd name="T8" fmla="*/ 2 w 38"/>
                  <a:gd name="T9" fmla="*/ 128 h 138"/>
                  <a:gd name="T10" fmla="*/ 2 w 38"/>
                  <a:gd name="T11" fmla="*/ 136 h 138"/>
                  <a:gd name="T12" fmla="*/ 6 w 38"/>
                  <a:gd name="T13" fmla="*/ 138 h 138"/>
                  <a:gd name="T14" fmla="*/ 10 w 38"/>
                  <a:gd name="T15" fmla="*/ 136 h 138"/>
                  <a:gd name="T16" fmla="*/ 38 w 38"/>
                  <a:gd name="T17" fmla="*/ 69 h 138"/>
                  <a:gd name="T18" fmla="*/ 10 w 38"/>
                  <a:gd name="T1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 flipH="1">
              <a:off x="8593" y="4005"/>
              <a:ext cx="2014" cy="4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KeyWord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819910" y="4751705"/>
            <a:ext cx="19443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You could describe the  topic of the section here</a:t>
            </a:r>
            <a:endParaRPr lang="zh-CN" altLang="en-US" sz="12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65575" y="4751705"/>
            <a:ext cx="19615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You could describe the  topic of the section here</a:t>
            </a:r>
            <a:endParaRPr lang="zh-CN" altLang="en-US" sz="12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95060" y="4751705"/>
            <a:ext cx="1974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You could describe the  topic of the section here</a:t>
            </a:r>
            <a:endParaRPr lang="zh-CN" altLang="en-US" sz="12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372475" y="4751705"/>
            <a:ext cx="192913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You could describe the  topic of the section here</a:t>
            </a:r>
            <a:endParaRPr lang="zh-CN" altLang="en-US" sz="12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-894766" y="-296152"/>
            <a:ext cx="7813710" cy="2120442"/>
            <a:chOff x="-894766" y="-296152"/>
            <a:chExt cx="7813710" cy="2120442"/>
          </a:xfrm>
        </p:grpSpPr>
        <p:grpSp>
          <p:nvGrpSpPr>
            <p:cNvPr id="61" name="组合 60"/>
            <p:cNvGrpSpPr/>
            <p:nvPr/>
          </p:nvGrpSpPr>
          <p:grpSpPr>
            <a:xfrm>
              <a:off x="1863074" y="414191"/>
              <a:ext cx="5055870" cy="741344"/>
              <a:chOff x="1460680" y="356404"/>
              <a:chExt cx="5055870" cy="741344"/>
            </a:xfrm>
          </p:grpSpPr>
          <p:sp>
            <p:nvSpPr>
              <p:cNvPr id="62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 txBox="1"/>
              <p:nvPr/>
            </p:nvSpPr>
            <p:spPr>
              <a:xfrm>
                <a:off x="1460680" y="356404"/>
                <a:ext cx="505587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Century Gothic" panose="020B0502020202020204" pitchFamily="34" charset="0"/>
                  </a:rPr>
                  <a:t>Cultural background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63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/>
              <p:nvPr/>
            </p:nvSpPr>
            <p:spPr bwMode="auto">
              <a:xfrm>
                <a:off x="1601015" y="927269"/>
                <a:ext cx="3705860" cy="1704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39243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43815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48387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52959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Montserrat SemiBold" panose="00000700000000000000" charset="0"/>
                    <a:cs typeface="Montserrat SemiBold" panose="00000700000000000000" charset="0"/>
                    <a:sym typeface="+mn-lt"/>
                  </a:rPr>
                  <a:t>You could describe the  topic of the section here</a:t>
                </a:r>
                <a:r>
                  <a:rPr kumimoji="0" lang="id-ID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ontserrat SemiBold" panose="00000700000000000000" charset="0"/>
                    <a:ea typeface="字魂70号-灵悦黑体" panose="00000500000000000000" pitchFamily="2" charset="-122"/>
                    <a:cs typeface="Montserrat SemiBold" panose="00000700000000000000" charset="0"/>
                    <a:sym typeface="+mn-lt"/>
                  </a:rPr>
                  <a:t> </a:t>
                </a:r>
                <a:endParaRPr kumimoji="0" lang="id-ID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56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1796" y="-562708"/>
            <a:ext cx="13744937" cy="687246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481614" y="2699725"/>
            <a:ext cx="8578215" cy="2741295"/>
            <a:chOff x="6727" y="1993"/>
            <a:chExt cx="13509" cy="4317"/>
          </a:xfrm>
        </p:grpSpPr>
        <p:sp>
          <p:nvSpPr>
            <p:cNvPr id="6" name="文本框 5"/>
            <p:cNvSpPr txBox="1"/>
            <p:nvPr/>
          </p:nvSpPr>
          <p:spPr>
            <a:xfrm>
              <a:off x="8638" y="1993"/>
              <a:ext cx="3062" cy="15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>
                  <a:latin typeface="Montserrat SemiBold" panose="00000700000000000000" charset="0"/>
                  <a:cs typeface="Montserrat SemiBold" panose="00000700000000000000" charset="0"/>
                  <a:sym typeface="iekie jianheiti" panose="02000000000000000000" pitchFamily="2" charset="-128"/>
                </a:rPr>
                <a:t>01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28" y="2775"/>
              <a:ext cx="9908" cy="111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vi-VN" altLang="zh-CN" sz="4000" dirty="0">
                  <a:solidFill>
                    <a:srgbClr val="0FF3FF"/>
                  </a:solidFill>
                  <a:latin typeface="Montserrat SemiBold" panose="00000700000000000000" charset="0"/>
                  <a:cs typeface="Montserrat SemiBold" panose="00000700000000000000" charset="0"/>
                  <a:sym typeface="Century Gothic" panose="020B0502020202020204" pitchFamily="34" charset="0"/>
                </a:rPr>
                <a:t>Giới thiệu</a:t>
              </a:r>
              <a:endParaRPr lang="zh-CN" altLang="en-US" sz="4000" dirty="0">
                <a:solidFill>
                  <a:srgbClr val="0FF3FF"/>
                </a:solidFill>
                <a:latin typeface="Montserrat SemiBold" panose="00000700000000000000" charset="0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27" y="4614"/>
              <a:ext cx="12208" cy="169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vi-VN" sz="3200" dirty="0">
                  <a:latin typeface="+mj-lt"/>
                </a:rPr>
                <a:t>Sự cần thiết của việc kiểm thử giao diện người dùng (UI) trong phát triển phần mềm.</a:t>
              </a:r>
              <a:endParaRPr lang="zh-CN" altLang="en-US" sz="3200" dirty="0">
                <a:solidFill>
                  <a:schemeClr val="bg1"/>
                </a:solidFill>
                <a:latin typeface="+mj-lt"/>
                <a:cs typeface="Montserrat SemiBold" panose="00000700000000000000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31055" y="2224405"/>
            <a:ext cx="2928938" cy="3003947"/>
            <a:chOff x="4000500" y="1714500"/>
            <a:chExt cx="3905250" cy="4005263"/>
          </a:xfrm>
        </p:grpSpPr>
        <p:grpSp>
          <p:nvGrpSpPr>
            <p:cNvPr id="35" name="组合 4"/>
            <p:cNvGrpSpPr/>
            <p:nvPr/>
          </p:nvGrpSpPr>
          <p:grpSpPr bwMode="auto">
            <a:xfrm>
              <a:off x="4000500" y="1714500"/>
              <a:ext cx="3905250" cy="4005263"/>
              <a:chOff x="857223" y="954920"/>
              <a:chExt cx="3357586" cy="3406892"/>
            </a:xfrm>
          </p:grpSpPr>
          <p:sp>
            <p:nvSpPr>
              <p:cNvPr id="39" name="椭圆 38"/>
              <p:cNvSpPr/>
              <p:nvPr/>
            </p:nvSpPr>
            <p:spPr>
              <a:xfrm rot="1906325">
                <a:off x="2063770" y="954920"/>
                <a:ext cx="1029114" cy="3356929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 rot="19526860">
                <a:off x="2108811" y="1004883"/>
                <a:ext cx="1030478" cy="3356929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 rot="16200000">
                <a:off x="2035717" y="964719"/>
                <a:ext cx="1000598" cy="3357586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sp>
          <p:nvSpPr>
            <p:cNvPr id="36" name="椭圆 35"/>
            <p:cNvSpPr/>
            <p:nvPr/>
          </p:nvSpPr>
          <p:spPr>
            <a:xfrm>
              <a:off x="6191250" y="2286000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143750" y="4762500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270375" y="3933825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41244" y="1498625"/>
            <a:ext cx="4577715" cy="762403"/>
            <a:chOff x="6512136" y="1238250"/>
            <a:chExt cx="6103620" cy="1016537"/>
          </a:xfrm>
        </p:grpSpPr>
        <p:sp>
          <p:nvSpPr>
            <p:cNvPr id="49" name="矩形 16"/>
            <p:cNvSpPr>
              <a:spLocks noChangeArrowheads="1"/>
            </p:cNvSpPr>
            <p:nvPr/>
          </p:nvSpPr>
          <p:spPr bwMode="auto">
            <a:xfrm>
              <a:off x="6512136" y="1813983"/>
              <a:ext cx="6103620" cy="44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50" name="矩形 9"/>
            <p:cNvSpPr>
              <a:spLocks noChangeArrowheads="1"/>
            </p:cNvSpPr>
            <p:nvPr/>
          </p:nvSpPr>
          <p:spPr bwMode="auto">
            <a:xfrm>
              <a:off x="7374043" y="1238250"/>
              <a:ext cx="4668944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vi-VN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1. Trải nghiệm người dùng (UX)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51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52" name="等腰三角形 51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-894766" y="-296152"/>
            <a:ext cx="12669043" cy="2120442"/>
            <a:chOff x="-894766" y="-296152"/>
            <a:chExt cx="12669043" cy="2120442"/>
          </a:xfrm>
        </p:grpSpPr>
        <p:grpSp>
          <p:nvGrpSpPr>
            <p:cNvPr id="8" name="组合 7"/>
            <p:cNvGrpSpPr/>
            <p:nvPr/>
          </p:nvGrpSpPr>
          <p:grpSpPr>
            <a:xfrm>
              <a:off x="1730557" y="165736"/>
              <a:ext cx="10043720" cy="1363893"/>
              <a:chOff x="1328163" y="107949"/>
              <a:chExt cx="10043720" cy="1363893"/>
            </a:xfrm>
          </p:grpSpPr>
          <p:sp>
            <p:nvSpPr>
              <p:cNvPr id="9" name="文本框 8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 txBox="1"/>
              <p:nvPr/>
            </p:nvSpPr>
            <p:spPr>
              <a:xfrm>
                <a:off x="1328163" y="107949"/>
                <a:ext cx="10043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ontserrat SemiBold" panose="00000700000000000000" charset="0"/>
                    <a:ea typeface="字魂70号-灵悦黑体" panose="00000500000000000000" pitchFamily="2" charset="-122"/>
                    <a:cs typeface="Montserrat SemiBold" panose="00000700000000000000" charset="0"/>
                    <a:sym typeface="Century Gothic" panose="020B0502020202020204" pitchFamily="34" charset="0"/>
                  </a:rPr>
                  <a:t>Sự cần thiết của việc kiểm thử giao diện người dùng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10" name="AutoShape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  <p:cNvSpPr/>
              <p:nvPr/>
            </p:nvSpPr>
            <p:spPr bwMode="auto">
              <a:xfrm>
                <a:off x="1601015" y="927269"/>
                <a:ext cx="3705860" cy="5445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39243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43815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48387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5295900" indent="-927100" algn="ctr" defTabSz="82550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600">
                    <a:solidFill>
                      <a:srgbClr val="777776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6940065" y="1298536"/>
            <a:ext cx="4577715" cy="780818"/>
            <a:chOff x="6591723" y="1238250"/>
            <a:chExt cx="6103620" cy="1041090"/>
          </a:xfrm>
        </p:grpSpPr>
        <p:sp>
          <p:nvSpPr>
            <p:cNvPr id="13" name="矩形 16"/>
            <p:cNvSpPr>
              <a:spLocks noChangeArrowheads="1"/>
            </p:cNvSpPr>
            <p:nvPr/>
          </p:nvSpPr>
          <p:spPr bwMode="auto">
            <a:xfrm>
              <a:off x="6591723" y="1838536"/>
              <a:ext cx="6103620" cy="44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4" name="矩形 9"/>
            <p:cNvSpPr>
              <a:spLocks noChangeArrowheads="1"/>
            </p:cNvSpPr>
            <p:nvPr/>
          </p:nvSpPr>
          <p:spPr bwMode="auto">
            <a:xfrm>
              <a:off x="7374043" y="1238250"/>
              <a:ext cx="4140200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vi-VN" altLang="zh-CN" sz="16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2.Phát hiện sớm các lỗi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15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16" name="等腰三角形 15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33842" y="2436453"/>
            <a:ext cx="4891884" cy="762403"/>
            <a:chOff x="6512136" y="1238250"/>
            <a:chExt cx="6522512" cy="1016537"/>
          </a:xfrm>
        </p:grpSpPr>
        <p:sp>
          <p:nvSpPr>
            <p:cNvPr id="19" name="矩形 16"/>
            <p:cNvSpPr>
              <a:spLocks noChangeArrowheads="1"/>
            </p:cNvSpPr>
            <p:nvPr/>
          </p:nvSpPr>
          <p:spPr bwMode="auto">
            <a:xfrm>
              <a:off x="6512136" y="1813983"/>
              <a:ext cx="6250295" cy="44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0" name="矩形 9"/>
            <p:cNvSpPr>
              <a:spLocks noChangeArrowheads="1"/>
            </p:cNvSpPr>
            <p:nvPr/>
          </p:nvSpPr>
          <p:spPr bwMode="auto">
            <a:xfrm>
              <a:off x="7374043" y="1238250"/>
              <a:ext cx="5660605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vi-VN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3. Tương thích đa nền tảng và thiết bị 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21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22" name="等腰三角形 21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2" name="组合 17">
            <a:extLst>
              <a:ext uri="{FF2B5EF4-FFF2-40B4-BE49-F238E27FC236}">
                <a16:creationId xmlns:a16="http://schemas.microsoft.com/office/drawing/2014/main" id="{23A27AD5-4E84-D47F-06CA-407A2798B101}"/>
              </a:ext>
            </a:extLst>
          </p:cNvPr>
          <p:cNvGrpSpPr/>
          <p:nvPr/>
        </p:nvGrpSpPr>
        <p:grpSpPr>
          <a:xfrm>
            <a:off x="6940065" y="2269776"/>
            <a:ext cx="4577715" cy="762403"/>
            <a:chOff x="6512136" y="1238250"/>
            <a:chExt cx="6103620" cy="1016537"/>
          </a:xfrm>
        </p:grpSpPr>
        <p:sp>
          <p:nvSpPr>
            <p:cNvPr id="3" name="矩形 16">
              <a:extLst>
                <a:ext uri="{FF2B5EF4-FFF2-40B4-BE49-F238E27FC236}">
                  <a16:creationId xmlns:a16="http://schemas.microsoft.com/office/drawing/2014/main" id="{0F3AA4E9-8EDE-EABC-B2E9-0939696AA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136" y="1813983"/>
              <a:ext cx="6103620" cy="44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4" name="矩形 9">
              <a:extLst>
                <a:ext uri="{FF2B5EF4-FFF2-40B4-BE49-F238E27FC236}">
                  <a16:creationId xmlns:a16="http://schemas.microsoft.com/office/drawing/2014/main" id="{722CE1E0-25E7-3C19-C9F5-099078E66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043" y="1238250"/>
              <a:ext cx="4140200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vi-VN" altLang="zh-CN" sz="16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4.Đảm bảo tính nhất quán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5" name="组合 16">
              <a:extLst>
                <a:ext uri="{FF2B5EF4-FFF2-40B4-BE49-F238E27FC236}">
                  <a16:creationId xmlns:a16="http://schemas.microsoft.com/office/drawing/2014/main" id="{81248BA1-545F-DEFB-781D-62E649BAB0C3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6" name="等腰三角形 21">
                <a:extLst>
                  <a:ext uri="{FF2B5EF4-FFF2-40B4-BE49-F238E27FC236}">
                    <a16:creationId xmlns:a16="http://schemas.microsoft.com/office/drawing/2014/main" id="{441F2CF9-8291-6E80-0617-E7EF43EEFF80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24" name="等腰三角形 22">
                <a:extLst>
                  <a:ext uri="{FF2B5EF4-FFF2-40B4-BE49-F238E27FC236}">
                    <a16:creationId xmlns:a16="http://schemas.microsoft.com/office/drawing/2014/main" id="{3FB66CB6-BCB1-A1CC-DA3D-C8DFBD69ABF2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46BE307B-AF71-E09E-2F32-5F214A0AF62B}"/>
              </a:ext>
            </a:extLst>
          </p:cNvPr>
          <p:cNvGrpSpPr/>
          <p:nvPr/>
        </p:nvGrpSpPr>
        <p:grpSpPr>
          <a:xfrm>
            <a:off x="327183" y="3289419"/>
            <a:ext cx="4577715" cy="762403"/>
            <a:chOff x="6512136" y="1238250"/>
            <a:chExt cx="6103620" cy="1016537"/>
          </a:xfrm>
        </p:grpSpPr>
        <p:sp>
          <p:nvSpPr>
            <p:cNvPr id="28" name="矩形 16">
              <a:extLst>
                <a:ext uri="{FF2B5EF4-FFF2-40B4-BE49-F238E27FC236}">
                  <a16:creationId xmlns:a16="http://schemas.microsoft.com/office/drawing/2014/main" id="{98EBA064-C1EB-0998-60F9-73A3D48B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136" y="1813983"/>
              <a:ext cx="6103620" cy="44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9" name="矩形 9">
              <a:extLst>
                <a:ext uri="{FF2B5EF4-FFF2-40B4-BE49-F238E27FC236}">
                  <a16:creationId xmlns:a16="http://schemas.microsoft.com/office/drawing/2014/main" id="{AB9E482D-E473-8104-20F1-71173F03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043" y="1238250"/>
              <a:ext cx="4140200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vi-VN" altLang="zh-CN" sz="16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5. Tăng cường tính bảo mật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30" name="组合 16">
              <a:extLst>
                <a:ext uri="{FF2B5EF4-FFF2-40B4-BE49-F238E27FC236}">
                  <a16:creationId xmlns:a16="http://schemas.microsoft.com/office/drawing/2014/main" id="{1CE1A33A-FF70-0457-877D-5FD69207E0C1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31" name="等腰三角形 21">
                <a:extLst>
                  <a:ext uri="{FF2B5EF4-FFF2-40B4-BE49-F238E27FC236}">
                    <a16:creationId xmlns:a16="http://schemas.microsoft.com/office/drawing/2014/main" id="{B226341F-6E52-4D1E-C76C-6464B7B86B10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32" name="等腰三角形 22">
                <a:extLst>
                  <a:ext uri="{FF2B5EF4-FFF2-40B4-BE49-F238E27FC236}">
                    <a16:creationId xmlns:a16="http://schemas.microsoft.com/office/drawing/2014/main" id="{FC9C1B92-4D6B-3C58-910F-CBB1F0B64449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43" name="组合 17">
            <a:extLst>
              <a:ext uri="{FF2B5EF4-FFF2-40B4-BE49-F238E27FC236}">
                <a16:creationId xmlns:a16="http://schemas.microsoft.com/office/drawing/2014/main" id="{32C6D998-EFF6-90A6-F6CB-50269765876D}"/>
              </a:ext>
            </a:extLst>
          </p:cNvPr>
          <p:cNvGrpSpPr/>
          <p:nvPr/>
        </p:nvGrpSpPr>
        <p:grpSpPr>
          <a:xfrm>
            <a:off x="6940065" y="3237937"/>
            <a:ext cx="4577715" cy="762403"/>
            <a:chOff x="6512136" y="1238250"/>
            <a:chExt cx="6103620" cy="1016537"/>
          </a:xfrm>
        </p:grpSpPr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37540EFA-DD24-95CB-6457-DB9B6D78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136" y="1813983"/>
              <a:ext cx="6103620" cy="44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45" name="矩形 9">
              <a:extLst>
                <a:ext uri="{FF2B5EF4-FFF2-40B4-BE49-F238E27FC236}">
                  <a16:creationId xmlns:a16="http://schemas.microsoft.com/office/drawing/2014/main" id="{3151E9BA-7725-E14A-6B79-5F30E84F0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043" y="1238250"/>
              <a:ext cx="4140200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vi-VN" altLang="zh-CN" sz="16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6. Tối ưu hóa hiệu suất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46" name="组合 16">
              <a:extLst>
                <a:ext uri="{FF2B5EF4-FFF2-40B4-BE49-F238E27FC236}">
                  <a16:creationId xmlns:a16="http://schemas.microsoft.com/office/drawing/2014/main" id="{C2743192-7AF0-2C2B-BEC2-15ED40B70EEE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47" name="等腰三角形 21">
                <a:extLst>
                  <a:ext uri="{FF2B5EF4-FFF2-40B4-BE49-F238E27FC236}">
                    <a16:creationId xmlns:a16="http://schemas.microsoft.com/office/drawing/2014/main" id="{484D4300-321E-93C7-E900-D38838EFAC28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54" name="等腰三角形 22">
                <a:extLst>
                  <a:ext uri="{FF2B5EF4-FFF2-40B4-BE49-F238E27FC236}">
                    <a16:creationId xmlns:a16="http://schemas.microsoft.com/office/drawing/2014/main" id="{BE4627BB-3143-C27F-1547-CDAE747692F2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57" name="组合 17">
            <a:extLst>
              <a:ext uri="{FF2B5EF4-FFF2-40B4-BE49-F238E27FC236}">
                <a16:creationId xmlns:a16="http://schemas.microsoft.com/office/drawing/2014/main" id="{FF67F076-68F2-D91C-C20D-725F18A2E8B8}"/>
              </a:ext>
            </a:extLst>
          </p:cNvPr>
          <p:cNvGrpSpPr/>
          <p:nvPr/>
        </p:nvGrpSpPr>
        <p:grpSpPr>
          <a:xfrm>
            <a:off x="192514" y="4400081"/>
            <a:ext cx="5320123" cy="762403"/>
            <a:chOff x="6512136" y="1238250"/>
            <a:chExt cx="7093497" cy="1016537"/>
          </a:xfrm>
        </p:grpSpPr>
        <p:sp>
          <p:nvSpPr>
            <p:cNvPr id="58" name="矩形 16">
              <a:extLst>
                <a:ext uri="{FF2B5EF4-FFF2-40B4-BE49-F238E27FC236}">
                  <a16:creationId xmlns:a16="http://schemas.microsoft.com/office/drawing/2014/main" id="{32D82473-8674-678C-5924-4918EDBEA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136" y="1813983"/>
              <a:ext cx="7093497" cy="44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59" name="矩形 9">
              <a:extLst>
                <a:ext uri="{FF2B5EF4-FFF2-40B4-BE49-F238E27FC236}">
                  <a16:creationId xmlns:a16="http://schemas.microsoft.com/office/drawing/2014/main" id="{624B32A6-355E-F87B-CCD4-A121B320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043" y="1238250"/>
              <a:ext cx="5295459" cy="45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vi-VN" altLang="zh-CN" sz="16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7. Tuân thủ quy định và tiêu chuẩn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60" name="组合 16">
              <a:extLst>
                <a:ext uri="{FF2B5EF4-FFF2-40B4-BE49-F238E27FC236}">
                  <a16:creationId xmlns:a16="http://schemas.microsoft.com/office/drawing/2014/main" id="{73053EFB-8686-DA66-B160-2821CA087A72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61" name="等腰三角形 21">
                <a:extLst>
                  <a:ext uri="{FF2B5EF4-FFF2-40B4-BE49-F238E27FC236}">
                    <a16:creationId xmlns:a16="http://schemas.microsoft.com/office/drawing/2014/main" id="{3F863A97-0F9A-9380-EB3D-81B0CE6250DE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62" name="等腰三角形 22">
                <a:extLst>
                  <a:ext uri="{FF2B5EF4-FFF2-40B4-BE49-F238E27FC236}">
                    <a16:creationId xmlns:a16="http://schemas.microsoft.com/office/drawing/2014/main" id="{A4E87D5C-E97F-B49E-A50E-ECB93CD72C1A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A1F16CE9-2739-66ED-5642-B2C3FFC544E2}"/>
              </a:ext>
            </a:extLst>
          </p:cNvPr>
          <p:cNvGrpSpPr/>
          <p:nvPr/>
        </p:nvGrpSpPr>
        <p:grpSpPr>
          <a:xfrm>
            <a:off x="7175490" y="4402682"/>
            <a:ext cx="5320123" cy="762403"/>
            <a:chOff x="6512136" y="1238250"/>
            <a:chExt cx="7093497" cy="1016537"/>
          </a:xfrm>
        </p:grpSpPr>
        <p:sp>
          <p:nvSpPr>
            <p:cNvPr id="64" name="矩形 16">
              <a:extLst>
                <a:ext uri="{FF2B5EF4-FFF2-40B4-BE49-F238E27FC236}">
                  <a16:creationId xmlns:a16="http://schemas.microsoft.com/office/drawing/2014/main" id="{EA043F14-2D4F-9C48-5B1B-CA44A5EE2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136" y="1813983"/>
              <a:ext cx="7093497" cy="44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65" name="矩形 9">
              <a:extLst>
                <a:ext uri="{FF2B5EF4-FFF2-40B4-BE49-F238E27FC236}">
                  <a16:creationId xmlns:a16="http://schemas.microsoft.com/office/drawing/2014/main" id="{0DBC4E62-8616-74BF-8697-A440FF63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043" y="1238250"/>
              <a:ext cx="4140200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vi-VN" altLang="zh-CN" sz="16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8. Giảm rủi ro khi triển khai</a:t>
              </a:r>
              <a:endParaRPr lang="zh-CN" altLang="en-US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grpSp>
          <p:nvGrpSpPr>
            <p:cNvPr id="66" name="组合 16">
              <a:extLst>
                <a:ext uri="{FF2B5EF4-FFF2-40B4-BE49-F238E27FC236}">
                  <a16:creationId xmlns:a16="http://schemas.microsoft.com/office/drawing/2014/main" id="{DEA39E66-C660-007C-5118-D4285C0CAB9E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67" name="等腰三角形 21">
                <a:extLst>
                  <a:ext uri="{FF2B5EF4-FFF2-40B4-BE49-F238E27FC236}">
                    <a16:creationId xmlns:a16="http://schemas.microsoft.com/office/drawing/2014/main" id="{D9B8E56E-4575-07F2-054C-5E9CD48E3DAA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  <p:sp>
            <p:nvSpPr>
              <p:cNvPr id="68" name="等腰三角形 22">
                <a:extLst>
                  <a:ext uri="{FF2B5EF4-FFF2-40B4-BE49-F238E27FC236}">
                    <a16:creationId xmlns:a16="http://schemas.microsoft.com/office/drawing/2014/main" id="{7347B2D0-6722-2D7B-BDA3-D7E69A80FCA1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/>
          <p:nvPr/>
        </p:nvSpPr>
        <p:spPr bwMode="auto">
          <a:xfrm>
            <a:off x="440751" y="1802461"/>
            <a:ext cx="5503333" cy="2875844"/>
          </a:xfrm>
          <a:custGeom>
            <a:avLst/>
            <a:gdLst/>
            <a:ahLst/>
            <a:cxnLst>
              <a:cxn ang="0">
                <a:pos x="1558" y="337"/>
              </a:cxn>
              <a:cxn ang="0">
                <a:pos x="1221" y="0"/>
              </a:cxn>
              <a:cxn ang="0">
                <a:pos x="407" y="814"/>
              </a:cxn>
              <a:cxn ang="0">
                <a:pos x="0" y="407"/>
              </a:cxn>
              <a:cxn ang="0">
                <a:pos x="402" y="5"/>
              </a:cxn>
              <a:cxn ang="0">
                <a:pos x="734" y="337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rgbClr val="377F9A"/>
            </a:solidFill>
            <a:prstDash val="solid"/>
            <a:round/>
          </a:ln>
          <a:effectLst/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defRPr/>
            </a:pPr>
            <a:endParaRPr lang="zh-CN" altLang="en-US" sz="1735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6694" y="2341323"/>
            <a:ext cx="1952977" cy="1952977"/>
            <a:chOff x="734861" y="1912040"/>
            <a:chExt cx="1098550" cy="1098550"/>
          </a:xfrm>
          <a:solidFill>
            <a:srgbClr val="0FF3FF"/>
          </a:solidFill>
        </p:grpSpPr>
        <p:sp>
          <p:nvSpPr>
            <p:cNvPr id="9" name="任意多边形 58"/>
            <p:cNvSpPr/>
            <p:nvPr/>
          </p:nvSpPr>
          <p:spPr bwMode="auto">
            <a:xfrm>
              <a:off x="734861" y="1912040"/>
              <a:ext cx="1098550" cy="1098550"/>
            </a:xfrm>
            <a:custGeom>
              <a:avLst/>
              <a:gdLst>
                <a:gd name="T0" fmla="*/ 172032 w 1385360"/>
                <a:gd name="T1" fmla="*/ 0 h 1385360"/>
                <a:gd name="T2" fmla="*/ 344063 w 1385360"/>
                <a:gd name="T3" fmla="*/ 172032 h 1385360"/>
                <a:gd name="T4" fmla="*/ 172032 w 1385360"/>
                <a:gd name="T5" fmla="*/ 344063 h 1385360"/>
                <a:gd name="T6" fmla="*/ 0 w 1385360"/>
                <a:gd name="T7" fmla="*/ 172032 h 1385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5360"/>
                <a:gd name="T13" fmla="*/ 0 h 1385360"/>
                <a:gd name="T14" fmla="*/ 1385360 w 1385360"/>
                <a:gd name="T15" fmla="*/ 1385360 h 1385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lnTo>
                    <a:pt x="692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r>
                <a:rPr lang="vi-VN" sz="19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Trải ngiệm người dùng</a:t>
              </a:r>
              <a:endParaRPr lang="zh-CN" altLang="en-US" sz="19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0" name="任意多边形 60"/>
            <p:cNvSpPr/>
            <p:nvPr/>
          </p:nvSpPr>
          <p:spPr bwMode="auto">
            <a:xfrm>
              <a:off x="1181794" y="1948656"/>
              <a:ext cx="206375" cy="206375"/>
            </a:xfrm>
            <a:custGeom>
              <a:avLst/>
              <a:gdLst>
                <a:gd name="T0" fmla="*/ 31990 w 260920"/>
                <a:gd name="T1" fmla="*/ 0 h 260921"/>
                <a:gd name="T2" fmla="*/ 63980 w 260920"/>
                <a:gd name="T3" fmla="*/ 31990 h 260921"/>
                <a:gd name="T4" fmla="*/ 31990 w 260920"/>
                <a:gd name="T5" fmla="*/ 63979 h 260921"/>
                <a:gd name="T6" fmla="*/ 0 w 260920"/>
                <a:gd name="T7" fmla="*/ 31990 h 260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920"/>
                <a:gd name="T13" fmla="*/ 0 h 260921"/>
                <a:gd name="T14" fmla="*/ 260920 w 260920"/>
                <a:gd name="T15" fmla="*/ 260921 h 260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lnTo>
                    <a:pt x="1304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625600"/>
              <a:r>
                <a:rPr lang="en-US" altLang="zh-CN" sz="2535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1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762509" y="2268130"/>
            <a:ext cx="1950156" cy="1950156"/>
            <a:chOff x="2358131" y="1870868"/>
            <a:chExt cx="1096963" cy="1096963"/>
          </a:xfrm>
          <a:solidFill>
            <a:srgbClr val="377F9A"/>
          </a:solidFill>
        </p:grpSpPr>
        <p:sp>
          <p:nvSpPr>
            <p:cNvPr id="12" name="任意多边形 57"/>
            <p:cNvSpPr/>
            <p:nvPr/>
          </p:nvSpPr>
          <p:spPr bwMode="auto">
            <a:xfrm>
              <a:off x="2358131" y="1870868"/>
              <a:ext cx="1096963" cy="1096963"/>
            </a:xfrm>
            <a:custGeom>
              <a:avLst/>
              <a:gdLst>
                <a:gd name="T0" fmla="*/ 170793 w 1385360"/>
                <a:gd name="T1" fmla="*/ 0 h 1385360"/>
                <a:gd name="T2" fmla="*/ 341585 w 1385360"/>
                <a:gd name="T3" fmla="*/ 170792 h 1385360"/>
                <a:gd name="T4" fmla="*/ 170793 w 1385360"/>
                <a:gd name="T5" fmla="*/ 341585 h 1385360"/>
                <a:gd name="T6" fmla="*/ 0 w 1385360"/>
                <a:gd name="T7" fmla="*/ 170793 h 1385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5360"/>
                <a:gd name="T13" fmla="*/ 0 h 1385360"/>
                <a:gd name="T14" fmla="*/ 1385360 w 1385360"/>
                <a:gd name="T15" fmla="*/ 1385360 h 1385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lnTo>
                    <a:pt x="692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 defTabSz="1625600"/>
              <a:r>
                <a:rPr lang="vi-VN" sz="19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Phát hiện sớm các lỗi</a:t>
              </a:r>
              <a:endParaRPr lang="en-US" sz="19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3" name="任意多边形 61"/>
            <p:cNvSpPr/>
            <p:nvPr/>
          </p:nvSpPr>
          <p:spPr bwMode="auto">
            <a:xfrm>
              <a:off x="2804219" y="1958181"/>
              <a:ext cx="206375" cy="206375"/>
            </a:xfrm>
            <a:custGeom>
              <a:avLst/>
              <a:gdLst>
                <a:gd name="T0" fmla="*/ 31990 w 260920"/>
                <a:gd name="T1" fmla="*/ 0 h 260921"/>
                <a:gd name="T2" fmla="*/ 63980 w 260920"/>
                <a:gd name="T3" fmla="*/ 31990 h 260921"/>
                <a:gd name="T4" fmla="*/ 31990 w 260920"/>
                <a:gd name="T5" fmla="*/ 63979 h 260921"/>
                <a:gd name="T6" fmla="*/ 0 w 260920"/>
                <a:gd name="T7" fmla="*/ 31990 h 260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920"/>
                <a:gd name="T13" fmla="*/ 0 h 260921"/>
                <a:gd name="T14" fmla="*/ 260920 w 260920"/>
                <a:gd name="T15" fmla="*/ 260921 h 260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lnTo>
                    <a:pt x="1304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625600"/>
              <a:r>
                <a:rPr lang="en-US" altLang="zh-CN" sz="2535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59609" y="2220480"/>
            <a:ext cx="1950156" cy="1950156"/>
            <a:chOff x="3987750" y="1844065"/>
            <a:chExt cx="1096963" cy="1096963"/>
          </a:xfrm>
          <a:solidFill>
            <a:srgbClr val="0FF3FF"/>
          </a:solidFill>
        </p:grpSpPr>
        <p:sp>
          <p:nvSpPr>
            <p:cNvPr id="15" name="任意多边形 56"/>
            <p:cNvSpPr/>
            <p:nvPr/>
          </p:nvSpPr>
          <p:spPr bwMode="auto">
            <a:xfrm>
              <a:off x="3987750" y="1844065"/>
              <a:ext cx="1096963" cy="1096963"/>
            </a:xfrm>
            <a:custGeom>
              <a:avLst/>
              <a:gdLst>
                <a:gd name="T0" fmla="*/ 170793 w 1385360"/>
                <a:gd name="T1" fmla="*/ 0 h 1385360"/>
                <a:gd name="T2" fmla="*/ 341585 w 1385360"/>
                <a:gd name="T3" fmla="*/ 170792 h 1385360"/>
                <a:gd name="T4" fmla="*/ 170793 w 1385360"/>
                <a:gd name="T5" fmla="*/ 341585 h 1385360"/>
                <a:gd name="T6" fmla="*/ 0 w 1385360"/>
                <a:gd name="T7" fmla="*/ 170793 h 1385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5360"/>
                <a:gd name="T13" fmla="*/ 0 h 1385360"/>
                <a:gd name="T14" fmla="*/ 1385360 w 1385360"/>
                <a:gd name="T15" fmla="*/ 1385360 h 1385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lnTo>
                    <a:pt x="692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 defTabSz="1625600"/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endParaRPr>
            </a:p>
            <a:p>
              <a:pPr algn="ctr" defTabSz="1625600"/>
              <a:r>
                <a:rPr lang="vi-VN" altLang="zh-CN" sz="19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Tương thích đa nền tảng, thiết bị</a:t>
              </a:r>
              <a:endParaRPr lang="zh-CN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  <a:p>
              <a:pPr algn="ctr" defTabSz="1625600"/>
              <a:endParaRPr lang="zh-CN" altLang="en-US" sz="2400" dirty="0">
                <a:solidFill>
                  <a:schemeClr val="bg1"/>
                </a:solidFill>
                <a:latin typeface="字魂70号-灵悦黑体" panose="00000500000000000000" pitchFamily="2" charset="-122"/>
                <a:ea typeface="字魂70号-灵悦黑体" panose="00000500000000000000" pitchFamily="2" charset="-122"/>
              </a:endParaRPr>
            </a:p>
          </p:txBody>
        </p:sp>
        <p:sp>
          <p:nvSpPr>
            <p:cNvPr id="16" name="任意多边形 62"/>
            <p:cNvSpPr/>
            <p:nvPr/>
          </p:nvSpPr>
          <p:spPr bwMode="auto">
            <a:xfrm>
              <a:off x="4428231" y="1958181"/>
              <a:ext cx="206375" cy="206375"/>
            </a:xfrm>
            <a:custGeom>
              <a:avLst/>
              <a:gdLst>
                <a:gd name="T0" fmla="*/ 31990 w 260920"/>
                <a:gd name="T1" fmla="*/ 0 h 260921"/>
                <a:gd name="T2" fmla="*/ 63980 w 260920"/>
                <a:gd name="T3" fmla="*/ 31990 h 260921"/>
                <a:gd name="T4" fmla="*/ 31990 w 260920"/>
                <a:gd name="T5" fmla="*/ 63979 h 260921"/>
                <a:gd name="T6" fmla="*/ 0 w 260920"/>
                <a:gd name="T7" fmla="*/ 31990 h 260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920"/>
                <a:gd name="T13" fmla="*/ 0 h 260921"/>
                <a:gd name="T14" fmla="*/ 260920 w 260920"/>
                <a:gd name="T15" fmla="*/ 260921 h 260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lnTo>
                    <a:pt x="1304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625600"/>
              <a:r>
                <a:rPr lang="en-US" altLang="zh-CN" sz="2535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3</a:t>
              </a:r>
            </a:p>
          </p:txBody>
        </p:sp>
      </p:grpSp>
      <p:sp>
        <p:nvSpPr>
          <p:cNvPr id="17" name="任意多边形 63"/>
          <p:cNvSpPr/>
          <p:nvPr/>
        </p:nvSpPr>
        <p:spPr bwMode="auto">
          <a:xfrm>
            <a:off x="3545197" y="1796820"/>
            <a:ext cx="5280377" cy="2892777"/>
          </a:xfrm>
          <a:custGeom>
            <a:avLst/>
            <a:gdLst>
              <a:gd name="T0" fmla="*/ 0 w 3751060"/>
              <a:gd name="T1" fmla="*/ 295680 h 2054225"/>
              <a:gd name="T2" fmla="*/ 209032 w 3751060"/>
              <a:gd name="T3" fmla="*/ 507441 h 2054225"/>
              <a:gd name="T4" fmla="*/ 713995 w 3751060"/>
              <a:gd name="T5" fmla="*/ 0 h 2054225"/>
              <a:gd name="T6" fmla="*/ 924934 w 3751060"/>
              <a:gd name="T7" fmla="*/ 213642 h 2054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1060" h="2054225">
                <a:moveTo>
                  <a:pt x="0" y="1196975"/>
                </a:moveTo>
                <a:cubicBezTo>
                  <a:pt x="339725" y="1536700"/>
                  <a:pt x="508000" y="1714500"/>
                  <a:pt x="847725" y="2054225"/>
                </a:cubicBezTo>
                <a:lnTo>
                  <a:pt x="2895600" y="0"/>
                </a:lnTo>
                <a:lnTo>
                  <a:pt x="3751060" y="864864"/>
                </a:lnTo>
              </a:path>
            </a:pathLst>
          </a:custGeom>
          <a:noFill/>
          <a:ln w="25400" cap="flat" cmpd="sng" algn="ctr">
            <a:solidFill>
              <a:srgbClr val="0FF3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62552" tIns="81276" rIns="162552" bIns="81276" anchor="ctr"/>
          <a:lstStyle/>
          <a:p>
            <a:pPr defTabSz="1625600"/>
            <a:endParaRPr lang="zh-CN" altLang="en-US" sz="2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6350485" y="1810930"/>
            <a:ext cx="5506155" cy="2873023"/>
          </a:xfrm>
          <a:custGeom>
            <a:avLst/>
            <a:gdLst/>
            <a:ahLst/>
            <a:cxnLst>
              <a:cxn ang="0">
                <a:pos x="1558" y="337"/>
              </a:cxn>
              <a:cxn ang="0">
                <a:pos x="1221" y="0"/>
              </a:cxn>
              <a:cxn ang="0">
                <a:pos x="407" y="814"/>
              </a:cxn>
              <a:cxn ang="0">
                <a:pos x="0" y="407"/>
              </a:cxn>
              <a:cxn ang="0">
                <a:pos x="402" y="5"/>
              </a:cxn>
              <a:cxn ang="0">
                <a:pos x="734" y="337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rgbClr val="377F9A"/>
            </a:solidFill>
            <a:prstDash val="solid"/>
            <a:round/>
          </a:ln>
          <a:effectLst/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defRPr/>
            </a:pPr>
            <a:endParaRPr lang="zh-CN" altLang="en-US" sz="1735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541101" y="2234907"/>
            <a:ext cx="1950155" cy="1950156"/>
            <a:chOff x="7297690" y="1852180"/>
            <a:chExt cx="1096962" cy="1096963"/>
          </a:xfrm>
          <a:solidFill>
            <a:srgbClr val="377F9A"/>
          </a:solidFill>
        </p:grpSpPr>
        <p:sp>
          <p:nvSpPr>
            <p:cNvPr id="20" name="任意多边形 68"/>
            <p:cNvSpPr/>
            <p:nvPr/>
          </p:nvSpPr>
          <p:spPr bwMode="auto">
            <a:xfrm>
              <a:off x="7297690" y="1852180"/>
              <a:ext cx="1096962" cy="1096963"/>
            </a:xfrm>
            <a:custGeom>
              <a:avLst/>
              <a:gdLst>
                <a:gd name="T0" fmla="*/ 170792 w 1385360"/>
                <a:gd name="T1" fmla="*/ 0 h 1385360"/>
                <a:gd name="T2" fmla="*/ 341584 w 1385360"/>
                <a:gd name="T3" fmla="*/ 170792 h 1385360"/>
                <a:gd name="T4" fmla="*/ 170792 w 1385360"/>
                <a:gd name="T5" fmla="*/ 341585 h 1385360"/>
                <a:gd name="T6" fmla="*/ 0 w 1385360"/>
                <a:gd name="T7" fmla="*/ 170793 h 1385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5360"/>
                <a:gd name="T13" fmla="*/ 0 h 1385360"/>
                <a:gd name="T14" fmla="*/ 1385360 w 1385360"/>
                <a:gd name="T15" fmla="*/ 1385360 h 1385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lnTo>
                    <a:pt x="692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 defTabSz="1625600"/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endParaRPr>
            </a:p>
            <a:p>
              <a:pPr algn="ctr" defTabSz="1625600"/>
              <a:r>
                <a:rPr lang="vi-VN" altLang="zh-CN" sz="1900" b="1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Đảm bảo tính nhất quán</a:t>
              </a:r>
              <a:endParaRPr lang="zh-CN" altLang="en-US" sz="19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1" name="任意多边形 69"/>
            <p:cNvSpPr/>
            <p:nvPr/>
          </p:nvSpPr>
          <p:spPr bwMode="auto">
            <a:xfrm>
              <a:off x="7717531" y="1958181"/>
              <a:ext cx="206375" cy="206375"/>
            </a:xfrm>
            <a:custGeom>
              <a:avLst/>
              <a:gdLst>
                <a:gd name="T0" fmla="*/ 31990 w 260920"/>
                <a:gd name="T1" fmla="*/ 0 h 260921"/>
                <a:gd name="T2" fmla="*/ 63980 w 260920"/>
                <a:gd name="T3" fmla="*/ 31990 h 260921"/>
                <a:gd name="T4" fmla="*/ 31990 w 260920"/>
                <a:gd name="T5" fmla="*/ 63979 h 260921"/>
                <a:gd name="T6" fmla="*/ 0 w 260920"/>
                <a:gd name="T7" fmla="*/ 31990 h 260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920"/>
                <a:gd name="T13" fmla="*/ 0 h 260921"/>
                <a:gd name="T14" fmla="*/ 260920 w 260920"/>
                <a:gd name="T15" fmla="*/ 260921 h 260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lnTo>
                    <a:pt x="1304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625600"/>
              <a:r>
                <a:rPr lang="en-US" altLang="zh-CN" sz="2535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4</a:t>
              </a:r>
            </a:p>
          </p:txBody>
        </p:sp>
      </p:grpSp>
      <p:sp>
        <p:nvSpPr>
          <p:cNvPr id="29" name="TextBox 23"/>
          <p:cNvSpPr txBox="1"/>
          <p:nvPr/>
        </p:nvSpPr>
        <p:spPr>
          <a:xfrm>
            <a:off x="6225587" y="4949853"/>
            <a:ext cx="2649313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686" y="-163124"/>
            <a:ext cx="4240883" cy="2120442"/>
          </a:xfrm>
          <a:prstGeom prst="rect">
            <a:avLst/>
          </a:prstGeom>
        </p:spPr>
      </p:pic>
      <p:sp>
        <p:nvSpPr>
          <p:cNvPr id="2" name="矩形 16">
            <a:extLst>
              <a:ext uri="{FF2B5EF4-FFF2-40B4-BE49-F238E27FC236}">
                <a16:creationId xmlns:a16="http://schemas.microsoft.com/office/drawing/2014/main" id="{13F67B5C-281B-65FA-9A5F-995DE8D0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23" y="4762746"/>
            <a:ext cx="2649313" cy="84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Giao diện người dùng là yếu tố ảnh hưởng đến trải nghiệm người dùng.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5BDAD050-DFF5-876E-EFDA-EFEFC8A5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412" y="4762744"/>
            <a:ext cx="2288857" cy="110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Lỗi trong giao diện thường ảnh hưởng trực tiếp đến chức năng của ứng dụng.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7952558D-C510-5D3E-5CED-8ECF003B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485" y="4785126"/>
            <a:ext cx="2859792" cy="110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Ứng dụng có thể hoạt động trên nhiều loại thiết bị, độ phân giải, và hệ điều hành khác nhau	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8B929A-E667-3F60-D59C-ED3321FB5281}"/>
              </a:ext>
            </a:extLst>
          </p:cNvPr>
          <p:cNvSpPr txBox="1"/>
          <p:nvPr/>
        </p:nvSpPr>
        <p:spPr>
          <a:xfrm>
            <a:off x="9391218" y="4762744"/>
            <a:ext cx="2385521" cy="1364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Giao diện cần duy trì tính nhất quán xuyên suốt ứng dụng để người dùng không bị nhầm lẫn khi tương tác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" grpId="0"/>
      <p:bldP spid="4" grpId="0"/>
      <p:bldP spid="5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/>
          <p:nvPr/>
        </p:nvSpPr>
        <p:spPr bwMode="auto">
          <a:xfrm>
            <a:off x="440751" y="1802461"/>
            <a:ext cx="5503333" cy="2875844"/>
          </a:xfrm>
          <a:custGeom>
            <a:avLst/>
            <a:gdLst/>
            <a:ahLst/>
            <a:cxnLst>
              <a:cxn ang="0">
                <a:pos x="1558" y="337"/>
              </a:cxn>
              <a:cxn ang="0">
                <a:pos x="1221" y="0"/>
              </a:cxn>
              <a:cxn ang="0">
                <a:pos x="407" y="814"/>
              </a:cxn>
              <a:cxn ang="0">
                <a:pos x="0" y="407"/>
              </a:cxn>
              <a:cxn ang="0">
                <a:pos x="402" y="5"/>
              </a:cxn>
              <a:cxn ang="0">
                <a:pos x="734" y="337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rgbClr val="377F9A"/>
            </a:solidFill>
            <a:prstDash val="solid"/>
            <a:round/>
          </a:ln>
          <a:effectLst/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defRPr/>
            </a:pPr>
            <a:endParaRPr lang="zh-CN" altLang="en-US" sz="1735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6694" y="2341323"/>
            <a:ext cx="1952977" cy="1952977"/>
            <a:chOff x="734861" y="1912040"/>
            <a:chExt cx="1098550" cy="1098550"/>
          </a:xfrm>
          <a:solidFill>
            <a:srgbClr val="0FF3FF"/>
          </a:solidFill>
        </p:grpSpPr>
        <p:sp>
          <p:nvSpPr>
            <p:cNvPr id="9" name="任意多边形 58"/>
            <p:cNvSpPr/>
            <p:nvPr/>
          </p:nvSpPr>
          <p:spPr bwMode="auto">
            <a:xfrm>
              <a:off x="734861" y="1912040"/>
              <a:ext cx="1098550" cy="1098550"/>
            </a:xfrm>
            <a:custGeom>
              <a:avLst/>
              <a:gdLst>
                <a:gd name="T0" fmla="*/ 172032 w 1385360"/>
                <a:gd name="T1" fmla="*/ 0 h 1385360"/>
                <a:gd name="T2" fmla="*/ 344063 w 1385360"/>
                <a:gd name="T3" fmla="*/ 172032 h 1385360"/>
                <a:gd name="T4" fmla="*/ 172032 w 1385360"/>
                <a:gd name="T5" fmla="*/ 344063 h 1385360"/>
                <a:gd name="T6" fmla="*/ 0 w 1385360"/>
                <a:gd name="T7" fmla="*/ 172032 h 1385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5360"/>
                <a:gd name="T13" fmla="*/ 0 h 1385360"/>
                <a:gd name="T14" fmla="*/ 1385360 w 1385360"/>
                <a:gd name="T15" fmla="*/ 1385360 h 1385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lnTo>
                    <a:pt x="692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r>
                <a:rPr lang="vi-VN" sz="19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Tăng cường tính bảo mật</a:t>
              </a:r>
              <a:endParaRPr lang="zh-CN" altLang="en-US" sz="19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0" name="任意多边形 60"/>
            <p:cNvSpPr/>
            <p:nvPr/>
          </p:nvSpPr>
          <p:spPr bwMode="auto">
            <a:xfrm>
              <a:off x="1181794" y="1948656"/>
              <a:ext cx="206375" cy="206375"/>
            </a:xfrm>
            <a:custGeom>
              <a:avLst/>
              <a:gdLst>
                <a:gd name="T0" fmla="*/ 31990 w 260920"/>
                <a:gd name="T1" fmla="*/ 0 h 260921"/>
                <a:gd name="T2" fmla="*/ 63980 w 260920"/>
                <a:gd name="T3" fmla="*/ 31990 h 260921"/>
                <a:gd name="T4" fmla="*/ 31990 w 260920"/>
                <a:gd name="T5" fmla="*/ 63979 h 260921"/>
                <a:gd name="T6" fmla="*/ 0 w 260920"/>
                <a:gd name="T7" fmla="*/ 31990 h 260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920"/>
                <a:gd name="T13" fmla="*/ 0 h 260921"/>
                <a:gd name="T14" fmla="*/ 260920 w 260920"/>
                <a:gd name="T15" fmla="*/ 260921 h 260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lnTo>
                    <a:pt x="1304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625600"/>
              <a:r>
                <a:rPr lang="vi-VN" altLang="zh-CN" sz="2535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5</a:t>
              </a:r>
              <a:endParaRPr lang="en-US" altLang="zh-CN" sz="2535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762509" y="2268130"/>
            <a:ext cx="1950156" cy="1950156"/>
            <a:chOff x="2358131" y="1870868"/>
            <a:chExt cx="1096963" cy="1096963"/>
          </a:xfrm>
          <a:solidFill>
            <a:srgbClr val="377F9A"/>
          </a:solidFill>
        </p:grpSpPr>
        <p:sp>
          <p:nvSpPr>
            <p:cNvPr id="12" name="任意多边形 57"/>
            <p:cNvSpPr/>
            <p:nvPr/>
          </p:nvSpPr>
          <p:spPr bwMode="auto">
            <a:xfrm>
              <a:off x="2358131" y="1870868"/>
              <a:ext cx="1096963" cy="1096963"/>
            </a:xfrm>
            <a:custGeom>
              <a:avLst/>
              <a:gdLst>
                <a:gd name="T0" fmla="*/ 170793 w 1385360"/>
                <a:gd name="T1" fmla="*/ 0 h 1385360"/>
                <a:gd name="T2" fmla="*/ 341585 w 1385360"/>
                <a:gd name="T3" fmla="*/ 170792 h 1385360"/>
                <a:gd name="T4" fmla="*/ 170793 w 1385360"/>
                <a:gd name="T5" fmla="*/ 341585 h 1385360"/>
                <a:gd name="T6" fmla="*/ 0 w 1385360"/>
                <a:gd name="T7" fmla="*/ 170793 h 1385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5360"/>
                <a:gd name="T13" fmla="*/ 0 h 1385360"/>
                <a:gd name="T14" fmla="*/ 1385360 w 1385360"/>
                <a:gd name="T15" fmla="*/ 1385360 h 1385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lnTo>
                    <a:pt x="692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 defTabSz="1625600"/>
              <a:r>
                <a:rPr lang="vi-VN" sz="19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Tối ưu hiệu suất</a:t>
              </a:r>
              <a:endParaRPr lang="en-US" sz="1900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3" name="任意多边形 61"/>
            <p:cNvSpPr/>
            <p:nvPr/>
          </p:nvSpPr>
          <p:spPr bwMode="auto">
            <a:xfrm>
              <a:off x="2804219" y="1958181"/>
              <a:ext cx="206375" cy="206375"/>
            </a:xfrm>
            <a:custGeom>
              <a:avLst/>
              <a:gdLst>
                <a:gd name="T0" fmla="*/ 31990 w 260920"/>
                <a:gd name="T1" fmla="*/ 0 h 260921"/>
                <a:gd name="T2" fmla="*/ 63980 w 260920"/>
                <a:gd name="T3" fmla="*/ 31990 h 260921"/>
                <a:gd name="T4" fmla="*/ 31990 w 260920"/>
                <a:gd name="T5" fmla="*/ 63979 h 260921"/>
                <a:gd name="T6" fmla="*/ 0 w 260920"/>
                <a:gd name="T7" fmla="*/ 31990 h 260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920"/>
                <a:gd name="T13" fmla="*/ 0 h 260921"/>
                <a:gd name="T14" fmla="*/ 260920 w 260920"/>
                <a:gd name="T15" fmla="*/ 260921 h 260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lnTo>
                    <a:pt x="1304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625600"/>
              <a:r>
                <a:rPr lang="vi-VN" altLang="zh-CN" sz="2535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6</a:t>
              </a:r>
              <a:endParaRPr lang="en-US" altLang="zh-CN" sz="2535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59609" y="2220480"/>
            <a:ext cx="1950156" cy="1950156"/>
            <a:chOff x="3987750" y="1844065"/>
            <a:chExt cx="1096963" cy="1096963"/>
          </a:xfrm>
          <a:solidFill>
            <a:srgbClr val="0FF3FF"/>
          </a:solidFill>
        </p:grpSpPr>
        <p:sp>
          <p:nvSpPr>
            <p:cNvPr id="15" name="任意多边形 56"/>
            <p:cNvSpPr/>
            <p:nvPr/>
          </p:nvSpPr>
          <p:spPr bwMode="auto">
            <a:xfrm>
              <a:off x="3987750" y="1844065"/>
              <a:ext cx="1096963" cy="1096963"/>
            </a:xfrm>
            <a:custGeom>
              <a:avLst/>
              <a:gdLst>
                <a:gd name="T0" fmla="*/ 170793 w 1385360"/>
                <a:gd name="T1" fmla="*/ 0 h 1385360"/>
                <a:gd name="T2" fmla="*/ 341585 w 1385360"/>
                <a:gd name="T3" fmla="*/ 170792 h 1385360"/>
                <a:gd name="T4" fmla="*/ 170793 w 1385360"/>
                <a:gd name="T5" fmla="*/ 341585 h 1385360"/>
                <a:gd name="T6" fmla="*/ 0 w 1385360"/>
                <a:gd name="T7" fmla="*/ 170793 h 1385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5360"/>
                <a:gd name="T13" fmla="*/ 0 h 1385360"/>
                <a:gd name="T14" fmla="*/ 1385360 w 1385360"/>
                <a:gd name="T15" fmla="*/ 1385360 h 1385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lnTo>
                    <a:pt x="692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 defTabSz="1625600"/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endParaRPr>
            </a:p>
            <a:p>
              <a:pPr algn="ctr" defTabSz="1625600"/>
              <a:r>
                <a:rPr lang="vi-VN" altLang="zh-CN" sz="1900" dirty="0">
                  <a:solidFill>
                    <a:schemeClr val="bg1"/>
                  </a:solidFill>
                  <a:latin typeface="Montserrat SemiBold" panose="00000700000000000000" pitchFamily="2" charset="0"/>
                  <a:ea typeface="字魂70号-灵悦黑体" panose="00000500000000000000" pitchFamily="2" charset="-122"/>
                </a:rPr>
                <a:t>Tuân thủ quy định và tiêu chuẩn</a:t>
              </a:r>
              <a:endParaRPr lang="zh-CN" altLang="en-US" sz="1900" dirty="0">
                <a:solidFill>
                  <a:schemeClr val="bg1"/>
                </a:solidFill>
                <a:latin typeface="Montserrat SemiBold" panose="00000700000000000000" pitchFamily="2" charset="0"/>
                <a:ea typeface="字魂70号-灵悦黑体" panose="00000500000000000000" pitchFamily="2" charset="-122"/>
              </a:endParaRPr>
            </a:p>
          </p:txBody>
        </p:sp>
        <p:sp>
          <p:nvSpPr>
            <p:cNvPr id="16" name="任意多边形 62"/>
            <p:cNvSpPr/>
            <p:nvPr/>
          </p:nvSpPr>
          <p:spPr bwMode="auto">
            <a:xfrm>
              <a:off x="4428231" y="1958181"/>
              <a:ext cx="206375" cy="206375"/>
            </a:xfrm>
            <a:custGeom>
              <a:avLst/>
              <a:gdLst>
                <a:gd name="T0" fmla="*/ 31990 w 260920"/>
                <a:gd name="T1" fmla="*/ 0 h 260921"/>
                <a:gd name="T2" fmla="*/ 63980 w 260920"/>
                <a:gd name="T3" fmla="*/ 31990 h 260921"/>
                <a:gd name="T4" fmla="*/ 31990 w 260920"/>
                <a:gd name="T5" fmla="*/ 63979 h 260921"/>
                <a:gd name="T6" fmla="*/ 0 w 260920"/>
                <a:gd name="T7" fmla="*/ 31990 h 260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920"/>
                <a:gd name="T13" fmla="*/ 0 h 260921"/>
                <a:gd name="T14" fmla="*/ 260920 w 260920"/>
                <a:gd name="T15" fmla="*/ 260921 h 260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lnTo>
                    <a:pt x="1304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625600"/>
              <a:r>
                <a:rPr lang="vi-VN" altLang="zh-CN" sz="2535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7</a:t>
              </a:r>
              <a:endParaRPr lang="en-US" altLang="zh-CN" sz="2535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</p:grpSp>
      <p:sp>
        <p:nvSpPr>
          <p:cNvPr id="17" name="任意多边形 63"/>
          <p:cNvSpPr/>
          <p:nvPr/>
        </p:nvSpPr>
        <p:spPr bwMode="auto">
          <a:xfrm>
            <a:off x="3545197" y="1796820"/>
            <a:ext cx="5280377" cy="2892777"/>
          </a:xfrm>
          <a:custGeom>
            <a:avLst/>
            <a:gdLst>
              <a:gd name="T0" fmla="*/ 0 w 3751060"/>
              <a:gd name="T1" fmla="*/ 295680 h 2054225"/>
              <a:gd name="T2" fmla="*/ 209032 w 3751060"/>
              <a:gd name="T3" fmla="*/ 507441 h 2054225"/>
              <a:gd name="T4" fmla="*/ 713995 w 3751060"/>
              <a:gd name="T5" fmla="*/ 0 h 2054225"/>
              <a:gd name="T6" fmla="*/ 924934 w 3751060"/>
              <a:gd name="T7" fmla="*/ 213642 h 2054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1060" h="2054225">
                <a:moveTo>
                  <a:pt x="0" y="1196975"/>
                </a:moveTo>
                <a:cubicBezTo>
                  <a:pt x="339725" y="1536700"/>
                  <a:pt x="508000" y="1714500"/>
                  <a:pt x="847725" y="2054225"/>
                </a:cubicBezTo>
                <a:lnTo>
                  <a:pt x="2895600" y="0"/>
                </a:lnTo>
                <a:lnTo>
                  <a:pt x="3751060" y="864864"/>
                </a:lnTo>
              </a:path>
            </a:pathLst>
          </a:custGeom>
          <a:noFill/>
          <a:ln w="25400" cap="flat" cmpd="sng" algn="ctr">
            <a:solidFill>
              <a:srgbClr val="0FF3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62552" tIns="81276" rIns="162552" bIns="81276" anchor="ctr"/>
          <a:lstStyle/>
          <a:p>
            <a:pPr defTabSz="1625600"/>
            <a:endParaRPr lang="zh-CN" altLang="en-US" sz="2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6350485" y="1810930"/>
            <a:ext cx="5506155" cy="2873023"/>
          </a:xfrm>
          <a:custGeom>
            <a:avLst/>
            <a:gdLst/>
            <a:ahLst/>
            <a:cxnLst>
              <a:cxn ang="0">
                <a:pos x="1558" y="337"/>
              </a:cxn>
              <a:cxn ang="0">
                <a:pos x="1221" y="0"/>
              </a:cxn>
              <a:cxn ang="0">
                <a:pos x="407" y="814"/>
              </a:cxn>
              <a:cxn ang="0">
                <a:pos x="0" y="407"/>
              </a:cxn>
              <a:cxn ang="0">
                <a:pos x="402" y="5"/>
              </a:cxn>
              <a:cxn ang="0">
                <a:pos x="734" y="337"/>
              </a:cxn>
            </a:cxnLst>
            <a:rect l="0" t="0" r="r" b="b"/>
            <a:pathLst>
              <a:path w="1558" h="814">
                <a:moveTo>
                  <a:pt x="1558" y="337"/>
                </a:moveTo>
                <a:lnTo>
                  <a:pt x="1221" y="0"/>
                </a:lnTo>
                <a:lnTo>
                  <a:pt x="407" y="814"/>
                </a:lnTo>
                <a:lnTo>
                  <a:pt x="0" y="407"/>
                </a:lnTo>
                <a:lnTo>
                  <a:pt x="402" y="5"/>
                </a:lnTo>
                <a:lnTo>
                  <a:pt x="734" y="337"/>
                </a:lnTo>
              </a:path>
            </a:pathLst>
          </a:custGeom>
          <a:noFill/>
          <a:ln w="25400" cap="flat" cmpd="sng">
            <a:solidFill>
              <a:srgbClr val="377F9A"/>
            </a:solidFill>
            <a:prstDash val="solid"/>
            <a:round/>
          </a:ln>
          <a:effectLst/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defRPr/>
            </a:pPr>
            <a:endParaRPr lang="zh-CN" altLang="en-US" sz="1735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468465" y="2220481"/>
            <a:ext cx="2022791" cy="2073819"/>
            <a:chOff x="7297690" y="1844065"/>
            <a:chExt cx="1096962" cy="1105078"/>
          </a:xfrm>
          <a:solidFill>
            <a:srgbClr val="377F9A"/>
          </a:solidFill>
        </p:grpSpPr>
        <p:sp>
          <p:nvSpPr>
            <p:cNvPr id="20" name="任意多边形 68"/>
            <p:cNvSpPr/>
            <p:nvPr/>
          </p:nvSpPr>
          <p:spPr bwMode="auto">
            <a:xfrm>
              <a:off x="7297690" y="1844065"/>
              <a:ext cx="1096962" cy="1105078"/>
            </a:xfrm>
            <a:custGeom>
              <a:avLst/>
              <a:gdLst>
                <a:gd name="T0" fmla="*/ 170792 w 1385360"/>
                <a:gd name="T1" fmla="*/ 0 h 1385360"/>
                <a:gd name="T2" fmla="*/ 341584 w 1385360"/>
                <a:gd name="T3" fmla="*/ 170792 h 1385360"/>
                <a:gd name="T4" fmla="*/ 170792 w 1385360"/>
                <a:gd name="T5" fmla="*/ 341585 h 1385360"/>
                <a:gd name="T6" fmla="*/ 0 w 1385360"/>
                <a:gd name="T7" fmla="*/ 170793 h 1385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5360"/>
                <a:gd name="T13" fmla="*/ 0 h 1385360"/>
                <a:gd name="T14" fmla="*/ 1385360 w 1385360"/>
                <a:gd name="T15" fmla="*/ 1385360 h 1385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lnTo>
                    <a:pt x="6926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 defTabSz="1625600"/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endParaRPr>
            </a:p>
            <a:p>
              <a:pPr algn="ctr" defTabSz="1625600"/>
              <a:r>
                <a:rPr lang="vi-VN" altLang="zh-CN" sz="1900" b="1" dirty="0">
                  <a:solidFill>
                    <a:schemeClr val="bg1"/>
                  </a:solidFill>
                  <a:latin typeface="Montserrat SemiBold" panose="00000700000000000000" pitchFamily="2" charset="0"/>
                  <a:ea typeface="字魂70号-灵悦黑体" panose="00000500000000000000" pitchFamily="2" charset="-122"/>
                  <a:cs typeface="Montserrat SemiBold" panose="00000700000000000000" charset="0"/>
                  <a:sym typeface="+mn-lt"/>
                </a:rPr>
                <a:t>Giảm rủi ro khi triển khai</a:t>
              </a:r>
              <a:endParaRPr lang="zh-CN" altLang="en-US" sz="1900" b="1" dirty="0">
                <a:solidFill>
                  <a:schemeClr val="bg1"/>
                </a:solidFill>
                <a:latin typeface="Montserrat SemiBold" panose="00000700000000000000" pitchFamily="2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1" name="任意多边形 69"/>
            <p:cNvSpPr/>
            <p:nvPr/>
          </p:nvSpPr>
          <p:spPr bwMode="auto">
            <a:xfrm>
              <a:off x="7717531" y="1958181"/>
              <a:ext cx="206375" cy="206375"/>
            </a:xfrm>
            <a:custGeom>
              <a:avLst/>
              <a:gdLst>
                <a:gd name="T0" fmla="*/ 31990 w 260920"/>
                <a:gd name="T1" fmla="*/ 0 h 260921"/>
                <a:gd name="T2" fmla="*/ 63980 w 260920"/>
                <a:gd name="T3" fmla="*/ 31990 h 260921"/>
                <a:gd name="T4" fmla="*/ 31990 w 260920"/>
                <a:gd name="T5" fmla="*/ 63979 h 260921"/>
                <a:gd name="T6" fmla="*/ 0 w 260920"/>
                <a:gd name="T7" fmla="*/ 31990 h 260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920"/>
                <a:gd name="T13" fmla="*/ 0 h 260921"/>
                <a:gd name="T14" fmla="*/ 260920 w 260920"/>
                <a:gd name="T15" fmla="*/ 260921 h 260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lnTo>
                    <a:pt x="1304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1625600"/>
              <a:r>
                <a:rPr lang="vi-VN" altLang="zh-CN" sz="2535" dirty="0">
                  <a:solidFill>
                    <a:schemeClr val="bg1"/>
                  </a:solidFill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</a:rPr>
                <a:t>8</a:t>
              </a:r>
              <a:endParaRPr lang="en-US" altLang="zh-CN" sz="2535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</a:endParaRPr>
            </a:p>
          </p:txBody>
        </p:sp>
      </p:grpSp>
      <p:sp>
        <p:nvSpPr>
          <p:cNvPr id="29" name="TextBox 23"/>
          <p:cNvSpPr txBox="1"/>
          <p:nvPr/>
        </p:nvSpPr>
        <p:spPr>
          <a:xfrm>
            <a:off x="6225587" y="4949853"/>
            <a:ext cx="2649313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766" y="-296152"/>
            <a:ext cx="4240883" cy="2120442"/>
          </a:xfrm>
          <a:prstGeom prst="rect">
            <a:avLst/>
          </a:prstGeom>
        </p:spPr>
      </p:pic>
      <p:sp>
        <p:nvSpPr>
          <p:cNvPr id="2" name="矩形 16">
            <a:extLst>
              <a:ext uri="{FF2B5EF4-FFF2-40B4-BE49-F238E27FC236}">
                <a16:creationId xmlns:a16="http://schemas.microsoft.com/office/drawing/2014/main" id="{13F67B5C-281B-65FA-9A5F-995DE8D0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81" y="4817982"/>
            <a:ext cx="2649313" cy="84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Một số lỗi trong giao diện có thể gây ra lỗ hỏng bảo mật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5BDAD050-DFF5-876E-EFDA-EFEFC8A5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412" y="4762744"/>
            <a:ext cx="2288857" cy="110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Giao diện không chỉ đẹp mà còn cần tải nhanh và phản hồi tức thì 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7952558D-C510-5D3E-5CED-8ECF003B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485" y="4785126"/>
            <a:ext cx="2649313" cy="136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Một số ngành nghề có những quy định và tiêu chuẩn cụ thể trong việc thiết kế UI và trải nghiệm người dùng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8B929A-E667-3F60-D59C-ED3321FB5281}"/>
              </a:ext>
            </a:extLst>
          </p:cNvPr>
          <p:cNvSpPr txBox="1"/>
          <p:nvPr/>
        </p:nvSpPr>
        <p:spPr>
          <a:xfrm>
            <a:off x="9391218" y="4762744"/>
            <a:ext cx="2385521" cy="1364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Khi được đưa vào sử dụng, các lỗi UI có thể làm giảm sự tín nhiệm của người dùng đối với sản phẩm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6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" grpId="0"/>
      <p:bldP spid="4" grpId="0"/>
      <p:bldP spid="5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0281" y="-736510"/>
            <a:ext cx="13744937" cy="687246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695098" y="2699724"/>
            <a:ext cx="7266530" cy="1999867"/>
            <a:chOff x="8638" y="1993"/>
            <a:chExt cx="11806" cy="2562"/>
          </a:xfrm>
        </p:grpSpPr>
        <p:sp>
          <p:nvSpPr>
            <p:cNvPr id="6" name="文本框 5"/>
            <p:cNvSpPr txBox="1"/>
            <p:nvPr/>
          </p:nvSpPr>
          <p:spPr>
            <a:xfrm>
              <a:off x="8638" y="1993"/>
              <a:ext cx="3062" cy="15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>
                  <a:latin typeface="Montserrat SemiBold" panose="00000700000000000000" charset="0"/>
                  <a:cs typeface="Montserrat SemiBold" panose="00000700000000000000" charset="0"/>
                  <a:sym typeface="iekie jianheiti" panose="02000000000000000000" pitchFamily="2" charset="-128"/>
                </a:rPr>
                <a:t>02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36" y="2979"/>
              <a:ext cx="9908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vi-VN" altLang="zh-CN" sz="4000" dirty="0">
                  <a:solidFill>
                    <a:srgbClr val="0FF3FF"/>
                  </a:solidFill>
                  <a:latin typeface="Montserrat SemiBold" panose="00000700000000000000" charset="0"/>
                  <a:cs typeface="Montserrat SemiBold" panose="00000700000000000000" charset="0"/>
                  <a:sym typeface="Century Gothic" panose="020B0502020202020204" pitchFamily="34" charset="0"/>
                </a:rPr>
                <a:t>UI Automator là gì ?</a:t>
              </a:r>
              <a:endParaRPr lang="zh-CN" altLang="en-US" sz="4000" dirty="0">
                <a:solidFill>
                  <a:srgbClr val="0FF3FF"/>
                </a:solidFill>
                <a:latin typeface="Montserrat SemiBold" panose="00000700000000000000" charset="0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36" y="4022"/>
              <a:ext cx="9419" cy="53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pPr algn="l"/>
              <a:r>
                <a:rPr lang="vi-VN" altLang="zh-CN" sz="1600" dirty="0"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1.Định nghĩa</a:t>
              </a:r>
              <a:endParaRPr lang="zh-CN" altLang="en-US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endParaRPr>
            </a:p>
          </p:txBody>
        </p:sp>
      </p:grpSp>
      <p:sp>
        <p:nvSpPr>
          <p:cNvPr id="2" name="文本框 7">
            <a:extLst>
              <a:ext uri="{FF2B5EF4-FFF2-40B4-BE49-F238E27FC236}">
                <a16:creationId xmlns:a16="http://schemas.microsoft.com/office/drawing/2014/main" id="{36CB6ABD-5459-02F3-57BC-AF5594767447}"/>
              </a:ext>
            </a:extLst>
          </p:cNvPr>
          <p:cNvSpPr txBox="1"/>
          <p:nvPr/>
        </p:nvSpPr>
        <p:spPr>
          <a:xfrm>
            <a:off x="5863307" y="4786075"/>
            <a:ext cx="5981065" cy="3371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lvl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b="0" kern="0">
                <a:ln w="18415" cmpd="sng">
                  <a:noFill/>
                  <a:prstDash val="solid"/>
                </a:ln>
                <a:gradFill>
                  <a:gsLst>
                    <a:gs pos="0">
                      <a:srgbClr val="07F4FF"/>
                    </a:gs>
                    <a:gs pos="100000">
                      <a:srgbClr val="3882D7"/>
                    </a:gs>
                  </a:gsLst>
                  <a:lin ang="16200000" scaled="1"/>
                </a:gradFill>
                <a:effectLst>
                  <a:outerShdw blurRad="266700" algn="tl" rotWithShape="0">
                    <a:srgbClr val="001D36">
                      <a:alpha val="55000"/>
                    </a:srgbClr>
                  </a:outerShdw>
                </a:effectLst>
                <a:latin typeface="字魂70号-灵悦黑体" panose="00000500000000000000" pitchFamily="2" charset="-122"/>
                <a:ea typeface="字魂70号-灵悦黑体" panose="00000500000000000000" pitchFamily="2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vi-VN" altLang="zh-CN" sz="1600" dirty="0"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2.Lịch sử hình thành và phát triển của UI Automator</a:t>
            </a:r>
            <a:endParaRPr lang="zh-CN" altLang="en-US" sz="1600" dirty="0">
              <a:solidFill>
                <a:schemeClr val="bg1"/>
              </a:solidFill>
              <a:latin typeface="Montserrat SemiBold" panose="00000700000000000000" charset="0"/>
              <a:cs typeface="Montserrat SemiBold" panose="000007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1"/>
          <p:cNvSpPr/>
          <p:nvPr/>
        </p:nvSpPr>
        <p:spPr>
          <a:xfrm>
            <a:off x="0" y="2958986"/>
            <a:ext cx="12192000" cy="1347474"/>
          </a:xfrm>
          <a:custGeom>
            <a:avLst/>
            <a:gdLst>
              <a:gd name="connsiteX0" fmla="*/ 0 w 10898372"/>
              <a:gd name="connsiteY0" fmla="*/ 209517 h 1347474"/>
              <a:gd name="connsiteX1" fmla="*/ 2392326 w 10898372"/>
              <a:gd name="connsiteY1" fmla="*/ 1347201 h 1347474"/>
              <a:gd name="connsiteX2" fmla="*/ 4433777 w 10898372"/>
              <a:gd name="connsiteY2" fmla="*/ 326475 h 1347474"/>
              <a:gd name="connsiteX3" fmla="*/ 6996223 w 10898372"/>
              <a:gd name="connsiteY3" fmla="*/ 1272773 h 1347474"/>
              <a:gd name="connsiteX4" fmla="*/ 9399181 w 10898372"/>
              <a:gd name="connsiteY4" fmla="*/ 18131 h 1347474"/>
              <a:gd name="connsiteX5" fmla="*/ 10898372 w 10898372"/>
              <a:gd name="connsiteY5" fmla="*/ 645452 h 134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8372" h="1347474">
                <a:moveTo>
                  <a:pt x="0" y="209517"/>
                </a:moveTo>
                <a:cubicBezTo>
                  <a:pt x="826681" y="768612"/>
                  <a:pt x="1653363" y="1327708"/>
                  <a:pt x="2392326" y="1347201"/>
                </a:cubicBezTo>
                <a:cubicBezTo>
                  <a:pt x="3131289" y="1366694"/>
                  <a:pt x="3666461" y="338880"/>
                  <a:pt x="4433777" y="326475"/>
                </a:cubicBezTo>
                <a:cubicBezTo>
                  <a:pt x="5201093" y="314070"/>
                  <a:pt x="6168656" y="1324164"/>
                  <a:pt x="6996223" y="1272773"/>
                </a:cubicBezTo>
                <a:cubicBezTo>
                  <a:pt x="7823790" y="1221382"/>
                  <a:pt x="8748823" y="122684"/>
                  <a:pt x="9399181" y="18131"/>
                </a:cubicBezTo>
                <a:cubicBezTo>
                  <a:pt x="10049539" y="-86422"/>
                  <a:pt x="10473955" y="279515"/>
                  <a:pt x="10898372" y="645452"/>
                </a:cubicBezTo>
              </a:path>
            </a:pathLst>
          </a:custGeom>
          <a:noFill/>
          <a:ln>
            <a:solidFill>
              <a:srgbClr val="6AE7FF">
                <a:alpha val="61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91832" y="3742659"/>
            <a:ext cx="914400" cy="914400"/>
            <a:chOff x="1991832" y="3742659"/>
            <a:chExt cx="914400" cy="914400"/>
          </a:xfrm>
        </p:grpSpPr>
        <p:sp>
          <p:nvSpPr>
            <p:cNvPr id="12" name="椭圆 11"/>
            <p:cNvSpPr/>
            <p:nvPr/>
          </p:nvSpPr>
          <p:spPr>
            <a:xfrm>
              <a:off x="1991832" y="3742659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3" name="statistics-on-laptop_82095"/>
            <p:cNvSpPr>
              <a:spLocks noChangeAspect="1"/>
            </p:cNvSpPr>
            <p:nvPr/>
          </p:nvSpPr>
          <p:spPr bwMode="auto">
            <a:xfrm>
              <a:off x="2254903" y="3999630"/>
              <a:ext cx="388257" cy="388257"/>
            </a:xfrm>
            <a:custGeom>
              <a:avLst/>
              <a:gdLst>
                <a:gd name="connsiteX0" fmla="*/ 211137 w 331788"/>
                <a:gd name="connsiteY0" fmla="*/ 211138 h 331788"/>
                <a:gd name="connsiteX1" fmla="*/ 211137 w 331788"/>
                <a:gd name="connsiteY1" fmla="*/ 314326 h 331788"/>
                <a:gd name="connsiteX2" fmla="*/ 314325 w 331788"/>
                <a:gd name="connsiteY2" fmla="*/ 211138 h 331788"/>
                <a:gd name="connsiteX3" fmla="*/ 211137 w 331788"/>
                <a:gd name="connsiteY3" fmla="*/ 211138 h 331788"/>
                <a:gd name="connsiteX4" fmla="*/ 203047 w 331788"/>
                <a:gd name="connsiteY4" fmla="*/ 195263 h 331788"/>
                <a:gd name="connsiteX5" fmla="*/ 323713 w 331788"/>
                <a:gd name="connsiteY5" fmla="*/ 195263 h 331788"/>
                <a:gd name="connsiteX6" fmla="*/ 328903 w 331788"/>
                <a:gd name="connsiteY6" fmla="*/ 197858 h 331788"/>
                <a:gd name="connsiteX7" fmla="*/ 330200 w 331788"/>
                <a:gd name="connsiteY7" fmla="*/ 204345 h 331788"/>
                <a:gd name="connsiteX8" fmla="*/ 204344 w 331788"/>
                <a:gd name="connsiteY8" fmla="*/ 330201 h 331788"/>
                <a:gd name="connsiteX9" fmla="*/ 203047 w 331788"/>
                <a:gd name="connsiteY9" fmla="*/ 330201 h 331788"/>
                <a:gd name="connsiteX10" fmla="*/ 197857 w 331788"/>
                <a:gd name="connsiteY10" fmla="*/ 328904 h 331788"/>
                <a:gd name="connsiteX11" fmla="*/ 195262 w 331788"/>
                <a:gd name="connsiteY11" fmla="*/ 323714 h 331788"/>
                <a:gd name="connsiteX12" fmla="*/ 195262 w 331788"/>
                <a:gd name="connsiteY12" fmla="*/ 203048 h 331788"/>
                <a:gd name="connsiteX13" fmla="*/ 203047 w 331788"/>
                <a:gd name="connsiteY13" fmla="*/ 195263 h 331788"/>
                <a:gd name="connsiteX14" fmla="*/ 165894 w 331788"/>
                <a:gd name="connsiteY14" fmla="*/ 0 h 331788"/>
                <a:gd name="connsiteX15" fmla="*/ 331788 w 331788"/>
                <a:gd name="connsiteY15" fmla="*/ 165894 h 331788"/>
                <a:gd name="connsiteX16" fmla="*/ 316236 w 331788"/>
                <a:gd name="connsiteY16" fmla="*/ 181446 h 331788"/>
                <a:gd name="connsiteX17" fmla="*/ 181446 w 331788"/>
                <a:gd name="connsiteY17" fmla="*/ 181446 h 331788"/>
                <a:gd name="connsiteX18" fmla="*/ 181446 w 331788"/>
                <a:gd name="connsiteY18" fmla="*/ 316236 h 331788"/>
                <a:gd name="connsiteX19" fmla="*/ 165894 w 331788"/>
                <a:gd name="connsiteY19" fmla="*/ 331788 h 331788"/>
                <a:gd name="connsiteX20" fmla="*/ 0 w 331788"/>
                <a:gd name="connsiteY20" fmla="*/ 165894 h 331788"/>
                <a:gd name="connsiteX21" fmla="*/ 165894 w 331788"/>
                <a:gd name="connsiteY21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1788" h="331788">
                  <a:moveTo>
                    <a:pt x="211137" y="211138"/>
                  </a:moveTo>
                  <a:cubicBezTo>
                    <a:pt x="211137" y="211138"/>
                    <a:pt x="211137" y="211138"/>
                    <a:pt x="211137" y="314326"/>
                  </a:cubicBezTo>
                  <a:cubicBezTo>
                    <a:pt x="262731" y="305297"/>
                    <a:pt x="305296" y="262732"/>
                    <a:pt x="314325" y="211138"/>
                  </a:cubicBezTo>
                  <a:cubicBezTo>
                    <a:pt x="314325" y="211138"/>
                    <a:pt x="314325" y="211138"/>
                    <a:pt x="211137" y="211138"/>
                  </a:cubicBezTo>
                  <a:close/>
                  <a:moveTo>
                    <a:pt x="203047" y="195263"/>
                  </a:moveTo>
                  <a:cubicBezTo>
                    <a:pt x="203047" y="195263"/>
                    <a:pt x="203047" y="195263"/>
                    <a:pt x="323713" y="195263"/>
                  </a:cubicBezTo>
                  <a:cubicBezTo>
                    <a:pt x="325010" y="195263"/>
                    <a:pt x="327605" y="196560"/>
                    <a:pt x="328903" y="197858"/>
                  </a:cubicBezTo>
                  <a:cubicBezTo>
                    <a:pt x="330200" y="199155"/>
                    <a:pt x="330200" y="201750"/>
                    <a:pt x="330200" y="204345"/>
                  </a:cubicBezTo>
                  <a:cubicBezTo>
                    <a:pt x="323713" y="270517"/>
                    <a:pt x="270516" y="323714"/>
                    <a:pt x="204344" y="330201"/>
                  </a:cubicBezTo>
                  <a:cubicBezTo>
                    <a:pt x="204344" y="330201"/>
                    <a:pt x="203047" y="330201"/>
                    <a:pt x="203047" y="330201"/>
                  </a:cubicBezTo>
                  <a:cubicBezTo>
                    <a:pt x="201749" y="330201"/>
                    <a:pt x="199154" y="330201"/>
                    <a:pt x="197857" y="328904"/>
                  </a:cubicBezTo>
                  <a:cubicBezTo>
                    <a:pt x="196559" y="327606"/>
                    <a:pt x="195262" y="325011"/>
                    <a:pt x="195262" y="323714"/>
                  </a:cubicBezTo>
                  <a:cubicBezTo>
                    <a:pt x="195262" y="323714"/>
                    <a:pt x="195262" y="323714"/>
                    <a:pt x="195262" y="203048"/>
                  </a:cubicBezTo>
                  <a:cubicBezTo>
                    <a:pt x="195262" y="199155"/>
                    <a:pt x="199154" y="195263"/>
                    <a:pt x="203047" y="195263"/>
                  </a:cubicBezTo>
                  <a:close/>
                  <a:moveTo>
                    <a:pt x="165894" y="0"/>
                  </a:moveTo>
                  <a:cubicBezTo>
                    <a:pt x="257914" y="0"/>
                    <a:pt x="331788" y="73874"/>
                    <a:pt x="331788" y="165894"/>
                  </a:cubicBezTo>
                  <a:cubicBezTo>
                    <a:pt x="331788" y="173670"/>
                    <a:pt x="325308" y="181446"/>
                    <a:pt x="316236" y="181446"/>
                  </a:cubicBezTo>
                  <a:cubicBezTo>
                    <a:pt x="316236" y="181446"/>
                    <a:pt x="316236" y="181446"/>
                    <a:pt x="181446" y="181446"/>
                  </a:cubicBezTo>
                  <a:cubicBezTo>
                    <a:pt x="181446" y="181446"/>
                    <a:pt x="181446" y="181446"/>
                    <a:pt x="181446" y="316236"/>
                  </a:cubicBezTo>
                  <a:cubicBezTo>
                    <a:pt x="181446" y="325308"/>
                    <a:pt x="173670" y="331788"/>
                    <a:pt x="165894" y="331788"/>
                  </a:cubicBezTo>
                  <a:cubicBezTo>
                    <a:pt x="73874" y="331788"/>
                    <a:pt x="0" y="257914"/>
                    <a:pt x="0" y="165894"/>
                  </a:cubicBezTo>
                  <a:cubicBezTo>
                    <a:pt x="0" y="73874"/>
                    <a:pt x="73874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23144" y="2739587"/>
            <a:ext cx="914400" cy="914400"/>
            <a:chOff x="4423144" y="2739587"/>
            <a:chExt cx="914400" cy="914400"/>
          </a:xfrm>
        </p:grpSpPr>
        <p:sp>
          <p:nvSpPr>
            <p:cNvPr id="15" name="椭圆 14"/>
            <p:cNvSpPr/>
            <p:nvPr/>
          </p:nvSpPr>
          <p:spPr>
            <a:xfrm>
              <a:off x="4423144" y="2739587"/>
              <a:ext cx="914400" cy="914400"/>
            </a:xfrm>
            <a:prstGeom prst="ellipse">
              <a:avLst/>
            </a:prstGeom>
            <a:solidFill>
              <a:srgbClr val="377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6" name="statistics-on-laptop_82095"/>
            <p:cNvSpPr>
              <a:spLocks noChangeAspect="1"/>
            </p:cNvSpPr>
            <p:nvPr/>
          </p:nvSpPr>
          <p:spPr bwMode="auto">
            <a:xfrm>
              <a:off x="4731947" y="3002658"/>
              <a:ext cx="296793" cy="388257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73290" y="3824908"/>
            <a:ext cx="914400" cy="914400"/>
            <a:chOff x="6854456" y="3707148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6854456" y="3707148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19" name="statistics-on-laptop_82095"/>
            <p:cNvSpPr>
              <a:spLocks noChangeAspect="1"/>
            </p:cNvSpPr>
            <p:nvPr/>
          </p:nvSpPr>
          <p:spPr bwMode="auto">
            <a:xfrm>
              <a:off x="7117527" y="4022204"/>
              <a:ext cx="388257" cy="280510"/>
            </a:xfrm>
            <a:custGeom>
              <a:avLst/>
              <a:gdLst>
                <a:gd name="connsiteX0" fmla="*/ 15875 w 331788"/>
                <a:gd name="connsiteY0" fmla="*/ 19464 h 239713"/>
                <a:gd name="connsiteX1" fmla="*/ 15875 w 331788"/>
                <a:gd name="connsiteY1" fmla="*/ 206376 h 239713"/>
                <a:gd name="connsiteX2" fmla="*/ 107950 w 331788"/>
                <a:gd name="connsiteY2" fmla="*/ 112713 h 239713"/>
                <a:gd name="connsiteX3" fmla="*/ 119063 w 331788"/>
                <a:gd name="connsiteY3" fmla="*/ 125413 h 239713"/>
                <a:gd name="connsiteX4" fmla="*/ 17463 w 331788"/>
                <a:gd name="connsiteY4" fmla="*/ 223838 h 239713"/>
                <a:gd name="connsiteX5" fmla="*/ 312738 w 331788"/>
                <a:gd name="connsiteY5" fmla="*/ 223838 h 239713"/>
                <a:gd name="connsiteX6" fmla="*/ 212725 w 331788"/>
                <a:gd name="connsiteY6" fmla="*/ 125413 h 239713"/>
                <a:gd name="connsiteX7" fmla="*/ 220844 w 331788"/>
                <a:gd name="connsiteY7" fmla="*/ 114588 h 239713"/>
                <a:gd name="connsiteX8" fmla="*/ 222484 w 331788"/>
                <a:gd name="connsiteY8" fmla="*/ 112947 h 239713"/>
                <a:gd name="connsiteX9" fmla="*/ 315913 w 331788"/>
                <a:gd name="connsiteY9" fmla="*/ 206376 h 239713"/>
                <a:gd name="connsiteX10" fmla="*/ 315913 w 331788"/>
                <a:gd name="connsiteY10" fmla="*/ 19464 h 239713"/>
                <a:gd name="connsiteX11" fmla="*/ 254806 w 331788"/>
                <a:gd name="connsiteY11" fmla="*/ 80606 h 239713"/>
                <a:gd name="connsiteX12" fmla="*/ 222484 w 331788"/>
                <a:gd name="connsiteY12" fmla="*/ 112947 h 239713"/>
                <a:gd name="connsiteX13" fmla="*/ 222250 w 331788"/>
                <a:gd name="connsiteY13" fmla="*/ 112713 h 239713"/>
                <a:gd name="connsiteX14" fmla="*/ 220844 w 331788"/>
                <a:gd name="connsiteY14" fmla="*/ 114588 h 239713"/>
                <a:gd name="connsiteX15" fmla="*/ 218878 w 331788"/>
                <a:gd name="connsiteY15" fmla="*/ 116556 h 239713"/>
                <a:gd name="connsiteX16" fmla="*/ 171067 w 331788"/>
                <a:gd name="connsiteY16" fmla="*/ 164394 h 239713"/>
                <a:gd name="connsiteX17" fmla="*/ 160721 w 331788"/>
                <a:gd name="connsiteY17" fmla="*/ 164394 h 239713"/>
                <a:gd name="connsiteX18" fmla="*/ 15875 w 331788"/>
                <a:gd name="connsiteY18" fmla="*/ 19464 h 239713"/>
                <a:gd name="connsiteX19" fmla="*/ 30101 w 331788"/>
                <a:gd name="connsiteY19" fmla="*/ 14288 h 239713"/>
                <a:gd name="connsiteX20" fmla="*/ 165894 w 331788"/>
                <a:gd name="connsiteY20" fmla="*/ 148866 h 239713"/>
                <a:gd name="connsiteX21" fmla="*/ 301687 w 331788"/>
                <a:gd name="connsiteY21" fmla="*/ 14288 h 239713"/>
                <a:gd name="connsiteX22" fmla="*/ 7776 w 331788"/>
                <a:gd name="connsiteY22" fmla="*/ 0 h 239713"/>
                <a:gd name="connsiteX23" fmla="*/ 324012 w 331788"/>
                <a:gd name="connsiteY23" fmla="*/ 0 h 239713"/>
                <a:gd name="connsiteX24" fmla="*/ 331788 w 331788"/>
                <a:gd name="connsiteY24" fmla="*/ 7733 h 239713"/>
                <a:gd name="connsiteX25" fmla="*/ 331788 w 331788"/>
                <a:gd name="connsiteY25" fmla="*/ 231980 h 239713"/>
                <a:gd name="connsiteX26" fmla="*/ 324012 w 331788"/>
                <a:gd name="connsiteY26" fmla="*/ 239713 h 239713"/>
                <a:gd name="connsiteX27" fmla="*/ 7776 w 331788"/>
                <a:gd name="connsiteY27" fmla="*/ 239713 h 239713"/>
                <a:gd name="connsiteX28" fmla="*/ 0 w 331788"/>
                <a:gd name="connsiteY28" fmla="*/ 231980 h 239713"/>
                <a:gd name="connsiteX29" fmla="*/ 0 w 331788"/>
                <a:gd name="connsiteY29" fmla="*/ 7733 h 239713"/>
                <a:gd name="connsiteX30" fmla="*/ 7776 w 331788"/>
                <a:gd name="connsiteY30" fmla="*/ 0 h 23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31788" h="239713">
                  <a:moveTo>
                    <a:pt x="15875" y="19464"/>
                  </a:moveTo>
                  <a:lnTo>
                    <a:pt x="15875" y="206376"/>
                  </a:lnTo>
                  <a:lnTo>
                    <a:pt x="107950" y="112713"/>
                  </a:lnTo>
                  <a:lnTo>
                    <a:pt x="119063" y="125413"/>
                  </a:lnTo>
                  <a:lnTo>
                    <a:pt x="17463" y="223838"/>
                  </a:lnTo>
                  <a:lnTo>
                    <a:pt x="312738" y="223838"/>
                  </a:lnTo>
                  <a:lnTo>
                    <a:pt x="212725" y="125413"/>
                  </a:lnTo>
                  <a:lnTo>
                    <a:pt x="220844" y="114588"/>
                  </a:lnTo>
                  <a:lnTo>
                    <a:pt x="222484" y="112947"/>
                  </a:lnTo>
                  <a:lnTo>
                    <a:pt x="315913" y="206376"/>
                  </a:lnTo>
                  <a:lnTo>
                    <a:pt x="315913" y="19464"/>
                  </a:lnTo>
                  <a:cubicBezTo>
                    <a:pt x="315913" y="19464"/>
                    <a:pt x="315913" y="19464"/>
                    <a:pt x="254806" y="80606"/>
                  </a:cubicBezTo>
                  <a:lnTo>
                    <a:pt x="222484" y="112947"/>
                  </a:lnTo>
                  <a:lnTo>
                    <a:pt x="222250" y="112713"/>
                  </a:lnTo>
                  <a:lnTo>
                    <a:pt x="220844" y="114588"/>
                  </a:lnTo>
                  <a:lnTo>
                    <a:pt x="218878" y="116556"/>
                  </a:lnTo>
                  <a:cubicBezTo>
                    <a:pt x="205015" y="130426"/>
                    <a:pt x="189173" y="146278"/>
                    <a:pt x="171067" y="164394"/>
                  </a:cubicBezTo>
                  <a:cubicBezTo>
                    <a:pt x="168481" y="168276"/>
                    <a:pt x="163308" y="168276"/>
                    <a:pt x="160721" y="164394"/>
                  </a:cubicBezTo>
                  <a:cubicBezTo>
                    <a:pt x="160721" y="164394"/>
                    <a:pt x="160721" y="164394"/>
                    <a:pt x="15875" y="19464"/>
                  </a:cubicBezTo>
                  <a:close/>
                  <a:moveTo>
                    <a:pt x="30101" y="14288"/>
                  </a:moveTo>
                  <a:cubicBezTo>
                    <a:pt x="30101" y="14288"/>
                    <a:pt x="30101" y="14288"/>
                    <a:pt x="165894" y="148866"/>
                  </a:cubicBezTo>
                  <a:cubicBezTo>
                    <a:pt x="165894" y="148866"/>
                    <a:pt x="165894" y="148866"/>
                    <a:pt x="301687" y="14288"/>
                  </a:cubicBezTo>
                  <a:close/>
                  <a:moveTo>
                    <a:pt x="7776" y="0"/>
                  </a:moveTo>
                  <a:cubicBezTo>
                    <a:pt x="7776" y="0"/>
                    <a:pt x="7776" y="0"/>
                    <a:pt x="324012" y="0"/>
                  </a:cubicBezTo>
                  <a:cubicBezTo>
                    <a:pt x="327900" y="0"/>
                    <a:pt x="331788" y="3866"/>
                    <a:pt x="331788" y="7733"/>
                  </a:cubicBezTo>
                  <a:cubicBezTo>
                    <a:pt x="331788" y="7733"/>
                    <a:pt x="331788" y="7733"/>
                    <a:pt x="331788" y="231980"/>
                  </a:cubicBezTo>
                  <a:cubicBezTo>
                    <a:pt x="331788" y="235847"/>
                    <a:pt x="327900" y="239713"/>
                    <a:pt x="324012" y="239713"/>
                  </a:cubicBezTo>
                  <a:cubicBezTo>
                    <a:pt x="324012" y="239713"/>
                    <a:pt x="324012" y="239713"/>
                    <a:pt x="7776" y="239713"/>
                  </a:cubicBezTo>
                  <a:cubicBezTo>
                    <a:pt x="3888" y="239713"/>
                    <a:pt x="0" y="235847"/>
                    <a:pt x="0" y="231980"/>
                  </a:cubicBezTo>
                  <a:cubicBezTo>
                    <a:pt x="0" y="231980"/>
                    <a:pt x="0" y="231980"/>
                    <a:pt x="0" y="7733"/>
                  </a:cubicBezTo>
                  <a:cubicBezTo>
                    <a:pt x="0" y="3866"/>
                    <a:pt x="3888" y="0"/>
                    <a:pt x="77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91976" y="2551552"/>
            <a:ext cx="914400" cy="914400"/>
            <a:chOff x="9285768" y="2828259"/>
            <a:chExt cx="914400" cy="914400"/>
          </a:xfrm>
        </p:grpSpPr>
        <p:sp>
          <p:nvSpPr>
            <p:cNvPr id="21" name="椭圆 20"/>
            <p:cNvSpPr/>
            <p:nvPr/>
          </p:nvSpPr>
          <p:spPr>
            <a:xfrm>
              <a:off x="9285768" y="2828259"/>
              <a:ext cx="914400" cy="914400"/>
            </a:xfrm>
            <a:prstGeom prst="ellipse">
              <a:avLst/>
            </a:prstGeom>
            <a:solidFill>
              <a:srgbClr val="377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  <p:sp>
          <p:nvSpPr>
            <p:cNvPr id="22" name="statistics-on-laptop_82095"/>
            <p:cNvSpPr>
              <a:spLocks noChangeAspect="1"/>
            </p:cNvSpPr>
            <p:nvPr/>
          </p:nvSpPr>
          <p:spPr bwMode="auto">
            <a:xfrm>
              <a:off x="9548839" y="3132031"/>
              <a:ext cx="388257" cy="305938"/>
            </a:xfrm>
            <a:custGeom>
              <a:avLst/>
              <a:gdLst>
                <a:gd name="connsiteX0" fmla="*/ 238459 w 328388"/>
                <a:gd name="connsiteY0" fmla="*/ 133350 h 258763"/>
                <a:gd name="connsiteX1" fmla="*/ 229503 w 328388"/>
                <a:gd name="connsiteY1" fmla="*/ 144992 h 258763"/>
                <a:gd name="connsiteX2" fmla="*/ 234621 w 328388"/>
                <a:gd name="connsiteY2" fmla="*/ 160514 h 258763"/>
                <a:gd name="connsiteX3" fmla="*/ 205193 w 328388"/>
                <a:gd name="connsiteY3" fmla="*/ 190265 h 258763"/>
                <a:gd name="connsiteX4" fmla="*/ 177045 w 328388"/>
                <a:gd name="connsiteY4" fmla="*/ 160514 h 258763"/>
                <a:gd name="connsiteX5" fmla="*/ 178324 w 328388"/>
                <a:gd name="connsiteY5" fmla="*/ 150166 h 258763"/>
                <a:gd name="connsiteX6" fmla="*/ 166808 w 328388"/>
                <a:gd name="connsiteY6" fmla="*/ 142405 h 258763"/>
                <a:gd name="connsiteX7" fmla="*/ 162970 w 328388"/>
                <a:gd name="connsiteY7" fmla="*/ 160514 h 258763"/>
                <a:gd name="connsiteX8" fmla="*/ 205193 w 328388"/>
                <a:gd name="connsiteY8" fmla="*/ 203200 h 258763"/>
                <a:gd name="connsiteX9" fmla="*/ 248695 w 328388"/>
                <a:gd name="connsiteY9" fmla="*/ 160514 h 258763"/>
                <a:gd name="connsiteX10" fmla="*/ 238459 w 328388"/>
                <a:gd name="connsiteY10" fmla="*/ 133350 h 258763"/>
                <a:gd name="connsiteX11" fmla="*/ 205629 w 328388"/>
                <a:gd name="connsiteY11" fmla="*/ 117475 h 258763"/>
                <a:gd name="connsiteX12" fmla="*/ 175670 w 328388"/>
                <a:gd name="connsiteY12" fmla="*/ 129084 h 258763"/>
                <a:gd name="connsiteX13" fmla="*/ 188696 w 328388"/>
                <a:gd name="connsiteY13" fmla="*/ 138113 h 258763"/>
                <a:gd name="connsiteX14" fmla="*/ 205629 w 328388"/>
                <a:gd name="connsiteY14" fmla="*/ 131664 h 258763"/>
                <a:gd name="connsiteX15" fmla="*/ 218655 w 328388"/>
                <a:gd name="connsiteY15" fmla="*/ 134244 h 258763"/>
                <a:gd name="connsiteX16" fmla="*/ 226470 w 328388"/>
                <a:gd name="connsiteY16" fmla="*/ 122635 h 258763"/>
                <a:gd name="connsiteX17" fmla="*/ 205629 w 328388"/>
                <a:gd name="connsiteY17" fmla="*/ 117475 h 258763"/>
                <a:gd name="connsiteX18" fmla="*/ 299177 w 328388"/>
                <a:gd name="connsiteY18" fmla="*/ 0 h 258763"/>
                <a:gd name="connsiteX19" fmla="*/ 312121 w 328388"/>
                <a:gd name="connsiteY19" fmla="*/ 2588 h 258763"/>
                <a:gd name="connsiteX20" fmla="*/ 325066 w 328388"/>
                <a:gd name="connsiteY20" fmla="*/ 41402 h 258763"/>
                <a:gd name="connsiteX21" fmla="*/ 299177 w 328388"/>
                <a:gd name="connsiteY21" fmla="*/ 58222 h 258763"/>
                <a:gd name="connsiteX22" fmla="*/ 292705 w 328388"/>
                <a:gd name="connsiteY22" fmla="*/ 56928 h 258763"/>
                <a:gd name="connsiteX23" fmla="*/ 247400 w 328388"/>
                <a:gd name="connsiteY23" fmla="*/ 119031 h 258763"/>
                <a:gd name="connsiteX24" fmla="*/ 262933 w 328388"/>
                <a:gd name="connsiteY24" fmla="*/ 159139 h 258763"/>
                <a:gd name="connsiteX25" fmla="*/ 251284 w 328388"/>
                <a:gd name="connsiteY25" fmla="*/ 195366 h 258763"/>
                <a:gd name="connsiteX26" fmla="*/ 275878 w 328388"/>
                <a:gd name="connsiteY26" fmla="*/ 217361 h 258763"/>
                <a:gd name="connsiteX27" fmla="*/ 304355 w 328388"/>
                <a:gd name="connsiteY27" fmla="*/ 244531 h 258763"/>
                <a:gd name="connsiteX28" fmla="*/ 305649 w 328388"/>
                <a:gd name="connsiteY28" fmla="*/ 256176 h 258763"/>
                <a:gd name="connsiteX29" fmla="*/ 299177 w 328388"/>
                <a:gd name="connsiteY29" fmla="*/ 258763 h 258763"/>
                <a:gd name="connsiteX30" fmla="*/ 294000 w 328388"/>
                <a:gd name="connsiteY30" fmla="*/ 256176 h 258763"/>
                <a:gd name="connsiteX31" fmla="*/ 240928 w 328388"/>
                <a:gd name="connsiteY31" fmla="*/ 205717 h 258763"/>
                <a:gd name="connsiteX32" fmla="*/ 204684 w 328388"/>
                <a:gd name="connsiteY32" fmla="*/ 217361 h 258763"/>
                <a:gd name="connsiteX33" fmla="*/ 146435 w 328388"/>
                <a:gd name="connsiteY33" fmla="*/ 159139 h 258763"/>
                <a:gd name="connsiteX34" fmla="*/ 154201 w 328388"/>
                <a:gd name="connsiteY34" fmla="*/ 131969 h 258763"/>
                <a:gd name="connsiteX35" fmla="*/ 119252 w 328388"/>
                <a:gd name="connsiteY35" fmla="*/ 107387 h 258763"/>
                <a:gd name="connsiteX36" fmla="*/ 98541 w 328388"/>
                <a:gd name="connsiteY36" fmla="*/ 116443 h 258763"/>
                <a:gd name="connsiteX37" fmla="*/ 85597 w 328388"/>
                <a:gd name="connsiteY37" fmla="*/ 113856 h 258763"/>
                <a:gd name="connsiteX38" fmla="*/ 49353 w 328388"/>
                <a:gd name="connsiteY38" fmla="*/ 160433 h 258763"/>
                <a:gd name="connsiteX39" fmla="*/ 54531 w 328388"/>
                <a:gd name="connsiteY39" fmla="*/ 194072 h 258763"/>
                <a:gd name="connsiteX40" fmla="*/ 28642 w 328388"/>
                <a:gd name="connsiteY40" fmla="*/ 209598 h 258763"/>
                <a:gd name="connsiteX41" fmla="*/ 15698 w 328388"/>
                <a:gd name="connsiteY41" fmla="*/ 207011 h 258763"/>
                <a:gd name="connsiteX42" fmla="*/ 2754 w 328388"/>
                <a:gd name="connsiteY42" fmla="*/ 168196 h 258763"/>
                <a:gd name="connsiteX43" fmla="*/ 28642 w 328388"/>
                <a:gd name="connsiteY43" fmla="*/ 151376 h 258763"/>
                <a:gd name="connsiteX44" fmla="*/ 36409 w 328388"/>
                <a:gd name="connsiteY44" fmla="*/ 152670 h 258763"/>
                <a:gd name="connsiteX45" fmla="*/ 73947 w 328388"/>
                <a:gd name="connsiteY45" fmla="*/ 103505 h 258763"/>
                <a:gd name="connsiteX46" fmla="*/ 72653 w 328388"/>
                <a:gd name="connsiteY46" fmla="*/ 75041 h 258763"/>
                <a:gd name="connsiteX47" fmla="*/ 98541 w 328388"/>
                <a:gd name="connsiteY47" fmla="*/ 58222 h 258763"/>
                <a:gd name="connsiteX48" fmla="*/ 111485 w 328388"/>
                <a:gd name="connsiteY48" fmla="*/ 62103 h 258763"/>
                <a:gd name="connsiteX49" fmla="*/ 125724 w 328388"/>
                <a:gd name="connsiteY49" fmla="*/ 94448 h 258763"/>
                <a:gd name="connsiteX50" fmla="*/ 163262 w 328388"/>
                <a:gd name="connsiteY50" fmla="*/ 119031 h 258763"/>
                <a:gd name="connsiteX51" fmla="*/ 204684 w 328388"/>
                <a:gd name="connsiteY51" fmla="*/ 100917 h 258763"/>
                <a:gd name="connsiteX52" fmla="*/ 234456 w 328388"/>
                <a:gd name="connsiteY52" fmla="*/ 109974 h 258763"/>
                <a:gd name="connsiteX53" fmla="*/ 279761 w 328388"/>
                <a:gd name="connsiteY53" fmla="*/ 49165 h 258763"/>
                <a:gd name="connsiteX54" fmla="*/ 273289 w 328388"/>
                <a:gd name="connsiteY54" fmla="*/ 15526 h 258763"/>
                <a:gd name="connsiteX55" fmla="*/ 299177 w 328388"/>
                <a:gd name="connsiteY55" fmla="*/ 0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28388" h="258763">
                  <a:moveTo>
                    <a:pt x="238459" y="133350"/>
                  </a:moveTo>
                  <a:cubicBezTo>
                    <a:pt x="238459" y="133350"/>
                    <a:pt x="238459" y="133350"/>
                    <a:pt x="229503" y="144992"/>
                  </a:cubicBezTo>
                  <a:cubicBezTo>
                    <a:pt x="232062" y="148872"/>
                    <a:pt x="234621" y="155340"/>
                    <a:pt x="234621" y="160514"/>
                  </a:cubicBezTo>
                  <a:cubicBezTo>
                    <a:pt x="234621" y="177330"/>
                    <a:pt x="221826" y="190265"/>
                    <a:pt x="205193" y="190265"/>
                  </a:cubicBezTo>
                  <a:cubicBezTo>
                    <a:pt x="189839" y="190265"/>
                    <a:pt x="177045" y="177330"/>
                    <a:pt x="177045" y="160514"/>
                  </a:cubicBezTo>
                  <a:cubicBezTo>
                    <a:pt x="177045" y="156633"/>
                    <a:pt x="178324" y="154046"/>
                    <a:pt x="178324" y="150166"/>
                  </a:cubicBezTo>
                  <a:cubicBezTo>
                    <a:pt x="178324" y="150166"/>
                    <a:pt x="178324" y="150166"/>
                    <a:pt x="166808" y="142405"/>
                  </a:cubicBezTo>
                  <a:cubicBezTo>
                    <a:pt x="164249" y="147579"/>
                    <a:pt x="162970" y="154046"/>
                    <a:pt x="162970" y="160514"/>
                  </a:cubicBezTo>
                  <a:cubicBezTo>
                    <a:pt x="162970" y="185091"/>
                    <a:pt x="182162" y="203200"/>
                    <a:pt x="205193" y="203200"/>
                  </a:cubicBezTo>
                  <a:cubicBezTo>
                    <a:pt x="229503" y="203200"/>
                    <a:pt x="248695" y="185091"/>
                    <a:pt x="248695" y="160514"/>
                  </a:cubicBezTo>
                  <a:cubicBezTo>
                    <a:pt x="248695" y="150166"/>
                    <a:pt x="244857" y="141111"/>
                    <a:pt x="238459" y="133350"/>
                  </a:cubicBezTo>
                  <a:close/>
                  <a:moveTo>
                    <a:pt x="205629" y="117475"/>
                  </a:moveTo>
                  <a:cubicBezTo>
                    <a:pt x="193906" y="117475"/>
                    <a:pt x="183486" y="122635"/>
                    <a:pt x="175670" y="129084"/>
                  </a:cubicBezTo>
                  <a:cubicBezTo>
                    <a:pt x="175670" y="129084"/>
                    <a:pt x="175670" y="129084"/>
                    <a:pt x="188696" y="138113"/>
                  </a:cubicBezTo>
                  <a:cubicBezTo>
                    <a:pt x="192604" y="134244"/>
                    <a:pt x="199116" y="131664"/>
                    <a:pt x="205629" y="131664"/>
                  </a:cubicBezTo>
                  <a:cubicBezTo>
                    <a:pt x="210839" y="131664"/>
                    <a:pt x="214747" y="132954"/>
                    <a:pt x="218655" y="134244"/>
                  </a:cubicBezTo>
                  <a:cubicBezTo>
                    <a:pt x="218655" y="134244"/>
                    <a:pt x="218655" y="134244"/>
                    <a:pt x="226470" y="122635"/>
                  </a:cubicBezTo>
                  <a:cubicBezTo>
                    <a:pt x="221260" y="120055"/>
                    <a:pt x="213445" y="117475"/>
                    <a:pt x="205629" y="117475"/>
                  </a:cubicBezTo>
                  <a:close/>
                  <a:moveTo>
                    <a:pt x="299177" y="0"/>
                  </a:moveTo>
                  <a:cubicBezTo>
                    <a:pt x="304355" y="0"/>
                    <a:pt x="308238" y="1294"/>
                    <a:pt x="312121" y="2588"/>
                  </a:cubicBezTo>
                  <a:cubicBezTo>
                    <a:pt x="326360" y="10350"/>
                    <a:pt x="332832" y="27170"/>
                    <a:pt x="325066" y="41402"/>
                  </a:cubicBezTo>
                  <a:cubicBezTo>
                    <a:pt x="321182" y="51752"/>
                    <a:pt x="310827" y="58222"/>
                    <a:pt x="299177" y="58222"/>
                  </a:cubicBezTo>
                  <a:cubicBezTo>
                    <a:pt x="297883" y="58222"/>
                    <a:pt x="295294" y="56928"/>
                    <a:pt x="292705" y="56928"/>
                  </a:cubicBezTo>
                  <a:cubicBezTo>
                    <a:pt x="292705" y="56928"/>
                    <a:pt x="292705" y="56928"/>
                    <a:pt x="247400" y="119031"/>
                  </a:cubicBezTo>
                  <a:cubicBezTo>
                    <a:pt x="257756" y="129382"/>
                    <a:pt x="262933" y="143614"/>
                    <a:pt x="262933" y="159139"/>
                  </a:cubicBezTo>
                  <a:cubicBezTo>
                    <a:pt x="262933" y="173371"/>
                    <a:pt x="259050" y="185016"/>
                    <a:pt x="251284" y="195366"/>
                  </a:cubicBezTo>
                  <a:cubicBezTo>
                    <a:pt x="251284" y="195366"/>
                    <a:pt x="251284" y="195366"/>
                    <a:pt x="275878" y="217361"/>
                  </a:cubicBezTo>
                  <a:cubicBezTo>
                    <a:pt x="275878" y="217361"/>
                    <a:pt x="275878" y="217361"/>
                    <a:pt x="304355" y="244531"/>
                  </a:cubicBezTo>
                  <a:cubicBezTo>
                    <a:pt x="308238" y="248413"/>
                    <a:pt x="308238" y="252294"/>
                    <a:pt x="305649" y="256176"/>
                  </a:cubicBezTo>
                  <a:cubicBezTo>
                    <a:pt x="304355" y="257469"/>
                    <a:pt x="301766" y="258763"/>
                    <a:pt x="299177" y="258763"/>
                  </a:cubicBezTo>
                  <a:cubicBezTo>
                    <a:pt x="297883" y="258763"/>
                    <a:pt x="296588" y="257469"/>
                    <a:pt x="294000" y="256176"/>
                  </a:cubicBezTo>
                  <a:cubicBezTo>
                    <a:pt x="294000" y="256176"/>
                    <a:pt x="294000" y="256176"/>
                    <a:pt x="240928" y="205717"/>
                  </a:cubicBezTo>
                  <a:cubicBezTo>
                    <a:pt x="230573" y="213480"/>
                    <a:pt x="218923" y="217361"/>
                    <a:pt x="204684" y="217361"/>
                  </a:cubicBezTo>
                  <a:cubicBezTo>
                    <a:pt x="172323" y="217361"/>
                    <a:pt x="146435" y="191485"/>
                    <a:pt x="146435" y="159139"/>
                  </a:cubicBezTo>
                  <a:cubicBezTo>
                    <a:pt x="146435" y="150083"/>
                    <a:pt x="149024" y="139732"/>
                    <a:pt x="154201" y="131969"/>
                  </a:cubicBezTo>
                  <a:cubicBezTo>
                    <a:pt x="154201" y="131969"/>
                    <a:pt x="154201" y="131969"/>
                    <a:pt x="119252" y="107387"/>
                  </a:cubicBezTo>
                  <a:cubicBezTo>
                    <a:pt x="114074" y="113856"/>
                    <a:pt x="106308" y="116443"/>
                    <a:pt x="98541" y="116443"/>
                  </a:cubicBezTo>
                  <a:cubicBezTo>
                    <a:pt x="93363" y="116443"/>
                    <a:pt x="89480" y="115149"/>
                    <a:pt x="85597" y="113856"/>
                  </a:cubicBezTo>
                  <a:cubicBezTo>
                    <a:pt x="85597" y="113856"/>
                    <a:pt x="85597" y="113856"/>
                    <a:pt x="49353" y="160433"/>
                  </a:cubicBezTo>
                  <a:cubicBezTo>
                    <a:pt x="58414" y="168196"/>
                    <a:pt x="61003" y="182428"/>
                    <a:pt x="54531" y="194072"/>
                  </a:cubicBezTo>
                  <a:cubicBezTo>
                    <a:pt x="50648" y="203129"/>
                    <a:pt x="40292" y="209598"/>
                    <a:pt x="28642" y="209598"/>
                  </a:cubicBezTo>
                  <a:cubicBezTo>
                    <a:pt x="24759" y="209598"/>
                    <a:pt x="20876" y="208304"/>
                    <a:pt x="15698" y="207011"/>
                  </a:cubicBezTo>
                  <a:cubicBezTo>
                    <a:pt x="1459" y="199248"/>
                    <a:pt x="-3718" y="182428"/>
                    <a:pt x="2754" y="168196"/>
                  </a:cubicBezTo>
                  <a:cubicBezTo>
                    <a:pt x="7932" y="157846"/>
                    <a:pt x="18287" y="151376"/>
                    <a:pt x="28642" y="151376"/>
                  </a:cubicBezTo>
                  <a:cubicBezTo>
                    <a:pt x="31231" y="151376"/>
                    <a:pt x="33820" y="152670"/>
                    <a:pt x="36409" y="152670"/>
                  </a:cubicBezTo>
                  <a:cubicBezTo>
                    <a:pt x="36409" y="152670"/>
                    <a:pt x="36409" y="152670"/>
                    <a:pt x="73947" y="103505"/>
                  </a:cubicBezTo>
                  <a:cubicBezTo>
                    <a:pt x="68769" y="95742"/>
                    <a:pt x="67475" y="84098"/>
                    <a:pt x="72653" y="75041"/>
                  </a:cubicBezTo>
                  <a:cubicBezTo>
                    <a:pt x="76536" y="64691"/>
                    <a:pt x="86891" y="58222"/>
                    <a:pt x="98541" y="58222"/>
                  </a:cubicBezTo>
                  <a:cubicBezTo>
                    <a:pt x="102424" y="58222"/>
                    <a:pt x="106308" y="59515"/>
                    <a:pt x="111485" y="62103"/>
                  </a:cubicBezTo>
                  <a:cubicBezTo>
                    <a:pt x="123135" y="67278"/>
                    <a:pt x="129607" y="81510"/>
                    <a:pt x="125724" y="94448"/>
                  </a:cubicBezTo>
                  <a:cubicBezTo>
                    <a:pt x="125724" y="94448"/>
                    <a:pt x="125724" y="94448"/>
                    <a:pt x="163262" y="119031"/>
                  </a:cubicBezTo>
                  <a:cubicBezTo>
                    <a:pt x="173618" y="108680"/>
                    <a:pt x="187857" y="100917"/>
                    <a:pt x="204684" y="100917"/>
                  </a:cubicBezTo>
                  <a:cubicBezTo>
                    <a:pt x="216334" y="100917"/>
                    <a:pt x="226690" y="104799"/>
                    <a:pt x="234456" y="109974"/>
                  </a:cubicBezTo>
                  <a:cubicBezTo>
                    <a:pt x="234456" y="109974"/>
                    <a:pt x="234456" y="109974"/>
                    <a:pt x="279761" y="49165"/>
                  </a:cubicBezTo>
                  <a:cubicBezTo>
                    <a:pt x="270700" y="41402"/>
                    <a:pt x="268111" y="27170"/>
                    <a:pt x="273289" y="15526"/>
                  </a:cubicBezTo>
                  <a:cubicBezTo>
                    <a:pt x="278466" y="6469"/>
                    <a:pt x="288822" y="0"/>
                    <a:pt x="2991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-894767" y="-296153"/>
            <a:ext cx="10599205" cy="2204199"/>
            <a:chOff x="-894766" y="-296152"/>
            <a:chExt cx="7749222" cy="2120442"/>
          </a:xfrm>
        </p:grpSpPr>
        <p:sp>
          <p:nvSpPr>
            <p:cNvPr id="62" name="文本框 61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  <p:cNvSpPr txBox="1"/>
            <p:nvPr/>
          </p:nvSpPr>
          <p:spPr>
            <a:xfrm>
              <a:off x="1798586" y="439295"/>
              <a:ext cx="50558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vi-V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 SemiBold" panose="00000700000000000000" charset="0"/>
                  <a:ea typeface="字魂70号-灵悦黑体" panose="00000500000000000000" pitchFamily="2" charset="-122"/>
                  <a:cs typeface="Montserrat SemiBold" panose="00000700000000000000" charset="0"/>
                  <a:sym typeface="Century Gothic" panose="020B0502020202020204" pitchFamily="34" charset="0"/>
                </a:rPr>
                <a:t>Lịch sử hình thành và phát triển của UI Automator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4766" y="-296152"/>
              <a:ext cx="4240883" cy="2120442"/>
            </a:xfrm>
            <a:prstGeom prst="rect">
              <a:avLst/>
            </a:prstGeom>
          </p:spPr>
        </p:pic>
      </p:grpSp>
      <p:sp>
        <p:nvSpPr>
          <p:cNvPr id="45" name="文本框 21"/>
          <p:cNvSpPr txBox="1"/>
          <p:nvPr/>
        </p:nvSpPr>
        <p:spPr>
          <a:xfrm>
            <a:off x="1404457" y="3002658"/>
            <a:ext cx="17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Ra mắt lần đầu</a:t>
            </a:r>
            <a:endParaRPr lang="zh-CN" altLang="en-US" sz="16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6459620" y="3029719"/>
            <a:ext cx="230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solidFill>
                  <a:schemeClr val="bg1"/>
                </a:solidFill>
                <a:latin typeface="Montserrat SemiBold" panose="00000700000000000000" charset="0"/>
                <a:ea typeface="字魂70号-灵悦黑体" panose="00000500000000000000" pitchFamily="2" charset="-122"/>
                <a:cs typeface="Montserrat SemiBold" panose="00000700000000000000" charset="0"/>
                <a:sym typeface="+mn-lt"/>
              </a:rPr>
              <a:t>Các phiên bản nâng cấp(2012-20141)</a:t>
            </a:r>
            <a:endParaRPr lang="en-US" sz="16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9" name="文本框 21"/>
          <p:cNvSpPr txBox="1"/>
          <p:nvPr/>
        </p:nvSpPr>
        <p:spPr>
          <a:xfrm>
            <a:off x="4022081" y="3976533"/>
            <a:ext cx="175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Mục tiêu ban đầu</a:t>
            </a:r>
            <a:endParaRPr lang="en-US" sz="16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36" name="文本框 21"/>
          <p:cNvSpPr txBox="1"/>
          <p:nvPr/>
        </p:nvSpPr>
        <p:spPr>
          <a:xfrm>
            <a:off x="9199962" y="3803112"/>
            <a:ext cx="273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Tích hợp với Android Studio(2014-nay)</a:t>
            </a:r>
            <a:endParaRPr lang="en-US" sz="16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45" grpId="0"/>
      <p:bldP spid="7" grpId="0"/>
      <p:bldP spid="9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718" y="-7235"/>
            <a:ext cx="13744937" cy="687246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431449" y="2681310"/>
            <a:ext cx="8361045" cy="3543935"/>
            <a:chOff x="6648" y="1964"/>
            <a:chExt cx="13167" cy="5581"/>
          </a:xfrm>
        </p:grpSpPr>
        <p:sp>
          <p:nvSpPr>
            <p:cNvPr id="6" name="文本框 5"/>
            <p:cNvSpPr txBox="1"/>
            <p:nvPr/>
          </p:nvSpPr>
          <p:spPr>
            <a:xfrm>
              <a:off x="8638" y="1993"/>
              <a:ext cx="3062" cy="15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>
                  <a:latin typeface="Montserrat SemiBold" panose="00000700000000000000" charset="0"/>
                  <a:cs typeface="Montserrat SemiBold" panose="00000700000000000000" charset="0"/>
                  <a:sym typeface="iekie jianheiti" panose="02000000000000000000" pitchFamily="2" charset="-128"/>
                </a:rPr>
                <a:t>03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07" y="1964"/>
              <a:ext cx="9908" cy="208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vi-VN" altLang="zh-CN" sz="4000" dirty="0">
                  <a:solidFill>
                    <a:srgbClr val="0FF3FF"/>
                  </a:solidFill>
                  <a:latin typeface="Montserrat SemiBold" panose="00000700000000000000" charset="0"/>
                  <a:cs typeface="Montserrat SemiBold" panose="00000700000000000000" charset="0"/>
                  <a:sym typeface="Century Gothic" panose="020B0502020202020204" pitchFamily="34" charset="0"/>
                </a:rPr>
                <a:t>Cấu trúc của UI Automator</a:t>
              </a:r>
              <a:endParaRPr lang="zh-CN" altLang="en-US" sz="4000" dirty="0">
                <a:solidFill>
                  <a:srgbClr val="0FF3FF"/>
                </a:solidFill>
                <a:latin typeface="Montserrat SemiBold" panose="00000700000000000000" charset="0"/>
                <a:cs typeface="Montserrat SemiBold" panose="00000700000000000000" charset="0"/>
                <a:sym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48" y="5073"/>
              <a:ext cx="10104" cy="247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sz="6000" b="0" kern="0">
                  <a:ln w="18415" cmpd="sng">
                    <a:noFill/>
                    <a:prstDash val="solid"/>
                  </a:ln>
                  <a:gradFill>
                    <a:gsLst>
                      <a:gs pos="0">
                        <a:srgbClr val="07F4FF"/>
                      </a:gs>
                      <a:gs pos="100000">
                        <a:srgbClr val="3882D7"/>
                      </a:gs>
                    </a:gsLst>
                    <a:lin ang="16200000" scaled="1"/>
                  </a:gradFill>
                  <a:effectLst>
                    <a:outerShdw blurRad="266700" algn="tl" rotWithShape="0">
                      <a:srgbClr val="001D36">
                        <a:alpha val="55000"/>
                      </a:srgbClr>
                    </a:outerShdw>
                  </a:effectLst>
                  <a:latin typeface="字魂70号-灵悦黑体" panose="00000500000000000000" pitchFamily="2" charset="-122"/>
                  <a:ea typeface="字魂70号-灵悦黑体" panose="00000500000000000000" pitchFamily="2" charset="-122"/>
                  <a:cs typeface="Times New Roman" panose="02020603050405020304" pitchFamily="18" charset="0"/>
                </a:defRPr>
              </a:lvl1pPr>
            </a:lstStyle>
            <a:p>
              <a:pPr algn="l"/>
              <a:r>
                <a:rPr lang="vi-VN" altLang="zh-CN" sz="20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1.Thành phần chính của UI Automator (APIs):</a:t>
              </a:r>
            </a:p>
            <a:p>
              <a:pPr algn="l"/>
              <a:r>
                <a:rPr lang="vi-VN" altLang="zh-CN" sz="20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2.UI Automator:Công cụ để phân tích giao diện người dùng</a:t>
              </a:r>
            </a:p>
            <a:p>
              <a:pPr algn="l"/>
              <a:r>
                <a:rPr lang="vi-VN" altLang="zh-CN" sz="2000" dirty="0">
                  <a:solidFill>
                    <a:schemeClr val="bg1"/>
                  </a:solidFill>
                  <a:latin typeface="Montserrat SemiBold" panose="00000700000000000000" charset="0"/>
                  <a:cs typeface="Montserrat SemiBold" panose="00000700000000000000" charset="0"/>
                  <a:sym typeface="+mn-lt"/>
                </a:rPr>
                <a:t>3.Nguyên lý hoạt động của công cụ </a:t>
              </a:r>
            </a:p>
            <a:p>
              <a:pPr algn="l"/>
              <a:endParaRPr lang="zh-CN" altLang="en-US" sz="16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2529</Words>
  <Application>Microsoft Office PowerPoint</Application>
  <PresentationFormat>Widescreen</PresentationFormat>
  <Paragraphs>191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Montserrat SemiBold</vt:lpstr>
      <vt:lpstr>字魂70号-灵悦黑体</vt:lpstr>
      <vt:lpstr>1_Office 主题​​</vt:lpstr>
      <vt:lpstr>3_Office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Minh Thông Đoàn</cp:lastModifiedBy>
  <cp:revision>18</cp:revision>
  <dcterms:created xsi:type="dcterms:W3CDTF">2019-08-15T13:26:00Z</dcterms:created>
  <dcterms:modified xsi:type="dcterms:W3CDTF">2024-09-28T03:01:33Z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D5DF04A567A24227B739ED3C5471B171</vt:lpwstr>
  </property>
  <property fmtid="{D5CDD505-2E9C-101B-9397-08002B2CF9AE}" pid="3" name="KSOProductBuildVer">
    <vt:lpwstr>2052-11.1.0.10228</vt:lpwstr>
  </property>
</Properties>
</file>