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3" r:id="rId3"/>
    <p:sldId id="264" r:id="rId4"/>
    <p:sldId id="298" r:id="rId5"/>
    <p:sldId id="299" r:id="rId6"/>
    <p:sldId id="266" r:id="rId7"/>
    <p:sldId id="300" r:id="rId8"/>
    <p:sldId id="301" r:id="rId9"/>
    <p:sldId id="302" r:id="rId10"/>
    <p:sldId id="303" r:id="rId11"/>
    <p:sldId id="304" r:id="rId12"/>
    <p:sldId id="30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4EE"/>
    <a:srgbClr val="C9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8786" autoAdjust="0"/>
  </p:normalViewPr>
  <p:slideViewPr>
    <p:cSldViewPr>
      <p:cViewPr varScale="1">
        <p:scale>
          <a:sx n="97" d="100"/>
          <a:sy n="97" d="100"/>
        </p:scale>
        <p:origin x="15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61945-F91E-4707-91EF-BDF810CE038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1D5FC-6908-4932-AE1E-6816DDF9E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0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D5FC-6908-4932-AE1E-6816DDF9EF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7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D5FC-6908-4932-AE1E-6816DDF9EF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88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D5FC-6908-4932-AE1E-6816DDF9EF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38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D5FC-6908-4932-AE1E-6816DDF9EF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D5FC-6908-4932-AE1E-6816DDF9EF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35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D5FC-6908-4932-AE1E-6816DDF9EF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31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D5FC-6908-4932-AE1E-6816DDF9EF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90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D5FC-6908-4932-AE1E-6816DDF9EF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31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D5FC-6908-4932-AE1E-6816DDF9EF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9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336512D-D266-E348-B570-C54DBD86569E}" type="datetime1">
              <a:rPr lang="en-US" smtClean="0"/>
              <a:t>3/29/22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A9C494-EE57-4648-944B-B5DAF8C17B9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B577CE-C751-D04D-B1FE-9685041AF292}" type="datetime1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9C494-EE57-4648-944B-B5DAF8C1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B4F8872B-74B0-5142-8F3F-E018BC642181}" type="datetime1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3BA9C494-EE57-4648-944B-B5DAF8C17B9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A090F5-020D-114B-8A40-4653FF4CE872}" type="datetime1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CS380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9C494-EE57-4648-944B-B5DAF8C1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DF407E-64B9-BD4D-AAA0-1475E619F39E}" type="datetime1">
              <a:rPr lang="en-US" smtClean="0"/>
              <a:t>3/29/22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BA9C494-EE57-4648-944B-B5DAF8C17B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AF7313-69B5-2B42-B627-2DC959516B0F}" type="datetime1">
              <a:rPr lang="en-US" smtClean="0"/>
              <a:t>3/29/22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3BA9C494-EE57-4648-944B-B5DAF8C17B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ACA063-F092-C849-9AD9-4689DBC7FFBA}" type="datetime1">
              <a:rPr lang="en-US" smtClean="0"/>
              <a:t>3/29/22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3BA9C494-EE57-4648-944B-B5DAF8C17B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4978A9-E18B-3142-8E06-C304FAA17847}" type="datetime1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9C494-EE57-4648-944B-B5DAF8C1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213D0-C995-6748-BB0A-0A008B21C3F4}" type="datetime1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A9C494-EE57-4648-944B-B5DAF8C1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0CF03F-F002-F245-864F-1CB6776148DB}" type="datetime1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9C494-EE57-4648-944B-B5DAF8C1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68D7D402-9B86-1C48-A12B-8CABAFF00BDF}" type="datetime1">
              <a:rPr lang="en-US" smtClean="0"/>
              <a:t>3/29/22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3BA9C494-EE57-4648-944B-B5DAF8C17B9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B8A074B0-2434-B843-A657-09157EF5548B}" type="datetime1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/>
              <a:t>CS380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3BA9C494-EE57-4648-944B-B5DAF8C17B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" TargetMode="External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hp.ne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mpps.com/downloads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www.apachefriends.org/download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hyperlink" Target="http://www.wampserver.com/en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A9C494-EE57-4648-944B-B5DAF8C17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2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10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096AD89-1BF5-3243-AA22-AAF74DEDA4FF}"/>
              </a:ext>
            </a:extLst>
          </p:cNvPr>
          <p:cNvSpPr txBox="1">
            <a:spLocks/>
          </p:cNvSpPr>
          <p:nvPr/>
        </p:nvSpPr>
        <p:spPr>
          <a:xfrm>
            <a:off x="612648" y="1676400"/>
            <a:ext cx="8153400" cy="4953000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/>
              <a:t>W3School</a:t>
            </a:r>
          </a:p>
          <a:p>
            <a:r>
              <a:rPr lang="vi-VN" sz="2400" dirty="0"/>
              <a:t>Tutorialspoint</a:t>
            </a:r>
          </a:p>
        </p:txBody>
      </p:sp>
    </p:spTree>
    <p:extLst>
      <p:ext uri="{BB962C8B-B14F-4D97-AF65-F5344CB8AC3E}">
        <p14:creationId xmlns:p14="http://schemas.microsoft.com/office/powerpoint/2010/main" val="422280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11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096AD89-1BF5-3243-AA22-AAF74DEDA4FF}"/>
              </a:ext>
            </a:extLst>
          </p:cNvPr>
          <p:cNvSpPr txBox="1">
            <a:spLocks/>
          </p:cNvSpPr>
          <p:nvPr/>
        </p:nvSpPr>
        <p:spPr>
          <a:xfrm>
            <a:off x="612648" y="1676400"/>
            <a:ext cx="8153400" cy="4953000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/>
              <a:t>SQL</a:t>
            </a:r>
          </a:p>
          <a:p>
            <a:pPr lvl="1"/>
            <a:r>
              <a:rPr lang="vi-VN" sz="2100" dirty="0"/>
              <a:t>SELECT</a:t>
            </a:r>
          </a:p>
          <a:p>
            <a:pPr lvl="1"/>
            <a:r>
              <a:rPr lang="vi-VN" sz="2100" dirty="0"/>
              <a:t>INSERT</a:t>
            </a:r>
          </a:p>
          <a:p>
            <a:pPr lvl="1"/>
            <a:r>
              <a:rPr lang="vi-VN" sz="2100" dirty="0"/>
              <a:t>UPDATE</a:t>
            </a:r>
          </a:p>
          <a:p>
            <a:pPr lvl="1"/>
            <a:r>
              <a:rPr lang="vi-VN" sz="2100" dirty="0"/>
              <a:t>DELETE</a:t>
            </a:r>
          </a:p>
          <a:p>
            <a:r>
              <a:rPr lang="vi-VN" sz="2400" dirty="0"/>
              <a:t>Hyper Text Markup Language</a:t>
            </a:r>
          </a:p>
          <a:p>
            <a:r>
              <a:rPr lang="vi-VN" sz="2400" dirty="0"/>
              <a:t>Javascript / JQuery</a:t>
            </a:r>
          </a:p>
          <a:p>
            <a:r>
              <a:rPr lang="vi-VN" sz="2400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91739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B4DF-0FE6-EE4F-AD54-B2ECE127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Bài tập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FB1EF-B47A-9240-A0BE-4B34129E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702EA4E-925C-9B4C-90C7-B75C708AD996}"/>
              </a:ext>
            </a:extLst>
          </p:cNvPr>
          <p:cNvSpPr txBox="1">
            <a:spLocks/>
          </p:cNvSpPr>
          <p:nvPr/>
        </p:nvSpPr>
        <p:spPr>
          <a:xfrm>
            <a:off x="612648" y="1676400"/>
            <a:ext cx="8153400" cy="4953000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/>
              <a:t>Cài đặt WAMP hoặc XAMP</a:t>
            </a:r>
          </a:p>
          <a:p>
            <a:r>
              <a:rPr lang="vi-VN" sz="2400" dirty="0"/>
              <a:t>Quay video:</a:t>
            </a:r>
          </a:p>
          <a:p>
            <a:pPr lvl="1"/>
            <a:r>
              <a:rPr lang="vi-VN" sz="2100" dirty="0"/>
              <a:t>Quá trình cài đặt</a:t>
            </a:r>
          </a:p>
          <a:p>
            <a:pPr lvl="1"/>
            <a:r>
              <a:rPr lang="vi-VN" sz="2100" dirty="0"/>
              <a:t>Mở trang </a:t>
            </a:r>
            <a:r>
              <a:rPr lang="vi-VN" sz="2100" dirty="0">
                <a:hlinkClick r:id="rId2"/>
              </a:rPr>
              <a:t>http://localhost</a:t>
            </a:r>
            <a:endParaRPr lang="vi-VN" sz="2100" dirty="0"/>
          </a:p>
          <a:p>
            <a:pPr lvl="1"/>
            <a:r>
              <a:rPr lang="vi-VN" sz="2100"/>
              <a:t>Mở trang </a:t>
            </a:r>
            <a:r>
              <a:rPr lang="vi-VN" sz="2100">
                <a:hlinkClick r:id="rId3"/>
              </a:rPr>
              <a:t>http://localhost/phpmyadmin</a:t>
            </a:r>
            <a:endParaRPr lang="vi-VN" sz="2100" dirty="0"/>
          </a:p>
          <a:p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50271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webpage,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55152" cy="4495800"/>
          </a:xfrm>
        </p:spPr>
        <p:txBody>
          <a:bodyPr/>
          <a:lstStyle/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24600" y="4572000"/>
            <a:ext cx="2819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Kết quả hình ảnh cho website webpage">
            <a:extLst>
              <a:ext uri="{FF2B5EF4-FFF2-40B4-BE49-F238E27FC236}">
                <a16:creationId xmlns:a16="http://schemas.microsoft.com/office/drawing/2014/main" id="{3BBC1806-DCB4-6A4E-BCE2-5A2656842F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82996"/>
            <a:ext cx="7772400" cy="4489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211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78952" cy="990600"/>
          </a:xfrm>
        </p:spPr>
        <p:txBody>
          <a:bodyPr/>
          <a:lstStyle/>
          <a:p>
            <a:r>
              <a:rPr lang="vi-VN" sz="4000" dirty="0"/>
              <a:t>Cơ chế hoạt động của website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 descr="Kết quả hình ảnh cho webbrowser web developer web server">
            <a:extLst>
              <a:ext uri="{FF2B5EF4-FFF2-40B4-BE49-F238E27FC236}">
                <a16:creationId xmlns:a16="http://schemas.microsoft.com/office/drawing/2014/main" id="{3BD66F3E-5617-0C4A-A511-3E463BC2761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50386"/>
            <a:ext cx="7772400" cy="4321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195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78952" cy="990600"/>
          </a:xfrm>
        </p:spPr>
        <p:txBody>
          <a:bodyPr/>
          <a:lstStyle/>
          <a:p>
            <a:r>
              <a:rPr lang="vi-VN" sz="4000" dirty="0"/>
              <a:t>Cơ chế hoạt động của website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Kết quả hình ảnh cho webbrowser web developer web server">
            <a:extLst>
              <a:ext uri="{FF2B5EF4-FFF2-40B4-BE49-F238E27FC236}">
                <a16:creationId xmlns:a16="http://schemas.microsoft.com/office/drawing/2014/main" id="{9587E00B-33EB-0944-8F6E-154BC94F37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21408"/>
            <a:ext cx="7772400" cy="3857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78952" cy="990600"/>
          </a:xfrm>
        </p:spPr>
        <p:txBody>
          <a:bodyPr/>
          <a:lstStyle/>
          <a:p>
            <a:r>
              <a:rPr lang="vi-VN" sz="4000" dirty="0"/>
              <a:t>Cơ chế hoạt động của website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Kết quả hình ảnh cho webbrowser web developer web server">
            <a:extLst>
              <a:ext uri="{FF2B5EF4-FFF2-40B4-BE49-F238E27FC236}">
                <a16:creationId xmlns:a16="http://schemas.microsoft.com/office/drawing/2014/main" id="{948C477D-A657-C443-BED3-C4E24CA1B5E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10"/>
          <a:stretch/>
        </p:blipFill>
        <p:spPr bwMode="auto">
          <a:xfrm>
            <a:off x="685800" y="1907499"/>
            <a:ext cx="7772400" cy="4264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008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PHP/MySQL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6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096AD89-1BF5-3243-AA22-AAF74DEDA4FF}"/>
              </a:ext>
            </a:extLst>
          </p:cNvPr>
          <p:cNvSpPr txBox="1">
            <a:spLocks/>
          </p:cNvSpPr>
          <p:nvPr/>
        </p:nvSpPr>
        <p:spPr>
          <a:xfrm>
            <a:off x="612648" y="1676400"/>
            <a:ext cx="8153400" cy="4953000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php.net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…</a:t>
            </a:r>
          </a:p>
          <a:p>
            <a:r>
              <a:rPr lang="en-US" sz="2400" dirty="0"/>
              <a:t>PHP 5</a:t>
            </a:r>
          </a:p>
          <a:p>
            <a:r>
              <a:rPr lang="en-US" sz="2400" dirty="0"/>
              <a:t>PHP 6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PHP 7</a:t>
            </a:r>
          </a:p>
          <a:p>
            <a:r>
              <a:rPr lang="en-US" sz="2400" dirty="0"/>
              <a:t>PHP 8</a:t>
            </a:r>
          </a:p>
        </p:txBody>
      </p:sp>
      <p:pic>
        <p:nvPicPr>
          <p:cNvPr id="11" name="Picture 10" descr="Kết quả hình ảnh cho php.net">
            <a:extLst>
              <a:ext uri="{FF2B5EF4-FFF2-40B4-BE49-F238E27FC236}">
                <a16:creationId xmlns:a16="http://schemas.microsoft.com/office/drawing/2014/main" id="{9DB51BF4-EF71-B445-9623-00F269EFE54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27554"/>
            <a:ext cx="23050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94E547-1F98-F94C-8548-956CC5EF2017}"/>
              </a:ext>
            </a:extLst>
          </p:cNvPr>
          <p:cNvSpPr txBox="1"/>
          <p:nvPr/>
        </p:nvSpPr>
        <p:spPr>
          <a:xfrm>
            <a:off x="2990850" y="3106346"/>
            <a:ext cx="3634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hlinkClick r:id="rId4"/>
              </a:rPr>
              <a:t>Hypertext Preprocessor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77264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PHP/MySQL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096AD89-1BF5-3243-AA22-AAF74DEDA4FF}"/>
              </a:ext>
            </a:extLst>
          </p:cNvPr>
          <p:cNvSpPr txBox="1">
            <a:spLocks/>
          </p:cNvSpPr>
          <p:nvPr/>
        </p:nvSpPr>
        <p:spPr>
          <a:xfrm>
            <a:off x="612648" y="1676400"/>
            <a:ext cx="8153400" cy="4953000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mysql.com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vi-VN" sz="2400" dirty="0"/>
              <a:t>phpMyAdmin</a:t>
            </a:r>
            <a:endParaRPr lang="en-US" sz="2400" dirty="0"/>
          </a:p>
          <a:p>
            <a:r>
              <a:rPr lang="en-US" sz="2400" dirty="0"/>
              <a:t>MySQL Workbench</a:t>
            </a:r>
          </a:p>
          <a:p>
            <a:r>
              <a:rPr lang="vi-VN" sz="2400" dirty="0"/>
              <a:t>Navicat</a:t>
            </a:r>
            <a:endParaRPr lang="en-US" sz="2400" dirty="0"/>
          </a:p>
          <a:p>
            <a:r>
              <a:rPr lang="en-US" sz="2400" dirty="0"/>
              <a:t>… </a:t>
            </a:r>
          </a:p>
        </p:txBody>
      </p:sp>
      <p:pic>
        <p:nvPicPr>
          <p:cNvPr id="7" name="Picture 6" descr="Kết quả hình ảnh cho mysql">
            <a:extLst>
              <a:ext uri="{FF2B5EF4-FFF2-40B4-BE49-F238E27FC236}">
                <a16:creationId xmlns:a16="http://schemas.microsoft.com/office/drawing/2014/main" id="{44B95158-5BE9-7F43-AE7B-5CAB0251040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02838"/>
            <a:ext cx="2559605" cy="1494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216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PHP/MySQL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096AD89-1BF5-3243-AA22-AAF74DEDA4FF}"/>
              </a:ext>
            </a:extLst>
          </p:cNvPr>
          <p:cNvSpPr txBox="1">
            <a:spLocks/>
          </p:cNvSpPr>
          <p:nvPr/>
        </p:nvSpPr>
        <p:spPr>
          <a:xfrm>
            <a:off x="612648" y="1676400"/>
            <a:ext cx="8153400" cy="4953000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/>
              <a:t>apache.org</a:t>
            </a:r>
            <a:endParaRPr lang="en-US" sz="2400" dirty="0"/>
          </a:p>
        </p:txBody>
      </p:sp>
      <p:pic>
        <p:nvPicPr>
          <p:cNvPr id="6" name="Picture 5" descr="Apache Logo">
            <a:extLst>
              <a:ext uri="{FF2B5EF4-FFF2-40B4-BE49-F238E27FC236}">
                <a16:creationId xmlns:a16="http://schemas.microsoft.com/office/drawing/2014/main" id="{8324CCF8-35C7-134B-8802-5E214EC9605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54402"/>
            <a:ext cx="3751289" cy="1487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Kết quả hình ảnh cho wampserver">
            <a:extLst>
              <a:ext uri="{FF2B5EF4-FFF2-40B4-BE49-F238E27FC236}">
                <a16:creationId xmlns:a16="http://schemas.microsoft.com/office/drawing/2014/main" id="{3682116B-A14C-E844-BD58-E30FA312967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30225"/>
            <a:ext cx="1262889" cy="125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http://www.softaculous.com/ampps/images/headerlogo.png">
            <a:extLst>
              <a:ext uri="{FF2B5EF4-FFF2-40B4-BE49-F238E27FC236}">
                <a16:creationId xmlns:a16="http://schemas.microsoft.com/office/drawing/2014/main" id="{6D087EAF-D68D-9049-91D3-21FE7171329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10" y="4659079"/>
            <a:ext cx="3776766" cy="1000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" descr="download">
            <a:extLst>
              <a:ext uri="{FF2B5EF4-FFF2-40B4-BE49-F238E27FC236}">
                <a16:creationId xmlns:a16="http://schemas.microsoft.com/office/drawing/2014/main" id="{C1110F26-EAAB-B04B-BE5A-8C99E1E02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249" y="4616685"/>
            <a:ext cx="10668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5C4F62-498A-1E44-8C6E-6F6FD4D17CFB}"/>
              </a:ext>
            </a:extLst>
          </p:cNvPr>
          <p:cNvSpPr txBox="1"/>
          <p:nvPr/>
        </p:nvSpPr>
        <p:spPr>
          <a:xfrm>
            <a:off x="2914249" y="5739003"/>
            <a:ext cx="520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linkClick r:id="rId7"/>
              </a:rPr>
              <a:t>https://www.apachefriends.org/download.html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0DB493-19AD-E046-81FF-376CE9D9FF4B}"/>
              </a:ext>
            </a:extLst>
          </p:cNvPr>
          <p:cNvSpPr txBox="1"/>
          <p:nvPr/>
        </p:nvSpPr>
        <p:spPr>
          <a:xfrm>
            <a:off x="5022647" y="4346231"/>
            <a:ext cx="3940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linkClick r:id="rId8"/>
              </a:rPr>
              <a:t>http://www.ampps.com/downloads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F82933-4F89-0246-9776-33656CDE3E4E}"/>
              </a:ext>
            </a:extLst>
          </p:cNvPr>
          <p:cNvSpPr txBox="1"/>
          <p:nvPr/>
        </p:nvSpPr>
        <p:spPr>
          <a:xfrm>
            <a:off x="653929" y="4068981"/>
            <a:ext cx="594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linkClick r:id="rId9"/>
              </a:rPr>
              <a:t>http://www.wampserver.com/en/#download-wrapper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2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PHP/MySQL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096AD89-1BF5-3243-AA22-AAF74DEDA4FF}"/>
              </a:ext>
            </a:extLst>
          </p:cNvPr>
          <p:cNvSpPr txBox="1">
            <a:spLocks/>
          </p:cNvSpPr>
          <p:nvPr/>
        </p:nvSpPr>
        <p:spPr>
          <a:xfrm>
            <a:off x="612648" y="1676400"/>
            <a:ext cx="8153400" cy="4953000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/>
              <a:t>Trình soạn thảo</a:t>
            </a:r>
          </a:p>
          <a:p>
            <a:pPr lvl="1"/>
            <a:r>
              <a:rPr lang="vi-VN" sz="2100" dirty="0"/>
              <a:t>Notepad</a:t>
            </a:r>
          </a:p>
          <a:p>
            <a:pPr lvl="1"/>
            <a:r>
              <a:rPr lang="vi-VN" sz="2100" dirty="0"/>
              <a:t>Notepad++</a:t>
            </a:r>
          </a:p>
          <a:p>
            <a:pPr lvl="1"/>
            <a:r>
              <a:rPr lang="vi-VN" sz="2100" b="1" dirty="0"/>
              <a:t>Sublime Text</a:t>
            </a:r>
          </a:p>
          <a:p>
            <a:pPr lvl="1"/>
            <a:r>
              <a:rPr lang="vi-VN" sz="2100" b="1" dirty="0"/>
              <a:t>Visual Code</a:t>
            </a:r>
          </a:p>
          <a:p>
            <a:pPr lvl="1"/>
            <a:r>
              <a:rPr lang="vi-VN" sz="2100" dirty="0"/>
              <a:t>Adobe Dreamweaver</a:t>
            </a:r>
          </a:p>
          <a:p>
            <a:pPr lvl="1"/>
            <a:r>
              <a:rPr lang="vi-VN" sz="2100" dirty="0"/>
              <a:t>...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612670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TTuanFontUTM">
      <a:majorFont>
        <a:latin typeface="UTM Avo"/>
        <a:ea typeface=""/>
        <a:cs typeface=""/>
      </a:majorFont>
      <a:minorFont>
        <a:latin typeface="UTM Aptima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1032</TotalTime>
  <Words>184</Words>
  <Application>Microsoft Macintosh PowerPoint</Application>
  <PresentationFormat>On-screen Show (4:3)</PresentationFormat>
  <Paragraphs>81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Tw Cen MT</vt:lpstr>
      <vt:lpstr>UTM Aptima</vt:lpstr>
      <vt:lpstr>UTM Avo</vt:lpstr>
      <vt:lpstr>Wingdings</vt:lpstr>
      <vt:lpstr>Wingdings 2</vt:lpstr>
      <vt:lpstr>Theme2</vt:lpstr>
      <vt:lpstr>Giới thiệu tổng quan</vt:lpstr>
      <vt:lpstr>Khái niệm webpage, website</vt:lpstr>
      <vt:lpstr>Cơ chế hoạt động của website</vt:lpstr>
      <vt:lpstr>Cơ chế hoạt động của website</vt:lpstr>
      <vt:lpstr>Cơ chế hoạt động của website</vt:lpstr>
      <vt:lpstr>Giới thiệu PHP/MySQL</vt:lpstr>
      <vt:lpstr>Giới thiệu PHP/MySQL</vt:lpstr>
      <vt:lpstr>Giới thiệu PHP/MySQL</vt:lpstr>
      <vt:lpstr>Giới thiệu PHP/MySQL</vt:lpstr>
      <vt:lpstr>Tài liệu tham khảo</vt:lpstr>
      <vt:lpstr>Ôn tập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basics</dc:title>
  <dc:creator>Xenia Mountrouidou</dc:creator>
  <cp:lastModifiedBy>Trần Thanh Tuấn</cp:lastModifiedBy>
  <cp:revision>172</cp:revision>
  <dcterms:created xsi:type="dcterms:W3CDTF">2011-07-22T19:31:05Z</dcterms:created>
  <dcterms:modified xsi:type="dcterms:W3CDTF">2022-03-29T03:57:12Z</dcterms:modified>
</cp:coreProperties>
</file>