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72" r:id="rId3"/>
    <p:sldId id="276" r:id="rId4"/>
    <p:sldId id="278" r:id="rId5"/>
    <p:sldId id="283" r:id="rId6"/>
    <p:sldId id="279" r:id="rId7"/>
    <p:sldId id="284" r:id="rId8"/>
    <p:sldId id="285" r:id="rId9"/>
    <p:sldId id="288" r:id="rId10"/>
    <p:sldId id="286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A6C7"/>
    <a:srgbClr val="B591B2"/>
    <a:srgbClr val="AE6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1566" autoAdjust="0"/>
  </p:normalViewPr>
  <p:slideViewPr>
    <p:cSldViewPr>
      <p:cViewPr varScale="1">
        <p:scale>
          <a:sx n="61" d="100"/>
          <a:sy n="61" d="100"/>
        </p:scale>
        <p:origin x="155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74D02-DE36-42C5-AA5A-3BBCAFAC772E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6D783-408F-4FEA-A2B8-B64AAB5EA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2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4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855196D-8DC3-4B9F-86C1-CB9EB43C1C1E}" type="datetime1">
              <a:rPr lang="en-US" smtClean="0"/>
              <a:t>4/9/2020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D9978-4456-44B7-93E3-13CD92144375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829EF463-F1FC-464C-876C-952BE0E7EA7C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C71A6-2245-4C84-B143-3C38894A1700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FDB84F-95A4-48A7-BBE8-6B20A4A7057C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50C0E6-5D88-4DE0-8D95-F87954F9B1FA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565EA64-1C07-4F45-85A0-0C2B2B3D39D8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765E08-B451-43E4-A58A-492FCFF527EB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455534-C2F3-4EA7-A5C9-A1BD1B30D613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BD79F1-5332-4346-A37B-10BB9A2D109A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EA7EF6EB-DB35-4523-A1D0-4D4C62D7D1CC}" type="datetime1">
              <a:rPr lang="en-US" smtClean="0"/>
              <a:t>4/9/2020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E46BD6F5-1594-46F8-BFE5-0E7239AD0DE2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078A9D53-ED47-46FB-B911-D880C3ACD7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Upload file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&amp; HTML Form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3ECA90-4926-4DCC-A018-BD0D4372A3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2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Upload 01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4MB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upload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i="1" dirty="0"/>
              <a:t>(BMP, JPG, PNG, GIF)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3D98-0BD5-4303-AE11-0187D582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909F-D54D-4A49-888D-F3D431561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dirty="0"/>
              <a:t>Dung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01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4MB</a:t>
            </a:r>
          </a:p>
          <a:p>
            <a:pPr lvl="1"/>
            <a:r>
              <a:rPr lang="en-US" dirty="0" err="1"/>
              <a:t>Chỉ</a:t>
            </a:r>
            <a:r>
              <a:rPr lang="en-US" dirty="0"/>
              <a:t> upload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i="1" dirty="0"/>
              <a:t>(BMP, JPG, PNG, GIF)</a:t>
            </a:r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vừa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upload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56A8-646A-4530-B871-D46056120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3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429000"/>
            <a:ext cx="8153400" cy="1676400"/>
          </a:xfrm>
        </p:spPr>
        <p:txBody>
          <a:bodyPr/>
          <a:lstStyle/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enctype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method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POST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03" y="1542932"/>
            <a:ext cx="8153400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&lt;form action="" method="POST"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enctype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="multipart/form-data"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Upload an image as your avatar: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&lt;input type="file" name="avatar"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&lt;input type="submit" /&gt;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&lt;/form&gt;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4877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upload file </a:t>
            </a:r>
            <a:r>
              <a:rPr lang="en-US" dirty="0" err="1"/>
              <a:t>trong</a:t>
            </a:r>
            <a:r>
              <a:rPr lang="en-US" dirty="0"/>
              <a:t> PHP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52578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upload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/>
              <a:t>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$_REQUEST, $_POST)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$_FILES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dirty="0"/>
              <a:t>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/>
              <a:t>: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(MIME type). </a:t>
            </a:r>
            <a:r>
              <a:rPr lang="en-US" dirty="0" err="1"/>
              <a:t>Vd</a:t>
            </a:r>
            <a:r>
              <a:rPr lang="en-US" dirty="0"/>
              <a:t>: image/jpeg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 :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(bytes)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dirty="0"/>
              <a:t> 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tạm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trên</a:t>
            </a:r>
            <a:r>
              <a:rPr lang="en-US" dirty="0"/>
              <a:t>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3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2514600"/>
          </a:xfrm>
        </p:spPr>
        <p:txBody>
          <a:bodyPr/>
          <a:lstStyle/>
          <a:p>
            <a:r>
              <a:rPr lang="en-US" dirty="0" err="1"/>
              <a:t>Vd</a:t>
            </a:r>
            <a:r>
              <a:rPr lang="en-US" dirty="0"/>
              <a:t>: upload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b="1" dirty="0"/>
              <a:t>tobby.jpg</a:t>
            </a:r>
          </a:p>
          <a:p>
            <a:pPr lvl="1"/>
            <a:r>
              <a:rPr lang="en-US" dirty="0"/>
              <a:t>$_FILES["avatar"]["name"]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"tobby.jpg"</a:t>
            </a:r>
          </a:p>
          <a:p>
            <a:pPr lvl="1"/>
            <a:r>
              <a:rPr lang="en-US" dirty="0"/>
              <a:t>$_FILES["avatar"]["type"]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"image/jpeg"</a:t>
            </a:r>
          </a:p>
          <a:p>
            <a:pPr lvl="1"/>
            <a:r>
              <a:rPr lang="en-US" dirty="0"/>
              <a:t>$_FILES["avatar"]["</a:t>
            </a:r>
            <a:r>
              <a:rPr lang="en-US" dirty="0" err="1"/>
              <a:t>tmp_name</a:t>
            </a:r>
            <a:r>
              <a:rPr lang="en-US" dirty="0"/>
              <a:t>"]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"/var/</a:t>
            </a:r>
            <a:r>
              <a:rPr lang="en-US" dirty="0" err="1"/>
              <a:t>tmp</a:t>
            </a:r>
            <a:r>
              <a:rPr lang="en-US" dirty="0"/>
              <a:t>/phpZtR4TI"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03" y="1542932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type="file" name="avatar"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05624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78A9D53-ED47-46FB-B911-D880C3ACD7C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103" y="429935"/>
            <a:ext cx="8153400" cy="59708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Array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[file1] =&gt; Array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[name] =&gt; MyFile.txt (comes from the browser, so treat as tainted)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[type] =&gt; text/plain  (not sure where it gets this from - assume the browser, so treat as tainted)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=&gt; 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/php1h4j1o (could be anywhere on your system, depending on your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settings, but the user has no control, so this isn't tainted)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[error] =&gt; UPLOAD_ERR_OK  (= 0)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[size] =&gt; 123   (the size in bytes)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[file2] =&gt; Array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(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[name] =&gt; MyFile.jpg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[type] =&gt; image/jpeg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=&gt; 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/php6hst32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[error] =&gt; UPLOAD_ERR_OK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[size] =&gt; 98174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1407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VD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upload 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4114800"/>
            <a:ext cx="8153400" cy="2667000"/>
          </a:xfrm>
        </p:spPr>
        <p:txBody>
          <a:bodyPr/>
          <a:lstStyle/>
          <a:p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upload file:</a:t>
            </a:r>
          </a:p>
          <a:p>
            <a:pPr lvl="1"/>
            <a:r>
              <a:rPr lang="en-US" sz="2400" b="1" dirty="0" err="1"/>
              <a:t>is_uploaded_file</a:t>
            </a:r>
            <a:r>
              <a:rPr lang="en-US" sz="2400" b="1" dirty="0"/>
              <a:t>(filename)</a:t>
            </a:r>
            <a:br>
              <a:rPr lang="en-US" sz="2400" b="1" dirty="0"/>
            </a:br>
            <a:r>
              <a:rPr lang="en-US" sz="2400" dirty="0" err="1"/>
              <a:t>trả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TRUE </a:t>
            </a: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&lt;</a:t>
            </a:r>
            <a:r>
              <a:rPr lang="en-US" sz="2400" b="1" dirty="0"/>
              <a:t>filename&gt;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upload </a:t>
            </a:r>
            <a:r>
              <a:rPr lang="en-US" sz="2400" dirty="0" err="1"/>
              <a:t>bởi</a:t>
            </a:r>
            <a:r>
              <a:rPr lang="en-US" sz="2400" dirty="0"/>
              <a:t> ng</a:t>
            </a:r>
            <a:r>
              <a:rPr lang="vi-VN" sz="2400" dirty="0"/>
              <a:t>ư</a:t>
            </a:r>
            <a:r>
              <a:rPr lang="en-US" sz="2400" dirty="0" err="1"/>
              <a:t>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pPr lvl="1"/>
            <a:r>
              <a:rPr lang="en-US" sz="2400" b="1" dirty="0" err="1"/>
              <a:t>move_uploaded_file</a:t>
            </a:r>
            <a:r>
              <a:rPr lang="en-US" sz="2400" b="1" dirty="0"/>
              <a:t>(from, to)</a:t>
            </a:r>
            <a:br>
              <a:rPr lang="en-US" sz="2400" b="1" dirty="0"/>
            </a:br>
            <a:r>
              <a:rPr lang="en-US" sz="2400" dirty="0"/>
              <a:t>di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tạm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n</a:t>
            </a:r>
            <a:r>
              <a:rPr lang="vi-VN" sz="2400" dirty="0"/>
              <a:t>ơ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529477"/>
            <a:ext cx="8153400" cy="2585323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$username = $_REQUEST["username"];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is_uploaded_file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($_FILES["avatar"]["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"])) 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move_uploaded_file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($_FILES["avatar"]["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tmp_name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"], 					"$username/avatar.jpg");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echo "Saved uploaded file as 							$username/avatar.jpg&lt;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echo "Error: required file not uploaded";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						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       PHP</a:t>
            </a:r>
          </a:p>
        </p:txBody>
      </p:sp>
    </p:spTree>
    <p:extLst>
      <p:ext uri="{BB962C8B-B14F-4D97-AF65-F5344CB8AC3E}">
        <p14:creationId xmlns:p14="http://schemas.microsoft.com/office/powerpoint/2010/main" val="220407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D7BA-8313-4798-B5F4-597FB31A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nhiều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D929-F730-4931-8C4E-BA53CE89EAF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286000"/>
            <a:ext cx="8153400" cy="3810000"/>
          </a:xfrm>
        </p:spPr>
        <p:txBody>
          <a:bodyPr/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input file</a:t>
            </a:r>
          </a:p>
          <a:p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name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input type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[]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CB07-A009-4FB3-9228-5E21D6F3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CC512-BAE9-44B0-B76C-74E6E70A243B}"/>
              </a:ext>
            </a:extLst>
          </p:cNvPr>
          <p:cNvSpPr txBox="1"/>
          <p:nvPr/>
        </p:nvSpPr>
        <p:spPr>
          <a:xfrm>
            <a:off x="580103" y="1542932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&lt;input type="file"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multiple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hinhAnh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/&gt;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	       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89798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9D360-CF2A-43A9-BEB9-C3BAE0F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2400"/>
            <a:ext cx="8153400" cy="990600"/>
          </a:xfrm>
        </p:spPr>
        <p:txBody>
          <a:bodyPr/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/>
              <a:t>nhiều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2DED5-B496-4000-9FFD-D9D6A9D37E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$_FILES[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err="1">
                <a:solidFill>
                  <a:srgbClr val="FF0000"/>
                </a:solidFill>
              </a:rPr>
              <a:t>name_input_file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upload </a:t>
            </a:r>
            <a:r>
              <a:rPr lang="en-US" dirty="0" err="1"/>
              <a:t>từng</a:t>
            </a:r>
            <a:r>
              <a:rPr lang="en-US" dirty="0"/>
              <a:t>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486B2-B8EF-472D-8023-C624F86C4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5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2B55-387C-4C8C-8EFB-75FB223A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/>
              <a:t>U 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CF3C-A11E-4F5F-91DE-037D58FD8F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php.ini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upload file: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file_uploads</a:t>
            </a:r>
            <a:r>
              <a:rPr lang="en-US" dirty="0">
                <a:solidFill>
                  <a:srgbClr val="0070C0"/>
                </a:solidFill>
              </a:rPr>
              <a:t> = On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Cho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phép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upload file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upload_max_filesize</a:t>
            </a:r>
            <a:r>
              <a:rPr lang="en-US" dirty="0">
                <a:solidFill>
                  <a:srgbClr val="0070C0"/>
                </a:solidFill>
              </a:rPr>
              <a:t> = …MB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Dung l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ợng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tối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mỗi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tập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tin đ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ợc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upload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post_max_size</a:t>
            </a:r>
            <a:r>
              <a:rPr lang="en-US" dirty="0">
                <a:solidFill>
                  <a:srgbClr val="0070C0"/>
                </a:solidFill>
              </a:rPr>
              <a:t> = …MB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Dung l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ợng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tối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01 POST request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upload_tmp_dir</a:t>
            </a:r>
            <a:r>
              <a:rPr lang="en-US" dirty="0">
                <a:solidFill>
                  <a:srgbClr val="0070C0"/>
                </a:solidFill>
              </a:rPr>
              <a:t> = …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Th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mục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tạm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chứa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tập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tin đ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ợc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upload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max_file_uploads</a:t>
            </a:r>
            <a:r>
              <a:rPr lang="en-US" dirty="0">
                <a:solidFill>
                  <a:srgbClr val="0070C0"/>
                </a:solidFill>
              </a:rPr>
              <a:t> = …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tập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tin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tối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đa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đ</a:t>
            </a:r>
            <a:r>
              <a:rPr lang="vi-VN" dirty="0">
                <a:solidFill>
                  <a:srgbClr val="FF0000"/>
                </a:solidFill>
                <a:sym typeface="Wingdings" panose="05000000000000000000" pitchFamily="2" charset="2"/>
              </a:rPr>
              <a:t>ư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ợc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upload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trong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01 request</a:t>
            </a:r>
          </a:p>
          <a:p>
            <a:pPr lvl="1"/>
            <a:endParaRPr lang="en-US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D089-E498-43FA-A727-BAF9B806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78A9D53-ED47-46FB-B911-D880C3ACD7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63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8977</TotalTime>
  <Words>888</Words>
  <Application>Microsoft Office PowerPoint</Application>
  <PresentationFormat>On-screen Show (4:3)</PresentationFormat>
  <Paragraphs>95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PHP &amp; HTML Form</vt:lpstr>
      <vt:lpstr>Upload file</vt:lpstr>
      <vt:lpstr>Xử lý upload file trong PHP</vt:lpstr>
      <vt:lpstr>Upload file</vt:lpstr>
      <vt:lpstr>PowerPoint Presentation</vt:lpstr>
      <vt:lpstr>VD xử lý upload file</vt:lpstr>
      <vt:lpstr>Upload nhiều file</vt:lpstr>
      <vt:lpstr>Xử lý upload nhiều file trong PHP</vt:lpstr>
      <vt:lpstr>LƯU Ý</vt:lpstr>
      <vt:lpstr>Bài tập 01</vt:lpstr>
      <vt:lpstr>Bài tập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Xenia Mountrouidou</dc:creator>
  <cp:lastModifiedBy>Thanh Tuan</cp:lastModifiedBy>
  <cp:revision>92</cp:revision>
  <dcterms:created xsi:type="dcterms:W3CDTF">2011-08-26T21:30:42Z</dcterms:created>
  <dcterms:modified xsi:type="dcterms:W3CDTF">2020-04-09T10:09:56Z</dcterms:modified>
</cp:coreProperties>
</file>