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6" r:id="rId12"/>
    <p:sldId id="311" r:id="rId13"/>
    <p:sldId id="312" r:id="rId14"/>
    <p:sldId id="313" r:id="rId15"/>
    <p:sldId id="304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1566" autoAdjust="0"/>
  </p:normalViewPr>
  <p:slideViewPr>
    <p:cSldViewPr>
      <p:cViewPr varScale="1">
        <p:scale>
          <a:sx n="61" d="100"/>
          <a:sy n="61" d="100"/>
        </p:scale>
        <p:origin x="15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$p1 and $p2 are references to Point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5/13/2020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5/13/2020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-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15300-6B1A-4616-8BA2-A59BC4A0E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715300-6B1A-4616-8BA2-A59BC4A0EBD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Interface </a:t>
            </a:r>
            <a:r>
              <a:rPr lang="en-US" sz="2800" dirty="0" err="1"/>
              <a:t>là</a:t>
            </a:r>
            <a:r>
              <a:rPr lang="en-US" sz="2800" dirty="0"/>
              <a:t> supertypes,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b="1" dirty="0" err="1"/>
              <a:t>nguyên</a:t>
            </a:r>
            <a:r>
              <a:rPr lang="en-US" sz="2800" b="1" dirty="0"/>
              <a:t> </a:t>
            </a:r>
            <a:r>
              <a:rPr lang="en-US" sz="2800" b="1" dirty="0" err="1"/>
              <a:t>mẫu</a:t>
            </a:r>
            <a:r>
              <a:rPr lang="en-US" sz="2800" b="1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endParaRPr lang="en-US" sz="2800" dirty="0"/>
          </a:p>
          <a:p>
            <a:pPr lvl="1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;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thân</a:t>
            </a:r>
            <a:r>
              <a:rPr lang="en-US" sz="2400" dirty="0"/>
              <a:t> </a:t>
            </a:r>
            <a:r>
              <a:rPr lang="en-US" sz="2400" dirty="0" err="1"/>
              <a:t>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lvl="1"/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endParaRPr lang="en-US" sz="2400" dirty="0"/>
          </a:p>
          <a:p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trừu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interface, NH</a:t>
            </a:r>
            <a:r>
              <a:rPr lang="vi-VN" sz="2800" dirty="0"/>
              <a:t>Ư</a:t>
            </a:r>
            <a:r>
              <a:rPr lang="en-US" sz="2800" dirty="0"/>
              <a:t>NG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endParaRPr lang="en-US" sz="2800" dirty="0"/>
          </a:p>
          <a:p>
            <a:pPr lvl="1"/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;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7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/>
              <a:t>Point</a:t>
            </a:r>
            <a:r>
              <a:rPr lang="en-US" dirty="0"/>
              <a:t>, </a:t>
            </a:r>
            <a:r>
              <a:rPr lang="en-US" b="1" dirty="0"/>
              <a:t>Circle</a:t>
            </a:r>
            <a:r>
              <a:rPr lang="en-US" dirty="0"/>
              <a:t>, </a:t>
            </a:r>
            <a:r>
              <a:rPr lang="en-US" b="1" dirty="0"/>
              <a:t>Rectangle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UML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chu vi,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B44-9196-4214-96A9-7424C0BA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FD3-D997-4222-9960-8BD62DD11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2979-E8A0-4393-91F6-FD8B50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5F6FF-39A1-4384-9FBA-48027F49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51" y="1807368"/>
            <a:ext cx="5470897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B44-9196-4214-96A9-7424C0BA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FD3-D997-4222-9960-8BD62DD11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2979-E8A0-4393-91F6-FD8B50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CCFF4-CEE5-4BE1-AF5D-5AAE9FD1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89" y="1828800"/>
            <a:ext cx="3985621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B44-9196-4214-96A9-7424C0BA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FD3-D997-4222-9960-8BD62DD11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2979-E8A0-4393-91F6-FD8B50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EA2A7-404F-4B9D-91AA-2BD7A2F8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6" y="1752600"/>
            <a:ext cx="4363788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dirty="0" err="1"/>
              <a:t>HinhHoc</a:t>
            </a:r>
            <a:r>
              <a:rPr lang="en-US" b="1" dirty="0"/>
              <a:t>, </a:t>
            </a:r>
            <a:r>
              <a:rPr lang="en-US" b="1" dirty="0" err="1"/>
              <a:t>HinhTron</a:t>
            </a:r>
            <a:r>
              <a:rPr lang="en-US" b="1" dirty="0"/>
              <a:t>, </a:t>
            </a:r>
            <a:r>
              <a:rPr lang="en-US" b="1" dirty="0" err="1"/>
              <a:t>TamGiac</a:t>
            </a:r>
            <a:r>
              <a:rPr lang="en-US" b="1" dirty="0"/>
              <a:t>, </a:t>
            </a:r>
            <a:r>
              <a:rPr lang="en-US" b="1" dirty="0" err="1"/>
              <a:t>HinhChuNhat</a:t>
            </a:r>
            <a:r>
              <a:rPr lang="en-US" b="1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UML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,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, chu vi,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B44-9196-4214-96A9-7424C0BA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FD3-D997-4222-9960-8BD62DD11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2979-E8A0-4393-91F6-FD8B50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01D4A-3B3F-4EFE-871B-1D3CCDEB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016296"/>
            <a:ext cx="6840879" cy="57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Tại</a:t>
            </a:r>
            <a:r>
              <a:rPr lang="en-US" sz="3600" dirty="0"/>
              <a:t> </a:t>
            </a:r>
            <a:r>
              <a:rPr lang="en-US" sz="3600" dirty="0" err="1"/>
              <a:t>sao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r>
              <a:rPr lang="en-US" sz="3600" dirty="0"/>
              <a:t> &amp; </a:t>
            </a:r>
            <a:r>
              <a:rPr lang="en-US" sz="3600" dirty="0" err="1"/>
              <a:t>đối</a:t>
            </a:r>
            <a:r>
              <a:rPr lang="en-US" sz="3600" dirty="0"/>
              <a:t> t</a:t>
            </a:r>
            <a:r>
              <a:rPr lang="vi-VN" sz="3600" dirty="0"/>
              <a:t>ư</a:t>
            </a:r>
            <a:r>
              <a:rPr lang="en-US" sz="3600" dirty="0" err="1"/>
              <a:t>ợng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PHP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u="sng" dirty="0"/>
              <a:t>h</a:t>
            </a:r>
            <a:r>
              <a:rPr lang="vi-VN" u="sng" dirty="0"/>
              <a:t>ư</a:t>
            </a:r>
            <a:r>
              <a:rPr lang="en-US" u="sng" dirty="0" err="1"/>
              <a:t>ớng</a:t>
            </a:r>
            <a:r>
              <a:rPr lang="en-US" u="sng" dirty="0"/>
              <a:t> </a:t>
            </a:r>
            <a:r>
              <a:rPr lang="en-US" u="sng" dirty="0" err="1"/>
              <a:t>thủ</a:t>
            </a:r>
            <a:r>
              <a:rPr lang="en-US" u="sng" dirty="0"/>
              <a:t> </a:t>
            </a:r>
            <a:r>
              <a:rPr lang="en-US" u="sng" dirty="0" err="1"/>
              <a:t>tục</a:t>
            </a:r>
            <a:endParaRPr lang="en-US" u="sng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nhỏs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them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bừa</a:t>
            </a:r>
            <a:r>
              <a:rPr lang="en-US" b="1" dirty="0"/>
              <a:t> </a:t>
            </a:r>
            <a:r>
              <a:rPr lang="en-US" b="1" dirty="0" err="1"/>
              <a:t>bộn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b="1" i="1" dirty="0" err="1"/>
              <a:t>tổ</a:t>
            </a:r>
            <a:r>
              <a:rPr lang="en-US" b="1" i="1" dirty="0"/>
              <a:t>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vi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715300-6B1A-4616-8BA2-A59BC4A0E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&amp;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252376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khởi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ợng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xuất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tr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ờng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ợng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(tr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ờng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public)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fieldName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gọi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ợng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objName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0639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409342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thuộc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tính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(tr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ờng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$field_1;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public field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$field_2;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private field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khởi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__construct(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câu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câu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5715000"/>
            <a:ext cx="8153400" cy="1066800"/>
          </a:xfrm>
        </p:spPr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$this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4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99486"/>
            <a:ext cx="8153400" cy="4801314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$y;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__construct($x, $y)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$this-&gt;x = $x;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$this-&gt;y = $y;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tinh_khoang_cach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($p)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$dx = $this-&gt;x - $p-&gt;x;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$this-&gt;y - $p-&gt;y;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($dx * $dx +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"(" . $this-&gt;x . ", " . $this-&gt;y . ")";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26539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153400" cy="110799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$p1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Point(0, 0);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$p2 =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Point(4, 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Khoảng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cách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giữa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$p1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$p2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 .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$p1-&gt;distance($p2)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918430"/>
            <a:ext cx="81534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Khoảng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cách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giữa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(0, 0)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(4, 3)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5			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2615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SubClassName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SuperClassName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5486400"/>
            <a:ext cx="8153400" cy="1066800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parent::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cha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18137"/>
            <a:ext cx="8153400" cy="255454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Point3D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$z;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__construct($x, $y, $z)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parent::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__construct($x, $y);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$this-&gt;z = $z;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81124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</a:t>
            </a:r>
            <a:r>
              <a:rPr lang="vi-VN" sz="3600" dirty="0"/>
              <a:t>ư</a:t>
            </a:r>
            <a:r>
              <a:rPr lang="en-US" sz="3600" dirty="0" err="1"/>
              <a:t>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,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r>
              <a:rPr lang="en-US" sz="3600" dirty="0" err="1"/>
              <a:t>tính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hằng</a:t>
            </a:r>
            <a:r>
              <a:rPr lang="en-US" sz="3600" dirty="0"/>
              <a:t> </a:t>
            </a:r>
            <a:r>
              <a:rPr lang="en-US" sz="3600" dirty="0" err="1"/>
              <a:t>tĩnh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$name = value;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01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thuộc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tính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tĩnh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$name = value;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01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hằng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tĩnh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18137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khai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báo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01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tĩnh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câu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162961"/>
            <a:ext cx="8153400" cy="160043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gọi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tĩnh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bên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ngoài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lớp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self::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[parameters]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gọi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một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ph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ơng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tĩnh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bên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lớp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 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53525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221599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method_1(parameters);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method_2(parameters);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InterfaceName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...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CS380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810000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abstract class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abstract public 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method(parameters);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				  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60277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9467</TotalTime>
  <Words>1102</Words>
  <Application>Microsoft Office PowerPoint</Application>
  <PresentationFormat>On-screen Show (4:3)</PresentationFormat>
  <Paragraphs>135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Hướng đối tượng - PHP</vt:lpstr>
      <vt:lpstr>Tại sao sử dụng lớp &amp; đối tượng?</vt:lpstr>
      <vt:lpstr>Khởi tạo &amp; sử dụng đối tượng</vt:lpstr>
      <vt:lpstr>Định nghĩa lớp</vt:lpstr>
      <vt:lpstr>Ví dụ</vt:lpstr>
      <vt:lpstr>Ví dụ</vt:lpstr>
      <vt:lpstr>Kế thừa cơ bản</vt:lpstr>
      <vt:lpstr>Phương thức, thuộc tính và hằng tĩnh</vt:lpstr>
      <vt:lpstr>Lớp trừu tượng và interface</vt:lpstr>
      <vt:lpstr>Lớp trừu tượng và interface</vt:lpstr>
      <vt:lpstr>Bài tập 01</vt:lpstr>
      <vt:lpstr>Bài tập 01</vt:lpstr>
      <vt:lpstr>Bài tập 01</vt:lpstr>
      <vt:lpstr>Bài tập 01</vt:lpstr>
      <vt:lpstr>Bài tập 02</vt:lpstr>
      <vt:lpstr>Bài tập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243</cp:revision>
  <dcterms:created xsi:type="dcterms:W3CDTF">2011-08-26T21:30:42Z</dcterms:created>
  <dcterms:modified xsi:type="dcterms:W3CDTF">2020-05-13T10:22:20Z</dcterms:modified>
</cp:coreProperties>
</file>