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72" r:id="rId3"/>
    <p:sldId id="276" r:id="rId4"/>
    <p:sldId id="278" r:id="rId5"/>
    <p:sldId id="290" r:id="rId6"/>
    <p:sldId id="289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300" r:id="rId15"/>
    <p:sldId id="298" r:id="rId16"/>
    <p:sldId id="301" r:id="rId17"/>
    <p:sldId id="299" r:id="rId18"/>
    <p:sldId id="302" r:id="rId19"/>
    <p:sldId id="286" r:id="rId20"/>
    <p:sldId id="30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4EE"/>
    <a:srgbClr val="CAA6C7"/>
    <a:srgbClr val="B591B2"/>
    <a:srgbClr val="AE6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7" autoAdjust="0"/>
    <p:restoredTop sz="91566" autoAdjust="0"/>
  </p:normalViewPr>
  <p:slideViewPr>
    <p:cSldViewPr>
      <p:cViewPr>
        <p:scale>
          <a:sx n="75" d="100"/>
          <a:sy n="75" d="100"/>
        </p:scale>
        <p:origin x="1136" y="-5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2E3B27-F687-45C1-A48C-2F38F52196B6}" type="doc">
      <dgm:prSet loTypeId="urn:microsoft.com/office/officeart/2005/8/layout/h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E54AAFD-4238-4409-9914-13D71AF5655B}">
      <dgm:prSet phldrT="[Text]"/>
      <dgm:spPr/>
      <dgm:t>
        <a:bodyPr/>
        <a:lstStyle/>
        <a:p>
          <a:r>
            <a:rPr lang="en-US" dirty="0" err="1"/>
            <a:t>Bước</a:t>
          </a:r>
          <a:r>
            <a:rPr lang="en-US" dirty="0"/>
            <a:t> 1</a:t>
          </a:r>
        </a:p>
      </dgm:t>
    </dgm:pt>
    <dgm:pt modelId="{FA6B062F-806C-4B3B-8BBE-D7ACFC9493CA}" type="parTrans" cxnId="{9BEF5A77-9578-4B84-9F7F-213B3A062BE3}">
      <dgm:prSet/>
      <dgm:spPr/>
      <dgm:t>
        <a:bodyPr/>
        <a:lstStyle/>
        <a:p>
          <a:endParaRPr lang="en-US"/>
        </a:p>
      </dgm:t>
    </dgm:pt>
    <dgm:pt modelId="{49C3D783-CCE6-4E0C-90CF-4C1643B4E051}" type="sibTrans" cxnId="{9BEF5A77-9578-4B84-9F7F-213B3A062BE3}">
      <dgm:prSet/>
      <dgm:spPr/>
      <dgm:t>
        <a:bodyPr/>
        <a:lstStyle/>
        <a:p>
          <a:endParaRPr lang="en-US"/>
        </a:p>
      </dgm:t>
    </dgm:pt>
    <dgm:pt modelId="{A6BD1B62-302B-4404-A97D-EF667DE0147D}">
      <dgm:prSet phldrT="[Text]"/>
      <dgm:spPr/>
      <dgm:t>
        <a:bodyPr/>
        <a:lstStyle/>
        <a:p>
          <a:r>
            <a:rPr lang="en-US" dirty="0" err="1"/>
            <a:t>Tạo</a:t>
          </a:r>
          <a:r>
            <a:rPr lang="en-US" dirty="0"/>
            <a:t> </a:t>
          </a:r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nối</a:t>
          </a:r>
          <a:r>
            <a:rPr lang="en-US" dirty="0"/>
            <a:t> CSDL</a:t>
          </a:r>
        </a:p>
      </dgm:t>
    </dgm:pt>
    <dgm:pt modelId="{18078359-F65E-4B10-98CB-C8D1F12B6DAD}" type="parTrans" cxnId="{DF4E37C3-76E0-41D8-855B-EFB460A956A3}">
      <dgm:prSet/>
      <dgm:spPr/>
      <dgm:t>
        <a:bodyPr/>
        <a:lstStyle/>
        <a:p>
          <a:endParaRPr lang="en-US"/>
        </a:p>
      </dgm:t>
    </dgm:pt>
    <dgm:pt modelId="{9EDE3A03-866D-4185-9C2B-87C4C57A8BA0}" type="sibTrans" cxnId="{DF4E37C3-76E0-41D8-855B-EFB460A956A3}">
      <dgm:prSet/>
      <dgm:spPr/>
      <dgm:t>
        <a:bodyPr/>
        <a:lstStyle/>
        <a:p>
          <a:endParaRPr lang="en-US"/>
        </a:p>
      </dgm:t>
    </dgm:pt>
    <dgm:pt modelId="{A7B284E6-B13D-4ABE-82EC-B3414F27D4D8}">
      <dgm:prSet phldrT="[Text]"/>
      <dgm:spPr/>
      <dgm:t>
        <a:bodyPr/>
        <a:lstStyle/>
        <a:p>
          <a:r>
            <a:rPr lang="en-US" dirty="0" err="1"/>
            <a:t>Bước</a:t>
          </a:r>
          <a:r>
            <a:rPr lang="en-US" dirty="0"/>
            <a:t> 2</a:t>
          </a:r>
        </a:p>
      </dgm:t>
    </dgm:pt>
    <dgm:pt modelId="{EA7F1F50-CC29-4716-A32F-1B919E4697EC}" type="parTrans" cxnId="{0E5FA90B-40FD-4133-8922-2C0AD59A1AFB}">
      <dgm:prSet/>
      <dgm:spPr/>
      <dgm:t>
        <a:bodyPr/>
        <a:lstStyle/>
        <a:p>
          <a:endParaRPr lang="en-US"/>
        </a:p>
      </dgm:t>
    </dgm:pt>
    <dgm:pt modelId="{7435EB6D-FB67-4ABF-99D1-14135E6C909C}" type="sibTrans" cxnId="{0E5FA90B-40FD-4133-8922-2C0AD59A1AFB}">
      <dgm:prSet/>
      <dgm:spPr/>
      <dgm:t>
        <a:bodyPr/>
        <a:lstStyle/>
        <a:p>
          <a:endParaRPr lang="en-US"/>
        </a:p>
      </dgm:t>
    </dgm:pt>
    <dgm:pt modelId="{CFF59C97-E48B-4343-ADA5-A78CDDEB784F}">
      <dgm:prSet phldrT="[Text]"/>
      <dgm:spPr/>
      <dgm:t>
        <a:bodyPr/>
        <a:lstStyle/>
        <a:p>
          <a:r>
            <a:rPr lang="en-US" dirty="0" err="1"/>
            <a:t>Tạo</a:t>
          </a:r>
          <a:r>
            <a:rPr lang="en-US" dirty="0"/>
            <a:t> </a:t>
          </a:r>
          <a:r>
            <a:rPr lang="en-US" dirty="0" err="1"/>
            <a:t>câu</a:t>
          </a:r>
          <a:r>
            <a:rPr lang="en-US" dirty="0"/>
            <a:t> </a:t>
          </a:r>
          <a:r>
            <a:rPr lang="en-US" dirty="0" err="1"/>
            <a:t>truy</a:t>
          </a:r>
          <a:r>
            <a:rPr lang="en-US" dirty="0"/>
            <a:t> </a:t>
          </a:r>
          <a:r>
            <a:rPr lang="en-US" dirty="0" err="1"/>
            <a:t>vấn</a:t>
          </a:r>
          <a:endParaRPr lang="en-US" dirty="0"/>
        </a:p>
      </dgm:t>
    </dgm:pt>
    <dgm:pt modelId="{C62E571E-0F6A-4C20-A8BF-6D927952625A}" type="parTrans" cxnId="{888F6A72-1C5D-4311-A59D-0E8E1D21312C}">
      <dgm:prSet/>
      <dgm:spPr/>
      <dgm:t>
        <a:bodyPr/>
        <a:lstStyle/>
        <a:p>
          <a:endParaRPr lang="en-US"/>
        </a:p>
      </dgm:t>
    </dgm:pt>
    <dgm:pt modelId="{8255FCDE-4276-4C96-94F8-D668F3C72410}" type="sibTrans" cxnId="{888F6A72-1C5D-4311-A59D-0E8E1D21312C}">
      <dgm:prSet/>
      <dgm:spPr/>
      <dgm:t>
        <a:bodyPr/>
        <a:lstStyle/>
        <a:p>
          <a:endParaRPr lang="en-US"/>
        </a:p>
      </dgm:t>
    </dgm:pt>
    <dgm:pt modelId="{3730DD2E-93B7-4C1F-B6AA-0744EDEEA012}">
      <dgm:prSet phldrT="[Text]"/>
      <dgm:spPr/>
      <dgm:t>
        <a:bodyPr/>
        <a:lstStyle/>
        <a:p>
          <a:r>
            <a:rPr lang="en-US" dirty="0" err="1"/>
            <a:t>Bước</a:t>
          </a:r>
          <a:r>
            <a:rPr lang="en-US" dirty="0"/>
            <a:t> 3</a:t>
          </a:r>
        </a:p>
      </dgm:t>
    </dgm:pt>
    <dgm:pt modelId="{393A10FF-D24C-4065-AD9A-87CC73C25D24}" type="parTrans" cxnId="{359B99CB-9C0C-4E86-AEFA-D2DA68A1808D}">
      <dgm:prSet/>
      <dgm:spPr/>
      <dgm:t>
        <a:bodyPr/>
        <a:lstStyle/>
        <a:p>
          <a:endParaRPr lang="en-US"/>
        </a:p>
      </dgm:t>
    </dgm:pt>
    <dgm:pt modelId="{5690C6F5-FB10-4CBD-B02E-4AE50867FFDA}" type="sibTrans" cxnId="{359B99CB-9C0C-4E86-AEFA-D2DA68A1808D}">
      <dgm:prSet/>
      <dgm:spPr/>
      <dgm:t>
        <a:bodyPr/>
        <a:lstStyle/>
        <a:p>
          <a:endParaRPr lang="en-US"/>
        </a:p>
      </dgm:t>
    </dgm:pt>
    <dgm:pt modelId="{56A742E0-5CD7-4DCF-BD6C-C7CC234161FD}">
      <dgm:prSet phldrT="[Text]"/>
      <dgm:spPr/>
      <dgm:t>
        <a:bodyPr/>
        <a:lstStyle/>
        <a:p>
          <a:r>
            <a:rPr lang="en-US" dirty="0" err="1"/>
            <a:t>Thực</a:t>
          </a:r>
          <a:r>
            <a:rPr lang="en-US" dirty="0"/>
            <a:t> </a:t>
          </a:r>
          <a:r>
            <a:rPr lang="en-US" dirty="0" err="1"/>
            <a:t>thi</a:t>
          </a:r>
          <a:r>
            <a:rPr lang="en-US" dirty="0"/>
            <a:t> </a:t>
          </a:r>
          <a:r>
            <a:rPr lang="en-US" dirty="0" err="1"/>
            <a:t>truy</a:t>
          </a:r>
          <a:r>
            <a:rPr lang="en-US" dirty="0"/>
            <a:t> </a:t>
          </a:r>
          <a:r>
            <a:rPr lang="en-US" dirty="0" err="1"/>
            <a:t>vấn</a:t>
          </a:r>
          <a:endParaRPr lang="en-US" dirty="0"/>
        </a:p>
      </dgm:t>
    </dgm:pt>
    <dgm:pt modelId="{33712B47-AADB-447F-BB15-3932C1471F1B}" type="parTrans" cxnId="{3B3DC578-2834-4DE8-8CAD-4469FAC1A41C}">
      <dgm:prSet/>
      <dgm:spPr/>
      <dgm:t>
        <a:bodyPr/>
        <a:lstStyle/>
        <a:p>
          <a:endParaRPr lang="en-US"/>
        </a:p>
      </dgm:t>
    </dgm:pt>
    <dgm:pt modelId="{052B46F3-B58A-4572-B084-8B35D9D19CD5}" type="sibTrans" cxnId="{3B3DC578-2834-4DE8-8CAD-4469FAC1A41C}">
      <dgm:prSet/>
      <dgm:spPr/>
      <dgm:t>
        <a:bodyPr/>
        <a:lstStyle/>
        <a:p>
          <a:endParaRPr lang="en-US"/>
        </a:p>
      </dgm:t>
    </dgm:pt>
    <dgm:pt modelId="{2AC2975F-1D47-4784-A3B5-3B054F751949}">
      <dgm:prSet phldrT="[Text]"/>
      <dgm:spPr/>
      <dgm:t>
        <a:bodyPr/>
        <a:lstStyle/>
        <a:p>
          <a:r>
            <a:rPr lang="en-US" dirty="0" err="1"/>
            <a:t>Xử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quả</a:t>
          </a:r>
          <a:r>
            <a:rPr lang="en-US" dirty="0"/>
            <a:t> </a:t>
          </a:r>
          <a:r>
            <a:rPr lang="en-US" dirty="0" err="1"/>
            <a:t>trả</a:t>
          </a:r>
          <a:r>
            <a:rPr lang="en-US" dirty="0"/>
            <a:t> </a:t>
          </a:r>
          <a:r>
            <a:rPr lang="en-US" dirty="0" err="1"/>
            <a:t>về</a:t>
          </a:r>
          <a:r>
            <a:rPr lang="en-US" dirty="0"/>
            <a:t> (</a:t>
          </a:r>
          <a:r>
            <a:rPr lang="en-US" dirty="0" err="1"/>
            <a:t>nếu</a:t>
          </a:r>
          <a:r>
            <a:rPr lang="en-US" dirty="0"/>
            <a:t> </a:t>
          </a:r>
          <a:r>
            <a:rPr lang="en-US" dirty="0" err="1"/>
            <a:t>có</a:t>
          </a:r>
          <a:r>
            <a:rPr lang="en-US" dirty="0"/>
            <a:t>)</a:t>
          </a:r>
        </a:p>
      </dgm:t>
    </dgm:pt>
    <dgm:pt modelId="{DDFAD016-5670-4C64-B506-E8C7314FBD78}" type="parTrans" cxnId="{667AA85B-D44F-4ABA-8B50-7BF80C738954}">
      <dgm:prSet/>
      <dgm:spPr/>
      <dgm:t>
        <a:bodyPr/>
        <a:lstStyle/>
        <a:p>
          <a:endParaRPr lang="en-US"/>
        </a:p>
      </dgm:t>
    </dgm:pt>
    <dgm:pt modelId="{30F83394-F44F-46F7-9567-1D2FC607AAFA}" type="sibTrans" cxnId="{667AA85B-D44F-4ABA-8B50-7BF80C738954}">
      <dgm:prSet/>
      <dgm:spPr/>
      <dgm:t>
        <a:bodyPr/>
        <a:lstStyle/>
        <a:p>
          <a:endParaRPr lang="en-US"/>
        </a:p>
      </dgm:t>
    </dgm:pt>
    <dgm:pt modelId="{AA4D0A54-66BA-43F4-A8AA-9F134179B51F}">
      <dgm:prSet phldrT="[Text]"/>
      <dgm:spPr/>
      <dgm:t>
        <a:bodyPr/>
        <a:lstStyle/>
        <a:p>
          <a:r>
            <a:rPr lang="en-US" dirty="0" err="1"/>
            <a:t>Bước</a:t>
          </a:r>
          <a:r>
            <a:rPr lang="en-US" dirty="0"/>
            <a:t> 4</a:t>
          </a:r>
        </a:p>
      </dgm:t>
    </dgm:pt>
    <dgm:pt modelId="{8DBA740F-A95D-43BA-9803-0FF5A0A1838B}" type="parTrans" cxnId="{7F25B3A0-BC62-4322-9262-2891B81D7131}">
      <dgm:prSet/>
      <dgm:spPr/>
      <dgm:t>
        <a:bodyPr/>
        <a:lstStyle/>
        <a:p>
          <a:endParaRPr lang="en-US"/>
        </a:p>
      </dgm:t>
    </dgm:pt>
    <dgm:pt modelId="{C13178C3-5B36-4B70-A8DE-406071D820F8}" type="sibTrans" cxnId="{7F25B3A0-BC62-4322-9262-2891B81D7131}">
      <dgm:prSet/>
      <dgm:spPr/>
      <dgm:t>
        <a:bodyPr/>
        <a:lstStyle/>
        <a:p>
          <a:endParaRPr lang="en-US"/>
        </a:p>
      </dgm:t>
    </dgm:pt>
    <dgm:pt modelId="{16BDEF56-07C5-459E-8CF1-D3505395D102}">
      <dgm:prSet phldrT="[Text]"/>
      <dgm:spPr/>
      <dgm:t>
        <a:bodyPr/>
        <a:lstStyle/>
        <a:p>
          <a:r>
            <a:rPr lang="en-US" dirty="0" err="1"/>
            <a:t>Đóng</a:t>
          </a:r>
          <a:r>
            <a:rPr lang="en-US" dirty="0"/>
            <a:t> </a:t>
          </a:r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nối</a:t>
          </a:r>
          <a:r>
            <a:rPr lang="en-US" dirty="0"/>
            <a:t> CSDL</a:t>
          </a:r>
        </a:p>
      </dgm:t>
    </dgm:pt>
    <dgm:pt modelId="{CBC6D703-3B50-40A0-9C62-622CE253481E}" type="parTrans" cxnId="{48707881-68DA-4DEF-820B-6663FA75F8B5}">
      <dgm:prSet/>
      <dgm:spPr/>
      <dgm:t>
        <a:bodyPr/>
        <a:lstStyle/>
        <a:p>
          <a:endParaRPr lang="en-US"/>
        </a:p>
      </dgm:t>
    </dgm:pt>
    <dgm:pt modelId="{7D59AAB0-1F07-452D-B57B-BC6429031AC5}" type="sibTrans" cxnId="{48707881-68DA-4DEF-820B-6663FA75F8B5}">
      <dgm:prSet/>
      <dgm:spPr/>
      <dgm:t>
        <a:bodyPr/>
        <a:lstStyle/>
        <a:p>
          <a:endParaRPr lang="en-US"/>
        </a:p>
      </dgm:t>
    </dgm:pt>
    <dgm:pt modelId="{F920B2EF-AC45-46C2-B9BE-F185DE45C460}" type="pres">
      <dgm:prSet presAssocID="{0D2E3B27-F687-45C1-A48C-2F38F52196B6}" presName="Name0" presStyleCnt="0">
        <dgm:presLayoutVars>
          <dgm:dir/>
          <dgm:animLvl val="lvl"/>
          <dgm:resizeHandles val="exact"/>
        </dgm:presLayoutVars>
      </dgm:prSet>
      <dgm:spPr/>
    </dgm:pt>
    <dgm:pt modelId="{1B2E623F-A403-4FC4-AC12-66FC39D3AC29}" type="pres">
      <dgm:prSet presAssocID="{0D2E3B27-F687-45C1-A48C-2F38F52196B6}" presName="tSp" presStyleCnt="0"/>
      <dgm:spPr/>
    </dgm:pt>
    <dgm:pt modelId="{0CF0F826-CADF-4919-9D70-5DB41D5CBE39}" type="pres">
      <dgm:prSet presAssocID="{0D2E3B27-F687-45C1-A48C-2F38F52196B6}" presName="bSp" presStyleCnt="0"/>
      <dgm:spPr/>
    </dgm:pt>
    <dgm:pt modelId="{09C314B2-701B-41A3-92A3-58BA24A49775}" type="pres">
      <dgm:prSet presAssocID="{0D2E3B27-F687-45C1-A48C-2F38F52196B6}" presName="process" presStyleCnt="0"/>
      <dgm:spPr/>
    </dgm:pt>
    <dgm:pt modelId="{2A319B0B-BB5A-4960-B3BB-48A85E9180DB}" type="pres">
      <dgm:prSet presAssocID="{BE54AAFD-4238-4409-9914-13D71AF5655B}" presName="composite1" presStyleCnt="0"/>
      <dgm:spPr/>
    </dgm:pt>
    <dgm:pt modelId="{CA0B8264-E5F4-4895-9937-2DA0C012C35F}" type="pres">
      <dgm:prSet presAssocID="{BE54AAFD-4238-4409-9914-13D71AF5655B}" presName="dummyNode1" presStyleLbl="node1" presStyleIdx="0" presStyleCnt="4"/>
      <dgm:spPr/>
    </dgm:pt>
    <dgm:pt modelId="{F3297409-99EE-4BCF-B090-16CDFDC15C50}" type="pres">
      <dgm:prSet presAssocID="{BE54AAFD-4238-4409-9914-13D71AF5655B}" presName="childNode1" presStyleLbl="bgAcc1" presStyleIdx="0" presStyleCnt="4">
        <dgm:presLayoutVars>
          <dgm:bulletEnabled val="1"/>
        </dgm:presLayoutVars>
      </dgm:prSet>
      <dgm:spPr/>
    </dgm:pt>
    <dgm:pt modelId="{B69EA2C0-6A82-4D95-8631-158937C442FF}" type="pres">
      <dgm:prSet presAssocID="{BE54AAFD-4238-4409-9914-13D71AF5655B}" presName="childNode1tx" presStyleLbl="bgAcc1" presStyleIdx="0" presStyleCnt="4">
        <dgm:presLayoutVars>
          <dgm:bulletEnabled val="1"/>
        </dgm:presLayoutVars>
      </dgm:prSet>
      <dgm:spPr/>
    </dgm:pt>
    <dgm:pt modelId="{5DF9F23C-3D4D-4855-9AB2-B27AF268F736}" type="pres">
      <dgm:prSet presAssocID="{BE54AAFD-4238-4409-9914-13D71AF5655B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DA887D27-5D28-4D93-9EE5-56BA3BBC5C10}" type="pres">
      <dgm:prSet presAssocID="{BE54AAFD-4238-4409-9914-13D71AF5655B}" presName="connSite1" presStyleCnt="0"/>
      <dgm:spPr/>
    </dgm:pt>
    <dgm:pt modelId="{07C4570B-6F4A-4B75-8F6E-932F934613AA}" type="pres">
      <dgm:prSet presAssocID="{49C3D783-CCE6-4E0C-90CF-4C1643B4E051}" presName="Name9" presStyleLbl="sibTrans2D1" presStyleIdx="0" presStyleCnt="3"/>
      <dgm:spPr/>
    </dgm:pt>
    <dgm:pt modelId="{310C216F-542B-460D-980E-3B9B90E6A170}" type="pres">
      <dgm:prSet presAssocID="{A7B284E6-B13D-4ABE-82EC-B3414F27D4D8}" presName="composite2" presStyleCnt="0"/>
      <dgm:spPr/>
    </dgm:pt>
    <dgm:pt modelId="{1E697638-2A40-436A-B019-514B728F3983}" type="pres">
      <dgm:prSet presAssocID="{A7B284E6-B13D-4ABE-82EC-B3414F27D4D8}" presName="dummyNode2" presStyleLbl="node1" presStyleIdx="0" presStyleCnt="4"/>
      <dgm:spPr/>
    </dgm:pt>
    <dgm:pt modelId="{2C61D125-661F-472C-86FB-D4A42E0C2B35}" type="pres">
      <dgm:prSet presAssocID="{A7B284E6-B13D-4ABE-82EC-B3414F27D4D8}" presName="childNode2" presStyleLbl="bgAcc1" presStyleIdx="1" presStyleCnt="4">
        <dgm:presLayoutVars>
          <dgm:bulletEnabled val="1"/>
        </dgm:presLayoutVars>
      </dgm:prSet>
      <dgm:spPr/>
    </dgm:pt>
    <dgm:pt modelId="{E4EBCC6E-ED00-4BCA-A1FE-BB51436D697B}" type="pres">
      <dgm:prSet presAssocID="{A7B284E6-B13D-4ABE-82EC-B3414F27D4D8}" presName="childNode2tx" presStyleLbl="bgAcc1" presStyleIdx="1" presStyleCnt="4">
        <dgm:presLayoutVars>
          <dgm:bulletEnabled val="1"/>
        </dgm:presLayoutVars>
      </dgm:prSet>
      <dgm:spPr/>
    </dgm:pt>
    <dgm:pt modelId="{946D4A04-E1F4-40C8-8048-45BD5A42FF7D}" type="pres">
      <dgm:prSet presAssocID="{A7B284E6-B13D-4ABE-82EC-B3414F27D4D8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266E14B3-344C-4685-A0EA-BFBF56619781}" type="pres">
      <dgm:prSet presAssocID="{A7B284E6-B13D-4ABE-82EC-B3414F27D4D8}" presName="connSite2" presStyleCnt="0"/>
      <dgm:spPr/>
    </dgm:pt>
    <dgm:pt modelId="{A94BD88A-DF08-4ABE-B44F-C4AEBB6058B7}" type="pres">
      <dgm:prSet presAssocID="{7435EB6D-FB67-4ABF-99D1-14135E6C909C}" presName="Name18" presStyleLbl="sibTrans2D1" presStyleIdx="1" presStyleCnt="3"/>
      <dgm:spPr/>
    </dgm:pt>
    <dgm:pt modelId="{DCCBE2A3-3153-4C98-8B80-D805760E61F9}" type="pres">
      <dgm:prSet presAssocID="{3730DD2E-93B7-4C1F-B6AA-0744EDEEA012}" presName="composite1" presStyleCnt="0"/>
      <dgm:spPr/>
    </dgm:pt>
    <dgm:pt modelId="{9BB76BC1-21B1-4547-BDA5-D6807B67EEAE}" type="pres">
      <dgm:prSet presAssocID="{3730DD2E-93B7-4C1F-B6AA-0744EDEEA012}" presName="dummyNode1" presStyleLbl="node1" presStyleIdx="1" presStyleCnt="4"/>
      <dgm:spPr/>
    </dgm:pt>
    <dgm:pt modelId="{2C4AD481-E157-4FC5-86F4-C97A1D2C90C5}" type="pres">
      <dgm:prSet presAssocID="{3730DD2E-93B7-4C1F-B6AA-0744EDEEA012}" presName="childNode1" presStyleLbl="bgAcc1" presStyleIdx="2" presStyleCnt="4">
        <dgm:presLayoutVars>
          <dgm:bulletEnabled val="1"/>
        </dgm:presLayoutVars>
      </dgm:prSet>
      <dgm:spPr/>
    </dgm:pt>
    <dgm:pt modelId="{D1C8E73C-6F01-46CB-82A1-E3BA6140F275}" type="pres">
      <dgm:prSet presAssocID="{3730DD2E-93B7-4C1F-B6AA-0744EDEEA012}" presName="childNode1tx" presStyleLbl="bgAcc1" presStyleIdx="2" presStyleCnt="4">
        <dgm:presLayoutVars>
          <dgm:bulletEnabled val="1"/>
        </dgm:presLayoutVars>
      </dgm:prSet>
      <dgm:spPr/>
    </dgm:pt>
    <dgm:pt modelId="{80FF649D-88A6-4139-8F8D-CF377BF7CD5D}" type="pres">
      <dgm:prSet presAssocID="{3730DD2E-93B7-4C1F-B6AA-0744EDEEA012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1551A1BC-60B7-4F2E-B81D-67563CF4FDF3}" type="pres">
      <dgm:prSet presAssocID="{3730DD2E-93B7-4C1F-B6AA-0744EDEEA012}" presName="connSite1" presStyleCnt="0"/>
      <dgm:spPr/>
    </dgm:pt>
    <dgm:pt modelId="{3893C33C-767B-4872-993A-397F692C4316}" type="pres">
      <dgm:prSet presAssocID="{5690C6F5-FB10-4CBD-B02E-4AE50867FFDA}" presName="Name9" presStyleLbl="sibTrans2D1" presStyleIdx="2" presStyleCnt="3"/>
      <dgm:spPr/>
    </dgm:pt>
    <dgm:pt modelId="{613675ED-917E-4FC5-B044-CC8ABB6C5473}" type="pres">
      <dgm:prSet presAssocID="{AA4D0A54-66BA-43F4-A8AA-9F134179B51F}" presName="composite2" presStyleCnt="0"/>
      <dgm:spPr/>
    </dgm:pt>
    <dgm:pt modelId="{0ACC36C2-A990-42B3-A1CB-770BC0709AE8}" type="pres">
      <dgm:prSet presAssocID="{AA4D0A54-66BA-43F4-A8AA-9F134179B51F}" presName="dummyNode2" presStyleLbl="node1" presStyleIdx="2" presStyleCnt="4"/>
      <dgm:spPr/>
    </dgm:pt>
    <dgm:pt modelId="{418E0F2A-8DC5-467E-85DE-2A1AC20BF849}" type="pres">
      <dgm:prSet presAssocID="{AA4D0A54-66BA-43F4-A8AA-9F134179B51F}" presName="childNode2" presStyleLbl="bgAcc1" presStyleIdx="3" presStyleCnt="4">
        <dgm:presLayoutVars>
          <dgm:bulletEnabled val="1"/>
        </dgm:presLayoutVars>
      </dgm:prSet>
      <dgm:spPr/>
    </dgm:pt>
    <dgm:pt modelId="{C9D1DC96-6DFB-4182-8FB3-FB937EBB051A}" type="pres">
      <dgm:prSet presAssocID="{AA4D0A54-66BA-43F4-A8AA-9F134179B51F}" presName="childNode2tx" presStyleLbl="bgAcc1" presStyleIdx="3" presStyleCnt="4">
        <dgm:presLayoutVars>
          <dgm:bulletEnabled val="1"/>
        </dgm:presLayoutVars>
      </dgm:prSet>
      <dgm:spPr/>
    </dgm:pt>
    <dgm:pt modelId="{40112B9C-EDBD-4B86-8FD1-19C95EB66D64}" type="pres">
      <dgm:prSet presAssocID="{AA4D0A54-66BA-43F4-A8AA-9F134179B51F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C31315C8-7589-467E-B3D2-BC07A7EDAF7F}" type="pres">
      <dgm:prSet presAssocID="{AA4D0A54-66BA-43F4-A8AA-9F134179B51F}" presName="connSite2" presStyleCnt="0"/>
      <dgm:spPr/>
    </dgm:pt>
  </dgm:ptLst>
  <dgm:cxnLst>
    <dgm:cxn modelId="{0E5FA90B-40FD-4133-8922-2C0AD59A1AFB}" srcId="{0D2E3B27-F687-45C1-A48C-2F38F52196B6}" destId="{A7B284E6-B13D-4ABE-82EC-B3414F27D4D8}" srcOrd="1" destOrd="0" parTransId="{EA7F1F50-CC29-4716-A32F-1B919E4697EC}" sibTransId="{7435EB6D-FB67-4ABF-99D1-14135E6C909C}"/>
    <dgm:cxn modelId="{F5EAE20C-9E72-4657-AD75-4A2E1D0B113E}" type="presOf" srcId="{56A742E0-5CD7-4DCF-BD6C-C7CC234161FD}" destId="{D1C8E73C-6F01-46CB-82A1-E3BA6140F275}" srcOrd="1" destOrd="0" presId="urn:microsoft.com/office/officeart/2005/8/layout/hProcess4"/>
    <dgm:cxn modelId="{52571E29-65CA-4021-B130-AE0C68D471BB}" type="presOf" srcId="{BE54AAFD-4238-4409-9914-13D71AF5655B}" destId="{5DF9F23C-3D4D-4855-9AB2-B27AF268F736}" srcOrd="0" destOrd="0" presId="urn:microsoft.com/office/officeart/2005/8/layout/hProcess4"/>
    <dgm:cxn modelId="{667AA85B-D44F-4ABA-8B50-7BF80C738954}" srcId="{3730DD2E-93B7-4C1F-B6AA-0744EDEEA012}" destId="{2AC2975F-1D47-4784-A3B5-3B054F751949}" srcOrd="1" destOrd="0" parTransId="{DDFAD016-5670-4C64-B506-E8C7314FBD78}" sibTransId="{30F83394-F44F-46F7-9567-1D2FC607AAFA}"/>
    <dgm:cxn modelId="{3B699063-5010-413D-952D-FE13D603F194}" type="presOf" srcId="{0D2E3B27-F687-45C1-A48C-2F38F52196B6}" destId="{F920B2EF-AC45-46C2-B9BE-F185DE45C460}" srcOrd="0" destOrd="0" presId="urn:microsoft.com/office/officeart/2005/8/layout/hProcess4"/>
    <dgm:cxn modelId="{94B5C246-469E-475C-A9CA-F0F245213FBD}" type="presOf" srcId="{2AC2975F-1D47-4784-A3B5-3B054F751949}" destId="{D1C8E73C-6F01-46CB-82A1-E3BA6140F275}" srcOrd="1" destOrd="1" presId="urn:microsoft.com/office/officeart/2005/8/layout/hProcess4"/>
    <dgm:cxn modelId="{42850A49-8D8E-4B3D-B98D-6FA7DEA7CA8B}" type="presOf" srcId="{A7B284E6-B13D-4ABE-82EC-B3414F27D4D8}" destId="{946D4A04-E1F4-40C8-8048-45BD5A42FF7D}" srcOrd="0" destOrd="0" presId="urn:microsoft.com/office/officeart/2005/8/layout/hProcess4"/>
    <dgm:cxn modelId="{888F6A72-1C5D-4311-A59D-0E8E1D21312C}" srcId="{A7B284E6-B13D-4ABE-82EC-B3414F27D4D8}" destId="{CFF59C97-E48B-4343-ADA5-A78CDDEB784F}" srcOrd="0" destOrd="0" parTransId="{C62E571E-0F6A-4C20-A8BF-6D927952625A}" sibTransId="{8255FCDE-4276-4C96-94F8-D668F3C72410}"/>
    <dgm:cxn modelId="{2F300277-8510-40EC-9E91-E33DB183F452}" type="presOf" srcId="{2AC2975F-1D47-4784-A3B5-3B054F751949}" destId="{2C4AD481-E157-4FC5-86F4-C97A1D2C90C5}" srcOrd="0" destOrd="1" presId="urn:microsoft.com/office/officeart/2005/8/layout/hProcess4"/>
    <dgm:cxn modelId="{9BEF5A77-9578-4B84-9F7F-213B3A062BE3}" srcId="{0D2E3B27-F687-45C1-A48C-2F38F52196B6}" destId="{BE54AAFD-4238-4409-9914-13D71AF5655B}" srcOrd="0" destOrd="0" parTransId="{FA6B062F-806C-4B3B-8BBE-D7ACFC9493CA}" sibTransId="{49C3D783-CCE6-4E0C-90CF-4C1643B4E051}"/>
    <dgm:cxn modelId="{3B3DC578-2834-4DE8-8CAD-4469FAC1A41C}" srcId="{3730DD2E-93B7-4C1F-B6AA-0744EDEEA012}" destId="{56A742E0-5CD7-4DCF-BD6C-C7CC234161FD}" srcOrd="0" destOrd="0" parTransId="{33712B47-AADB-447F-BB15-3932C1471F1B}" sibTransId="{052B46F3-B58A-4572-B084-8B35D9D19CD5}"/>
    <dgm:cxn modelId="{E2FA8A7A-481D-4F89-B0C1-A0001116A752}" type="presOf" srcId="{7435EB6D-FB67-4ABF-99D1-14135E6C909C}" destId="{A94BD88A-DF08-4ABE-B44F-C4AEBB6058B7}" srcOrd="0" destOrd="0" presId="urn:microsoft.com/office/officeart/2005/8/layout/hProcess4"/>
    <dgm:cxn modelId="{9AF8147C-3E28-4367-B57A-2FF789125E10}" type="presOf" srcId="{49C3D783-CCE6-4E0C-90CF-4C1643B4E051}" destId="{07C4570B-6F4A-4B75-8F6E-932F934613AA}" srcOrd="0" destOrd="0" presId="urn:microsoft.com/office/officeart/2005/8/layout/hProcess4"/>
    <dgm:cxn modelId="{DF099C7E-0CC4-4261-87B4-87254697F86C}" type="presOf" srcId="{5690C6F5-FB10-4CBD-B02E-4AE50867FFDA}" destId="{3893C33C-767B-4872-993A-397F692C4316}" srcOrd="0" destOrd="0" presId="urn:microsoft.com/office/officeart/2005/8/layout/hProcess4"/>
    <dgm:cxn modelId="{48707881-68DA-4DEF-820B-6663FA75F8B5}" srcId="{AA4D0A54-66BA-43F4-A8AA-9F134179B51F}" destId="{16BDEF56-07C5-459E-8CF1-D3505395D102}" srcOrd="0" destOrd="0" parTransId="{CBC6D703-3B50-40A0-9C62-622CE253481E}" sibTransId="{7D59AAB0-1F07-452D-B57B-BC6429031AC5}"/>
    <dgm:cxn modelId="{9C1D9681-0A6F-4218-BABF-6EC7CEB32302}" type="presOf" srcId="{3730DD2E-93B7-4C1F-B6AA-0744EDEEA012}" destId="{80FF649D-88A6-4139-8F8D-CF377BF7CD5D}" srcOrd="0" destOrd="0" presId="urn:microsoft.com/office/officeart/2005/8/layout/hProcess4"/>
    <dgm:cxn modelId="{88782583-005B-43EE-ABFA-BFCD2F6E10D0}" type="presOf" srcId="{56A742E0-5CD7-4DCF-BD6C-C7CC234161FD}" destId="{2C4AD481-E157-4FC5-86F4-C97A1D2C90C5}" srcOrd="0" destOrd="0" presId="urn:microsoft.com/office/officeart/2005/8/layout/hProcess4"/>
    <dgm:cxn modelId="{406A6A93-1E12-46CE-84EB-0D035E830788}" type="presOf" srcId="{16BDEF56-07C5-459E-8CF1-D3505395D102}" destId="{C9D1DC96-6DFB-4182-8FB3-FB937EBB051A}" srcOrd="1" destOrd="0" presId="urn:microsoft.com/office/officeart/2005/8/layout/hProcess4"/>
    <dgm:cxn modelId="{330E88A0-2DDC-4041-B95E-E122D8F77D0B}" type="presOf" srcId="{16BDEF56-07C5-459E-8CF1-D3505395D102}" destId="{418E0F2A-8DC5-467E-85DE-2A1AC20BF849}" srcOrd="0" destOrd="0" presId="urn:microsoft.com/office/officeart/2005/8/layout/hProcess4"/>
    <dgm:cxn modelId="{7F25B3A0-BC62-4322-9262-2891B81D7131}" srcId="{0D2E3B27-F687-45C1-A48C-2F38F52196B6}" destId="{AA4D0A54-66BA-43F4-A8AA-9F134179B51F}" srcOrd="3" destOrd="0" parTransId="{8DBA740F-A95D-43BA-9803-0FF5A0A1838B}" sibTransId="{C13178C3-5B36-4B70-A8DE-406071D820F8}"/>
    <dgm:cxn modelId="{BE6523A7-82B9-47A3-ACDB-4D0088621DB5}" type="presOf" srcId="{A6BD1B62-302B-4404-A97D-EF667DE0147D}" destId="{B69EA2C0-6A82-4D95-8631-158937C442FF}" srcOrd="1" destOrd="0" presId="urn:microsoft.com/office/officeart/2005/8/layout/hProcess4"/>
    <dgm:cxn modelId="{825981BE-10C6-40C6-8394-87FD6996EAD9}" type="presOf" srcId="{CFF59C97-E48B-4343-ADA5-A78CDDEB784F}" destId="{2C61D125-661F-472C-86FB-D4A42E0C2B35}" srcOrd="0" destOrd="0" presId="urn:microsoft.com/office/officeart/2005/8/layout/hProcess4"/>
    <dgm:cxn modelId="{DF4E37C3-76E0-41D8-855B-EFB460A956A3}" srcId="{BE54AAFD-4238-4409-9914-13D71AF5655B}" destId="{A6BD1B62-302B-4404-A97D-EF667DE0147D}" srcOrd="0" destOrd="0" parTransId="{18078359-F65E-4B10-98CB-C8D1F12B6DAD}" sibTransId="{9EDE3A03-866D-4185-9C2B-87C4C57A8BA0}"/>
    <dgm:cxn modelId="{359B99CB-9C0C-4E86-AEFA-D2DA68A1808D}" srcId="{0D2E3B27-F687-45C1-A48C-2F38F52196B6}" destId="{3730DD2E-93B7-4C1F-B6AA-0744EDEEA012}" srcOrd="2" destOrd="0" parTransId="{393A10FF-D24C-4065-AD9A-87CC73C25D24}" sibTransId="{5690C6F5-FB10-4CBD-B02E-4AE50867FFDA}"/>
    <dgm:cxn modelId="{55B169CC-A0DD-446C-94BF-699A9CC410A8}" type="presOf" srcId="{AA4D0A54-66BA-43F4-A8AA-9F134179B51F}" destId="{40112B9C-EDBD-4B86-8FD1-19C95EB66D64}" srcOrd="0" destOrd="0" presId="urn:microsoft.com/office/officeart/2005/8/layout/hProcess4"/>
    <dgm:cxn modelId="{89D6B2EC-C35B-46F0-AF32-498AC2534607}" type="presOf" srcId="{A6BD1B62-302B-4404-A97D-EF667DE0147D}" destId="{F3297409-99EE-4BCF-B090-16CDFDC15C50}" srcOrd="0" destOrd="0" presId="urn:microsoft.com/office/officeart/2005/8/layout/hProcess4"/>
    <dgm:cxn modelId="{F16B58EF-2D2A-4E77-A206-E6CEBF4AB802}" type="presOf" srcId="{CFF59C97-E48B-4343-ADA5-A78CDDEB784F}" destId="{E4EBCC6E-ED00-4BCA-A1FE-BB51436D697B}" srcOrd="1" destOrd="0" presId="urn:microsoft.com/office/officeart/2005/8/layout/hProcess4"/>
    <dgm:cxn modelId="{1F77329B-5F5E-4941-B0E5-1BEAEB79EC2C}" type="presParOf" srcId="{F920B2EF-AC45-46C2-B9BE-F185DE45C460}" destId="{1B2E623F-A403-4FC4-AC12-66FC39D3AC29}" srcOrd="0" destOrd="0" presId="urn:microsoft.com/office/officeart/2005/8/layout/hProcess4"/>
    <dgm:cxn modelId="{258AD547-B3B4-43E9-A0FC-3BD87D9EA2C1}" type="presParOf" srcId="{F920B2EF-AC45-46C2-B9BE-F185DE45C460}" destId="{0CF0F826-CADF-4919-9D70-5DB41D5CBE39}" srcOrd="1" destOrd="0" presId="urn:microsoft.com/office/officeart/2005/8/layout/hProcess4"/>
    <dgm:cxn modelId="{17C0605D-C09A-4061-A585-C49154F548E1}" type="presParOf" srcId="{F920B2EF-AC45-46C2-B9BE-F185DE45C460}" destId="{09C314B2-701B-41A3-92A3-58BA24A49775}" srcOrd="2" destOrd="0" presId="urn:microsoft.com/office/officeart/2005/8/layout/hProcess4"/>
    <dgm:cxn modelId="{26F1ED3F-8676-4CF2-A584-565D78812482}" type="presParOf" srcId="{09C314B2-701B-41A3-92A3-58BA24A49775}" destId="{2A319B0B-BB5A-4960-B3BB-48A85E9180DB}" srcOrd="0" destOrd="0" presId="urn:microsoft.com/office/officeart/2005/8/layout/hProcess4"/>
    <dgm:cxn modelId="{868671E5-3685-4474-89E7-64F951EEAFD5}" type="presParOf" srcId="{2A319B0B-BB5A-4960-B3BB-48A85E9180DB}" destId="{CA0B8264-E5F4-4895-9937-2DA0C012C35F}" srcOrd="0" destOrd="0" presId="urn:microsoft.com/office/officeart/2005/8/layout/hProcess4"/>
    <dgm:cxn modelId="{BC2DCE0C-06C9-4FE8-98BF-E3631BD68C10}" type="presParOf" srcId="{2A319B0B-BB5A-4960-B3BB-48A85E9180DB}" destId="{F3297409-99EE-4BCF-B090-16CDFDC15C50}" srcOrd="1" destOrd="0" presId="urn:microsoft.com/office/officeart/2005/8/layout/hProcess4"/>
    <dgm:cxn modelId="{14092DEF-381E-4D34-9E21-0A39AB75E891}" type="presParOf" srcId="{2A319B0B-BB5A-4960-B3BB-48A85E9180DB}" destId="{B69EA2C0-6A82-4D95-8631-158937C442FF}" srcOrd="2" destOrd="0" presId="urn:microsoft.com/office/officeart/2005/8/layout/hProcess4"/>
    <dgm:cxn modelId="{8DBDD045-6EB9-4301-B56D-1B5BB83152B6}" type="presParOf" srcId="{2A319B0B-BB5A-4960-B3BB-48A85E9180DB}" destId="{5DF9F23C-3D4D-4855-9AB2-B27AF268F736}" srcOrd="3" destOrd="0" presId="urn:microsoft.com/office/officeart/2005/8/layout/hProcess4"/>
    <dgm:cxn modelId="{9A8D372E-EFBE-418A-895B-49C76E30B2A6}" type="presParOf" srcId="{2A319B0B-BB5A-4960-B3BB-48A85E9180DB}" destId="{DA887D27-5D28-4D93-9EE5-56BA3BBC5C10}" srcOrd="4" destOrd="0" presId="urn:microsoft.com/office/officeart/2005/8/layout/hProcess4"/>
    <dgm:cxn modelId="{278D0D57-C535-4238-AE2C-E2CEFB1C174B}" type="presParOf" srcId="{09C314B2-701B-41A3-92A3-58BA24A49775}" destId="{07C4570B-6F4A-4B75-8F6E-932F934613AA}" srcOrd="1" destOrd="0" presId="urn:microsoft.com/office/officeart/2005/8/layout/hProcess4"/>
    <dgm:cxn modelId="{C62DADE0-A6E5-4A42-9949-E3FFED3B89C8}" type="presParOf" srcId="{09C314B2-701B-41A3-92A3-58BA24A49775}" destId="{310C216F-542B-460D-980E-3B9B90E6A170}" srcOrd="2" destOrd="0" presId="urn:microsoft.com/office/officeart/2005/8/layout/hProcess4"/>
    <dgm:cxn modelId="{985627DA-59AF-45DA-80D8-7298DE1AEBEB}" type="presParOf" srcId="{310C216F-542B-460D-980E-3B9B90E6A170}" destId="{1E697638-2A40-436A-B019-514B728F3983}" srcOrd="0" destOrd="0" presId="urn:microsoft.com/office/officeart/2005/8/layout/hProcess4"/>
    <dgm:cxn modelId="{9E7F9FB8-4084-4611-9D06-93D2DFEB5FE4}" type="presParOf" srcId="{310C216F-542B-460D-980E-3B9B90E6A170}" destId="{2C61D125-661F-472C-86FB-D4A42E0C2B35}" srcOrd="1" destOrd="0" presId="urn:microsoft.com/office/officeart/2005/8/layout/hProcess4"/>
    <dgm:cxn modelId="{49C5F9F9-9985-47B9-8268-64433B5F0521}" type="presParOf" srcId="{310C216F-542B-460D-980E-3B9B90E6A170}" destId="{E4EBCC6E-ED00-4BCA-A1FE-BB51436D697B}" srcOrd="2" destOrd="0" presId="urn:microsoft.com/office/officeart/2005/8/layout/hProcess4"/>
    <dgm:cxn modelId="{C62889E4-8AE4-484E-86AF-5EBA0C0E7E67}" type="presParOf" srcId="{310C216F-542B-460D-980E-3B9B90E6A170}" destId="{946D4A04-E1F4-40C8-8048-45BD5A42FF7D}" srcOrd="3" destOrd="0" presId="urn:microsoft.com/office/officeart/2005/8/layout/hProcess4"/>
    <dgm:cxn modelId="{EFBDDA42-4702-42B7-9B3F-4AE06ED74E16}" type="presParOf" srcId="{310C216F-542B-460D-980E-3B9B90E6A170}" destId="{266E14B3-344C-4685-A0EA-BFBF56619781}" srcOrd="4" destOrd="0" presId="urn:microsoft.com/office/officeart/2005/8/layout/hProcess4"/>
    <dgm:cxn modelId="{08FBAFEC-6946-48BC-9E7A-A6F4B23A0049}" type="presParOf" srcId="{09C314B2-701B-41A3-92A3-58BA24A49775}" destId="{A94BD88A-DF08-4ABE-B44F-C4AEBB6058B7}" srcOrd="3" destOrd="0" presId="urn:microsoft.com/office/officeart/2005/8/layout/hProcess4"/>
    <dgm:cxn modelId="{88A2F410-EACB-4EB0-9EAD-39B533A1AC8C}" type="presParOf" srcId="{09C314B2-701B-41A3-92A3-58BA24A49775}" destId="{DCCBE2A3-3153-4C98-8B80-D805760E61F9}" srcOrd="4" destOrd="0" presId="urn:microsoft.com/office/officeart/2005/8/layout/hProcess4"/>
    <dgm:cxn modelId="{114768C8-9284-4048-BC45-D3682FB001CF}" type="presParOf" srcId="{DCCBE2A3-3153-4C98-8B80-D805760E61F9}" destId="{9BB76BC1-21B1-4547-BDA5-D6807B67EEAE}" srcOrd="0" destOrd="0" presId="urn:microsoft.com/office/officeart/2005/8/layout/hProcess4"/>
    <dgm:cxn modelId="{2631E28B-DED8-444F-9649-30CF14AA191D}" type="presParOf" srcId="{DCCBE2A3-3153-4C98-8B80-D805760E61F9}" destId="{2C4AD481-E157-4FC5-86F4-C97A1D2C90C5}" srcOrd="1" destOrd="0" presId="urn:microsoft.com/office/officeart/2005/8/layout/hProcess4"/>
    <dgm:cxn modelId="{F76C27EB-498C-4B19-BA5B-4ADFC1C9B04C}" type="presParOf" srcId="{DCCBE2A3-3153-4C98-8B80-D805760E61F9}" destId="{D1C8E73C-6F01-46CB-82A1-E3BA6140F275}" srcOrd="2" destOrd="0" presId="urn:microsoft.com/office/officeart/2005/8/layout/hProcess4"/>
    <dgm:cxn modelId="{0E0C5A8B-CEF2-40D3-943A-043BD7041918}" type="presParOf" srcId="{DCCBE2A3-3153-4C98-8B80-D805760E61F9}" destId="{80FF649D-88A6-4139-8F8D-CF377BF7CD5D}" srcOrd="3" destOrd="0" presId="urn:microsoft.com/office/officeart/2005/8/layout/hProcess4"/>
    <dgm:cxn modelId="{07D3D3BD-D01E-4318-A920-75130844C3F5}" type="presParOf" srcId="{DCCBE2A3-3153-4C98-8B80-D805760E61F9}" destId="{1551A1BC-60B7-4F2E-B81D-67563CF4FDF3}" srcOrd="4" destOrd="0" presId="urn:microsoft.com/office/officeart/2005/8/layout/hProcess4"/>
    <dgm:cxn modelId="{3C89DE89-B78A-474B-A785-240E73F1EBE1}" type="presParOf" srcId="{09C314B2-701B-41A3-92A3-58BA24A49775}" destId="{3893C33C-767B-4872-993A-397F692C4316}" srcOrd="5" destOrd="0" presId="urn:microsoft.com/office/officeart/2005/8/layout/hProcess4"/>
    <dgm:cxn modelId="{61BB2E40-BE0E-4C40-AFF3-CE70559C0EAD}" type="presParOf" srcId="{09C314B2-701B-41A3-92A3-58BA24A49775}" destId="{613675ED-917E-4FC5-B044-CC8ABB6C5473}" srcOrd="6" destOrd="0" presId="urn:microsoft.com/office/officeart/2005/8/layout/hProcess4"/>
    <dgm:cxn modelId="{424EEBC6-F246-4F4E-9915-2FF84C93FB28}" type="presParOf" srcId="{613675ED-917E-4FC5-B044-CC8ABB6C5473}" destId="{0ACC36C2-A990-42B3-A1CB-770BC0709AE8}" srcOrd="0" destOrd="0" presId="urn:microsoft.com/office/officeart/2005/8/layout/hProcess4"/>
    <dgm:cxn modelId="{30EA2CED-7A14-42CE-8F02-5421297C6B4E}" type="presParOf" srcId="{613675ED-917E-4FC5-B044-CC8ABB6C5473}" destId="{418E0F2A-8DC5-467E-85DE-2A1AC20BF849}" srcOrd="1" destOrd="0" presId="urn:microsoft.com/office/officeart/2005/8/layout/hProcess4"/>
    <dgm:cxn modelId="{D133FAC7-0CBA-4F82-AB3D-CB83D6562689}" type="presParOf" srcId="{613675ED-917E-4FC5-B044-CC8ABB6C5473}" destId="{C9D1DC96-6DFB-4182-8FB3-FB937EBB051A}" srcOrd="2" destOrd="0" presId="urn:microsoft.com/office/officeart/2005/8/layout/hProcess4"/>
    <dgm:cxn modelId="{5BD103E7-F368-47FC-9F89-7FAE6299BAE5}" type="presParOf" srcId="{613675ED-917E-4FC5-B044-CC8ABB6C5473}" destId="{40112B9C-EDBD-4B86-8FD1-19C95EB66D64}" srcOrd="3" destOrd="0" presId="urn:microsoft.com/office/officeart/2005/8/layout/hProcess4"/>
    <dgm:cxn modelId="{C90D5A00-878E-4D74-B490-F8C1255D0D2C}" type="presParOf" srcId="{613675ED-917E-4FC5-B044-CC8ABB6C5473}" destId="{C31315C8-7589-467E-B3D2-BC07A7EDAF7F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297409-99EE-4BCF-B090-16CDFDC15C50}">
      <dsp:nvSpPr>
        <dsp:cNvPr id="0" name=""/>
        <dsp:cNvSpPr/>
      </dsp:nvSpPr>
      <dsp:spPr>
        <a:xfrm>
          <a:off x="4092" y="1562707"/>
          <a:ext cx="1661493" cy="1370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Tạo</a:t>
          </a:r>
          <a:r>
            <a:rPr lang="en-US" sz="1500" kern="1200" dirty="0"/>
            <a:t> </a:t>
          </a:r>
          <a:r>
            <a:rPr lang="en-US" sz="1500" kern="1200" dirty="0" err="1"/>
            <a:t>kết</a:t>
          </a:r>
          <a:r>
            <a:rPr lang="en-US" sz="1500" kern="1200" dirty="0"/>
            <a:t> </a:t>
          </a:r>
          <a:r>
            <a:rPr lang="en-US" sz="1500" kern="1200" dirty="0" err="1"/>
            <a:t>nối</a:t>
          </a:r>
          <a:r>
            <a:rPr lang="en-US" sz="1500" kern="1200" dirty="0"/>
            <a:t> CSDL</a:t>
          </a:r>
        </a:p>
      </dsp:txBody>
      <dsp:txXfrm>
        <a:off x="35628" y="1594243"/>
        <a:ext cx="1598421" cy="1013658"/>
      </dsp:txXfrm>
    </dsp:sp>
    <dsp:sp modelId="{07C4570B-6F4A-4B75-8F6E-932F934613AA}">
      <dsp:nvSpPr>
        <dsp:cNvPr id="0" name=""/>
        <dsp:cNvSpPr/>
      </dsp:nvSpPr>
      <dsp:spPr>
        <a:xfrm>
          <a:off x="944351" y="1912589"/>
          <a:ext cx="1797604" cy="1797604"/>
        </a:xfrm>
        <a:prstGeom prst="leftCircularArrow">
          <a:avLst>
            <a:gd name="adj1" fmla="val 2963"/>
            <a:gd name="adj2" fmla="val 362944"/>
            <a:gd name="adj3" fmla="val 2138455"/>
            <a:gd name="adj4" fmla="val 9024489"/>
            <a:gd name="adj5" fmla="val 345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9F23C-3D4D-4855-9AB2-B27AF268F736}">
      <dsp:nvSpPr>
        <dsp:cNvPr id="0" name=""/>
        <dsp:cNvSpPr/>
      </dsp:nvSpPr>
      <dsp:spPr>
        <a:xfrm>
          <a:off x="373313" y="2639438"/>
          <a:ext cx="1476883" cy="5873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Bước</a:t>
          </a:r>
          <a:r>
            <a:rPr lang="en-US" sz="2800" kern="1200" dirty="0"/>
            <a:t> 1</a:t>
          </a:r>
        </a:p>
      </dsp:txBody>
      <dsp:txXfrm>
        <a:off x="390515" y="2656640"/>
        <a:ext cx="1442479" cy="552903"/>
      </dsp:txXfrm>
    </dsp:sp>
    <dsp:sp modelId="{2C61D125-661F-472C-86FB-D4A42E0C2B35}">
      <dsp:nvSpPr>
        <dsp:cNvPr id="0" name=""/>
        <dsp:cNvSpPr/>
      </dsp:nvSpPr>
      <dsp:spPr>
        <a:xfrm>
          <a:off x="2103796" y="1562707"/>
          <a:ext cx="1661493" cy="1370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279374"/>
              <a:satOff val="-3219"/>
              <a:lumOff val="7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Tạo</a:t>
          </a:r>
          <a:r>
            <a:rPr lang="en-US" sz="1500" kern="1200" dirty="0"/>
            <a:t> </a:t>
          </a:r>
          <a:r>
            <a:rPr lang="en-US" sz="1500" kern="1200" dirty="0" err="1"/>
            <a:t>câu</a:t>
          </a:r>
          <a:r>
            <a:rPr lang="en-US" sz="1500" kern="1200" dirty="0"/>
            <a:t> </a:t>
          </a:r>
          <a:r>
            <a:rPr lang="en-US" sz="1500" kern="1200" dirty="0" err="1"/>
            <a:t>truy</a:t>
          </a:r>
          <a:r>
            <a:rPr lang="en-US" sz="1500" kern="1200" dirty="0"/>
            <a:t> </a:t>
          </a:r>
          <a:r>
            <a:rPr lang="en-US" sz="1500" kern="1200" dirty="0" err="1"/>
            <a:t>vấn</a:t>
          </a:r>
          <a:endParaRPr lang="en-US" sz="1500" kern="1200" dirty="0"/>
        </a:p>
      </dsp:txBody>
      <dsp:txXfrm>
        <a:off x="2135332" y="1887897"/>
        <a:ext cx="1598421" cy="1013658"/>
      </dsp:txXfrm>
    </dsp:sp>
    <dsp:sp modelId="{A94BD88A-DF08-4ABE-B44F-C4AEBB6058B7}">
      <dsp:nvSpPr>
        <dsp:cNvPr id="0" name=""/>
        <dsp:cNvSpPr/>
      </dsp:nvSpPr>
      <dsp:spPr>
        <a:xfrm>
          <a:off x="3030209" y="731874"/>
          <a:ext cx="2009906" cy="2009906"/>
        </a:xfrm>
        <a:prstGeom prst="circularArrow">
          <a:avLst>
            <a:gd name="adj1" fmla="val 2650"/>
            <a:gd name="adj2" fmla="val 322241"/>
            <a:gd name="adj3" fmla="val 19502249"/>
            <a:gd name="adj4" fmla="val 12575511"/>
            <a:gd name="adj5" fmla="val 3091"/>
          </a:avLst>
        </a:prstGeom>
        <a:solidFill>
          <a:schemeClr val="accent2">
            <a:hueOff val="-419062"/>
            <a:satOff val="-4829"/>
            <a:lumOff val="10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6D4A04-E1F4-40C8-8048-45BD5A42FF7D}">
      <dsp:nvSpPr>
        <dsp:cNvPr id="0" name=""/>
        <dsp:cNvSpPr/>
      </dsp:nvSpPr>
      <dsp:spPr>
        <a:xfrm>
          <a:off x="2473017" y="1269053"/>
          <a:ext cx="1476883" cy="587307"/>
        </a:xfrm>
        <a:prstGeom prst="roundRect">
          <a:avLst>
            <a:gd name="adj" fmla="val 10000"/>
          </a:avLst>
        </a:prstGeom>
        <a:solidFill>
          <a:schemeClr val="accent2">
            <a:hueOff val="-279374"/>
            <a:satOff val="-3219"/>
            <a:lumOff val="72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Bước</a:t>
          </a:r>
          <a:r>
            <a:rPr lang="en-US" sz="2800" kern="1200" dirty="0"/>
            <a:t> 2</a:t>
          </a:r>
        </a:p>
      </dsp:txBody>
      <dsp:txXfrm>
        <a:off x="2490219" y="1286255"/>
        <a:ext cx="1442479" cy="552903"/>
      </dsp:txXfrm>
    </dsp:sp>
    <dsp:sp modelId="{2C4AD481-E157-4FC5-86F4-C97A1D2C90C5}">
      <dsp:nvSpPr>
        <dsp:cNvPr id="0" name=""/>
        <dsp:cNvSpPr/>
      </dsp:nvSpPr>
      <dsp:spPr>
        <a:xfrm>
          <a:off x="4203499" y="1562707"/>
          <a:ext cx="1661493" cy="1370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558749"/>
              <a:satOff val="-6439"/>
              <a:lumOff val="14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Thực</a:t>
          </a:r>
          <a:r>
            <a:rPr lang="en-US" sz="1500" kern="1200" dirty="0"/>
            <a:t> </a:t>
          </a:r>
          <a:r>
            <a:rPr lang="en-US" sz="1500" kern="1200" dirty="0" err="1"/>
            <a:t>thi</a:t>
          </a:r>
          <a:r>
            <a:rPr lang="en-US" sz="1500" kern="1200" dirty="0"/>
            <a:t> </a:t>
          </a:r>
          <a:r>
            <a:rPr lang="en-US" sz="1500" kern="1200" dirty="0" err="1"/>
            <a:t>truy</a:t>
          </a:r>
          <a:r>
            <a:rPr lang="en-US" sz="1500" kern="1200" dirty="0"/>
            <a:t> </a:t>
          </a:r>
          <a:r>
            <a:rPr lang="en-US" sz="1500" kern="1200" dirty="0" err="1"/>
            <a:t>vấn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Xử</a:t>
          </a:r>
          <a:r>
            <a:rPr lang="en-US" sz="1500" kern="1200" dirty="0"/>
            <a:t> </a:t>
          </a:r>
          <a:r>
            <a:rPr lang="en-US" sz="1500" kern="1200" dirty="0" err="1"/>
            <a:t>lý</a:t>
          </a:r>
          <a:r>
            <a:rPr lang="en-US" sz="1500" kern="1200" dirty="0"/>
            <a:t> </a:t>
          </a:r>
          <a:r>
            <a:rPr lang="en-US" sz="1500" kern="1200" dirty="0" err="1"/>
            <a:t>kết</a:t>
          </a:r>
          <a:r>
            <a:rPr lang="en-US" sz="1500" kern="1200" dirty="0"/>
            <a:t> </a:t>
          </a:r>
          <a:r>
            <a:rPr lang="en-US" sz="1500" kern="1200" dirty="0" err="1"/>
            <a:t>quả</a:t>
          </a:r>
          <a:r>
            <a:rPr lang="en-US" sz="1500" kern="1200" dirty="0"/>
            <a:t> </a:t>
          </a:r>
          <a:r>
            <a:rPr lang="en-US" sz="1500" kern="1200" dirty="0" err="1"/>
            <a:t>trả</a:t>
          </a:r>
          <a:r>
            <a:rPr lang="en-US" sz="1500" kern="1200" dirty="0"/>
            <a:t> </a:t>
          </a:r>
          <a:r>
            <a:rPr lang="en-US" sz="1500" kern="1200" dirty="0" err="1"/>
            <a:t>về</a:t>
          </a:r>
          <a:r>
            <a:rPr lang="en-US" sz="1500" kern="1200" dirty="0"/>
            <a:t> (</a:t>
          </a:r>
          <a:r>
            <a:rPr lang="en-US" sz="1500" kern="1200" dirty="0" err="1"/>
            <a:t>nếu</a:t>
          </a:r>
          <a:r>
            <a:rPr lang="en-US" sz="1500" kern="1200" dirty="0"/>
            <a:t> </a:t>
          </a:r>
          <a:r>
            <a:rPr lang="en-US" sz="1500" kern="1200" dirty="0" err="1"/>
            <a:t>có</a:t>
          </a:r>
          <a:r>
            <a:rPr lang="en-US" sz="1500" kern="1200" dirty="0"/>
            <a:t>)</a:t>
          </a:r>
        </a:p>
      </dsp:txBody>
      <dsp:txXfrm>
        <a:off x="4235035" y="1594243"/>
        <a:ext cx="1598421" cy="1013658"/>
      </dsp:txXfrm>
    </dsp:sp>
    <dsp:sp modelId="{3893C33C-767B-4872-993A-397F692C4316}">
      <dsp:nvSpPr>
        <dsp:cNvPr id="0" name=""/>
        <dsp:cNvSpPr/>
      </dsp:nvSpPr>
      <dsp:spPr>
        <a:xfrm>
          <a:off x="5143758" y="1912589"/>
          <a:ext cx="1797604" cy="1797604"/>
        </a:xfrm>
        <a:prstGeom prst="leftCircularArrow">
          <a:avLst>
            <a:gd name="adj1" fmla="val 2963"/>
            <a:gd name="adj2" fmla="val 362944"/>
            <a:gd name="adj3" fmla="val 2138455"/>
            <a:gd name="adj4" fmla="val 9024489"/>
            <a:gd name="adj5" fmla="val 3456"/>
          </a:avLst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F649D-88A6-4139-8F8D-CF377BF7CD5D}">
      <dsp:nvSpPr>
        <dsp:cNvPr id="0" name=""/>
        <dsp:cNvSpPr/>
      </dsp:nvSpPr>
      <dsp:spPr>
        <a:xfrm>
          <a:off x="4572720" y="2639438"/>
          <a:ext cx="1476883" cy="587307"/>
        </a:xfrm>
        <a:prstGeom prst="roundRect">
          <a:avLst>
            <a:gd name="adj" fmla="val 10000"/>
          </a:avLst>
        </a:prstGeom>
        <a:solidFill>
          <a:schemeClr val="accent2">
            <a:hueOff val="-558749"/>
            <a:satOff val="-6439"/>
            <a:lumOff val="14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Bước</a:t>
          </a:r>
          <a:r>
            <a:rPr lang="en-US" sz="2800" kern="1200" dirty="0"/>
            <a:t> 3</a:t>
          </a:r>
        </a:p>
      </dsp:txBody>
      <dsp:txXfrm>
        <a:off x="4589922" y="2656640"/>
        <a:ext cx="1442479" cy="552903"/>
      </dsp:txXfrm>
    </dsp:sp>
    <dsp:sp modelId="{418E0F2A-8DC5-467E-85DE-2A1AC20BF849}">
      <dsp:nvSpPr>
        <dsp:cNvPr id="0" name=""/>
        <dsp:cNvSpPr/>
      </dsp:nvSpPr>
      <dsp:spPr>
        <a:xfrm>
          <a:off x="6303203" y="1562707"/>
          <a:ext cx="1661493" cy="1370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838123"/>
              <a:satOff val="-9658"/>
              <a:lumOff val="21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Đóng</a:t>
          </a:r>
          <a:r>
            <a:rPr lang="en-US" sz="1500" kern="1200" dirty="0"/>
            <a:t> </a:t>
          </a:r>
          <a:r>
            <a:rPr lang="en-US" sz="1500" kern="1200" dirty="0" err="1"/>
            <a:t>kết</a:t>
          </a:r>
          <a:r>
            <a:rPr lang="en-US" sz="1500" kern="1200" dirty="0"/>
            <a:t> </a:t>
          </a:r>
          <a:r>
            <a:rPr lang="en-US" sz="1500" kern="1200" dirty="0" err="1"/>
            <a:t>nối</a:t>
          </a:r>
          <a:r>
            <a:rPr lang="en-US" sz="1500" kern="1200" dirty="0"/>
            <a:t> CSDL</a:t>
          </a:r>
        </a:p>
      </dsp:txBody>
      <dsp:txXfrm>
        <a:off x="6334739" y="1887897"/>
        <a:ext cx="1598421" cy="1013658"/>
      </dsp:txXfrm>
    </dsp:sp>
    <dsp:sp modelId="{40112B9C-EDBD-4B86-8FD1-19C95EB66D64}">
      <dsp:nvSpPr>
        <dsp:cNvPr id="0" name=""/>
        <dsp:cNvSpPr/>
      </dsp:nvSpPr>
      <dsp:spPr>
        <a:xfrm>
          <a:off x="6672424" y="1269053"/>
          <a:ext cx="1476883" cy="587307"/>
        </a:xfrm>
        <a:prstGeom prst="roundRect">
          <a:avLst>
            <a:gd name="adj" fmla="val 10000"/>
          </a:avLst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Bước</a:t>
          </a:r>
          <a:r>
            <a:rPr lang="en-US" sz="2800" kern="1200" dirty="0"/>
            <a:t> 4</a:t>
          </a:r>
        </a:p>
      </dsp:txBody>
      <dsp:txXfrm>
        <a:off x="6689626" y="1286255"/>
        <a:ext cx="1442479" cy="5529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74D02-DE36-42C5-AA5A-3BBCAFAC772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6D783-408F-4FEA-A2B8-B64AAB5E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2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36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94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67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80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31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96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20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855196D-8DC3-4B9F-86C1-CB9EB43C1C1E}" type="datetime1">
              <a:rPr lang="en-US" smtClean="0"/>
              <a:t>4/27/2020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AD9978-4456-44B7-93E3-13CD92144375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829EF463-F1FC-464C-876C-952BE0E7EA7C}" type="datetime1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AC71A6-2245-4C84-B143-3C38894A1700}" type="datetime1">
              <a:rPr lang="en-US" smtClean="0"/>
              <a:t>4/27/2020</a:t>
            </a:fld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FDB84F-95A4-48A7-BBE8-6B20A4A7057C}" type="datetime1">
              <a:rPr lang="en-US" smtClean="0"/>
              <a:t>4/27/2020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50C0E6-5D88-4DE0-8D95-F87954F9B1FA}" type="datetime1">
              <a:rPr lang="en-US" smtClean="0"/>
              <a:t>4/27/2020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565EA64-1C07-4F45-85A0-0C2B2B3D39D8}" type="datetime1">
              <a:rPr lang="en-US" smtClean="0"/>
              <a:t>4/27/2020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765E08-B451-43E4-A58A-492FCFF527EB}" type="datetime1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455534-C2F3-4EA7-A5C9-A1BD1B30D613}" type="datetime1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BD79F1-5332-4346-A37B-10BB9A2D109A}" type="datetime1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EA7EF6EB-DB35-4523-A1D0-4D4C62D7D1CC}" type="datetime1">
              <a:rPr lang="en-US" smtClean="0"/>
              <a:t>4/27/2020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E46BD6F5-1594-46F8-BFE5-0E7239AD0DE2}" type="datetime1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&amp; MySQL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ECA90-4926-4DCC-A018-BD0D4372A3D4}" type="slidenum">
              <a:rPr lang="en-US" smtClean="0"/>
              <a:t>1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D24F8-62F0-4800-B933-701A6B401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21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6D78-AE79-4982-8337-2309ACE4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CSDL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2C77F-85FA-4509-955D-0B3A4696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8A9D53-ED47-46FB-B911-D880C3ACD7C5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4B08D8-2796-4FF5-96FD-215FA7280C01}"/>
              </a:ext>
            </a:extLst>
          </p:cNvPr>
          <p:cNvSpPr txBox="1"/>
          <p:nvPr/>
        </p:nvSpPr>
        <p:spPr>
          <a:xfrm>
            <a:off x="580103" y="1542932"/>
            <a:ext cx="8153400" cy="646331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mysqli_close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($conn);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					           						    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MySQLi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thủ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tục</a:t>
            </a:r>
            <a:endParaRPr lang="en-US" i="1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7CC3A0-8CAD-45ED-9C26-D3D8180E06B3}"/>
              </a:ext>
            </a:extLst>
          </p:cNvPr>
          <p:cNvSpPr txBox="1"/>
          <p:nvPr/>
        </p:nvSpPr>
        <p:spPr>
          <a:xfrm>
            <a:off x="585358" y="2300721"/>
            <a:ext cx="8153400" cy="615553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$conn-&gt;close();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					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MySQLi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h</a:t>
            </a:r>
            <a:r>
              <a:rPr lang="vi-VN" i="1" dirty="0">
                <a:solidFill>
                  <a:srgbClr val="FF0000"/>
                </a:solidFill>
                <a:latin typeface="Consolas" pitchFamily="49" charset="0"/>
              </a:rPr>
              <a:t>ư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ớng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đối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t</a:t>
            </a:r>
            <a:r>
              <a:rPr lang="vi-VN" i="1" dirty="0">
                <a:solidFill>
                  <a:srgbClr val="FF0000"/>
                </a:solidFill>
                <a:latin typeface="Consolas" pitchFamily="49" charset="0"/>
              </a:rPr>
              <a:t>ư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ợng</a:t>
            </a:r>
            <a:endParaRPr lang="en-US" i="1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D8F52-48AB-4830-94A9-4A845EA7CAF9}"/>
              </a:ext>
            </a:extLst>
          </p:cNvPr>
          <p:cNvSpPr txBox="1"/>
          <p:nvPr/>
        </p:nvSpPr>
        <p:spPr>
          <a:xfrm>
            <a:off x="580103" y="3058510"/>
            <a:ext cx="8153400" cy="646331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$conn = null;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					        								 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PDO</a:t>
            </a:r>
          </a:p>
        </p:txBody>
      </p:sp>
    </p:spTree>
    <p:extLst>
      <p:ext uri="{BB962C8B-B14F-4D97-AF65-F5344CB8AC3E}">
        <p14:creationId xmlns:p14="http://schemas.microsoft.com/office/powerpoint/2010/main" val="640029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6D78-AE79-4982-8337-2309ACE4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(insert)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2C77F-85FA-4509-955D-0B3A4696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8A9D53-ED47-46FB-B911-D880C3ACD7C5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4B08D8-2796-4FF5-96FD-215FA7280C01}"/>
              </a:ext>
            </a:extLst>
          </p:cNvPr>
          <p:cNvSpPr txBox="1"/>
          <p:nvPr/>
        </p:nvSpPr>
        <p:spPr>
          <a:xfrm>
            <a:off x="580103" y="1542932"/>
            <a:ext cx="8153400" cy="892552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tên_bảng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(column1, column2, column3,...)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VALUES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(value1, value2, value3,...)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         						     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  <a:cs typeface="Courier New" pitchFamily="49" charset="0"/>
              </a:rPr>
              <a:t>			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Cú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pháp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SQL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C7C60D1-BCFC-4EC6-BA22-687CE4B783C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80103" y="2590801"/>
            <a:ext cx="8153400" cy="4038600"/>
          </a:xfrm>
        </p:spPr>
        <p:txBody>
          <a:bodyPr/>
          <a:lstStyle/>
          <a:p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chú</a:t>
            </a:r>
            <a:r>
              <a:rPr lang="en-US" sz="2800" dirty="0"/>
              <a:t> ý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luật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SQL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cặp</a:t>
            </a:r>
            <a:r>
              <a:rPr lang="en-US" sz="2400" dirty="0"/>
              <a:t> </a:t>
            </a:r>
            <a:r>
              <a:rPr lang="en-US" sz="2400" dirty="0" err="1"/>
              <a:t>dấu</a:t>
            </a:r>
            <a:r>
              <a:rPr lang="en-US" sz="2400" dirty="0"/>
              <a:t> </a:t>
            </a:r>
            <a:r>
              <a:rPr lang="en-US" sz="2400" dirty="0" err="1"/>
              <a:t>nháy</a:t>
            </a:r>
            <a:r>
              <a:rPr lang="en-US" sz="2400" dirty="0"/>
              <a:t> </a:t>
            </a:r>
            <a:r>
              <a:rPr lang="en-US" sz="2400" dirty="0" err="1"/>
              <a:t>đôi</a:t>
            </a:r>
            <a:r>
              <a:rPr lang="en-US" sz="2400" dirty="0"/>
              <a:t> / đ</a:t>
            </a:r>
            <a:r>
              <a:rPr lang="vi-VN" sz="2400" dirty="0"/>
              <a:t>ơ</a:t>
            </a:r>
            <a:r>
              <a:rPr lang="en-US" sz="2400" dirty="0"/>
              <a:t>n (PHP)</a:t>
            </a:r>
          </a:p>
          <a:p>
            <a:pPr lvl="1"/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chuỗi</a:t>
            </a:r>
            <a:r>
              <a:rPr lang="en-US" sz="2400" dirty="0"/>
              <a:t>, </a:t>
            </a:r>
            <a:r>
              <a:rPr lang="en-US" sz="2400" dirty="0" err="1"/>
              <a:t>ngày</a:t>
            </a:r>
            <a:r>
              <a:rPr lang="en-US" sz="2400" dirty="0"/>
              <a:t> </a:t>
            </a:r>
            <a:r>
              <a:rPr lang="en-US" sz="2400" dirty="0" err="1"/>
              <a:t>tháng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SQL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cặp</a:t>
            </a:r>
            <a:r>
              <a:rPr lang="en-US" sz="2400" dirty="0"/>
              <a:t> </a:t>
            </a:r>
            <a:r>
              <a:rPr lang="en-US" sz="2400" dirty="0" err="1"/>
              <a:t>dấu</a:t>
            </a:r>
            <a:r>
              <a:rPr lang="en-US" sz="2400" dirty="0"/>
              <a:t> </a:t>
            </a:r>
            <a:r>
              <a:rPr lang="en-US" sz="2400" dirty="0" err="1"/>
              <a:t>nháy</a:t>
            </a:r>
            <a:r>
              <a:rPr lang="en-US" sz="2400" dirty="0"/>
              <a:t> đ</a:t>
            </a:r>
            <a:r>
              <a:rPr lang="vi-VN" sz="2400" dirty="0"/>
              <a:t>ơ</a:t>
            </a:r>
            <a:r>
              <a:rPr lang="en-US" sz="2400" dirty="0"/>
              <a:t>n</a:t>
            </a:r>
          </a:p>
          <a:p>
            <a:pPr lvl="1"/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NULL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SQL </a:t>
            </a:r>
            <a:r>
              <a:rPr lang="en-US" sz="2400" u="sng" dirty="0" err="1"/>
              <a:t>không</a:t>
            </a:r>
            <a:r>
              <a:rPr lang="en-US" sz="2400" u="sng" dirty="0"/>
              <a:t> </a:t>
            </a:r>
            <a:r>
              <a:rPr lang="en-US" sz="2400" u="sng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cặp</a:t>
            </a:r>
            <a:r>
              <a:rPr lang="en-US" sz="2400" dirty="0"/>
              <a:t> </a:t>
            </a:r>
            <a:r>
              <a:rPr lang="en-US" sz="2400" dirty="0" err="1"/>
              <a:t>dấu</a:t>
            </a:r>
            <a:r>
              <a:rPr lang="en-US" sz="2400" dirty="0"/>
              <a:t> </a:t>
            </a:r>
            <a:r>
              <a:rPr lang="en-US" sz="2400" dirty="0" err="1"/>
              <a:t>nháy</a:t>
            </a:r>
            <a:r>
              <a:rPr lang="en-US" sz="2400" dirty="0"/>
              <a:t> đ</a:t>
            </a:r>
            <a:r>
              <a:rPr lang="vi-VN" sz="2400" dirty="0"/>
              <a:t>ơ</a:t>
            </a:r>
            <a:r>
              <a:rPr lang="en-US" sz="24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854507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6D78-AE79-4982-8337-2309ACE4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(insert)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2C77F-85FA-4509-955D-0B3A4696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8A9D53-ED47-46FB-B911-D880C3ACD7C5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D761E2-FD65-41EB-88AD-DD9AB35A4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624012"/>
            <a:ext cx="42672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13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6D78-AE79-4982-8337-2309ACE4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(insert)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2C77F-85FA-4509-955D-0B3A4696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8A9D53-ED47-46FB-B911-D880C3ACD7C5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4B08D8-2796-4FF5-96FD-215FA7280C01}"/>
              </a:ext>
            </a:extLst>
          </p:cNvPr>
          <p:cNvSpPr txBox="1"/>
          <p:nvPr/>
        </p:nvSpPr>
        <p:spPr>
          <a:xfrm>
            <a:off x="580103" y="1542932"/>
            <a:ext cx="8153400" cy="2862322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 "INSERT INTO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quan_tri_vien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ten_dang_nhap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mat_khau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email,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ho_ten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VALUES (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tttuan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', '123456', 'tttuan@gmail.com', '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Tuấn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Trần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)";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Thực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truy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vấn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if 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mysqli_query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($conn, 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 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echo 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Thêm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liệu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thành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công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 else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   echo 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Lỗi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thực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&gt;" . 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mysqli_error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($conn);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		           						     		   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MySQLi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thủ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tục</a:t>
            </a:r>
            <a:endParaRPr lang="en-US" i="1" dirty="0">
              <a:solidFill>
                <a:srgbClr val="FF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060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6D78-AE79-4982-8337-2309ACE4E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52400"/>
            <a:ext cx="8153400" cy="990600"/>
          </a:xfrm>
        </p:spPr>
        <p:txBody>
          <a:bodyPr/>
          <a:lstStyle/>
          <a:p>
            <a:r>
              <a:rPr lang="en-US" sz="4000" dirty="0" err="1"/>
              <a:t>Thêm</a:t>
            </a:r>
            <a:r>
              <a:rPr lang="en-US" sz="4000" dirty="0"/>
              <a:t> </a:t>
            </a:r>
            <a:r>
              <a:rPr lang="en-US" sz="4000" dirty="0" err="1"/>
              <a:t>dữ</a:t>
            </a:r>
            <a:r>
              <a:rPr lang="en-US" sz="4000" dirty="0"/>
              <a:t> </a:t>
            </a:r>
            <a:r>
              <a:rPr lang="en-US" sz="4000" dirty="0" err="1"/>
              <a:t>liệu</a:t>
            </a:r>
            <a:r>
              <a:rPr lang="en-US" sz="4000" dirty="0"/>
              <a:t> (insert)</a:t>
            </a:r>
            <a:br>
              <a:rPr lang="en-US" sz="4000" dirty="0"/>
            </a:br>
            <a:r>
              <a:rPr lang="en-US" sz="4000" b="1" dirty="0" err="1"/>
              <a:t>Lấy</a:t>
            </a:r>
            <a:r>
              <a:rPr lang="en-US" sz="4000" b="1" dirty="0"/>
              <a:t> ID </a:t>
            </a:r>
            <a:r>
              <a:rPr lang="en-US" sz="4000" b="1" dirty="0" err="1"/>
              <a:t>sau</a:t>
            </a:r>
            <a:r>
              <a:rPr lang="en-US" sz="4000" b="1" dirty="0"/>
              <a:t> </a:t>
            </a:r>
            <a:r>
              <a:rPr lang="en-US" sz="4000" b="1" dirty="0" err="1"/>
              <a:t>khi</a:t>
            </a:r>
            <a:r>
              <a:rPr lang="en-US" sz="4000" b="1" dirty="0"/>
              <a:t> insert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2C77F-85FA-4509-955D-0B3A4696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8A9D53-ED47-46FB-B911-D880C3ACD7C5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4B08D8-2796-4FF5-96FD-215FA7280C01}"/>
              </a:ext>
            </a:extLst>
          </p:cNvPr>
          <p:cNvSpPr txBox="1"/>
          <p:nvPr/>
        </p:nvSpPr>
        <p:spPr>
          <a:xfrm>
            <a:off x="580103" y="1542932"/>
            <a:ext cx="8153400" cy="3108543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 "INSERT INTO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quan_tri_vien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ten_dang_nhap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mat_khau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email,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ho_ten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VALUES (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tttuan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', '123456', 'tttuan@gmail.com', '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Tuấn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Trần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)";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Thực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truy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vấn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if 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mysqli_query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($conn, 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last_id</a:t>
            </a: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mysqli_insert_id</a:t>
            </a: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($conn);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echo 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Thêm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dữ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liệu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thành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công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với</a:t>
            </a: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ID </a:t>
            </a:r>
            <a:r>
              <a:rPr lang="en-US" sz="1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là</a:t>
            </a: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: $</a:t>
            </a:r>
            <a:r>
              <a:rPr lang="en-US" sz="1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last_id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 else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   echo 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Lỗi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thực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&gt;" . 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mysqli_error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($conn);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		           						     		   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MySQLi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thủ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tục</a:t>
            </a:r>
            <a:endParaRPr lang="en-US" i="1" dirty="0">
              <a:solidFill>
                <a:srgbClr val="FF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348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6D78-AE79-4982-8337-2309ACE4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(insert)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2C77F-85FA-4509-955D-0B3A4696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8A9D53-ED47-46FB-B911-D880C3ACD7C5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4B08D8-2796-4FF5-96FD-215FA7280C01}"/>
              </a:ext>
            </a:extLst>
          </p:cNvPr>
          <p:cNvSpPr txBox="1"/>
          <p:nvPr/>
        </p:nvSpPr>
        <p:spPr>
          <a:xfrm>
            <a:off x="580103" y="1542932"/>
            <a:ext cx="8153400" cy="2862322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 "INSERT INTO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quan_tri_vien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ten_dang_nhap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mat_khau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email,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ho_ten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VALUES (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tttuan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', '123456', 'tttuan@gmail.com', '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Tuấn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Trần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)";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Thực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truy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vấn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if ($conn-&gt;query($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=== TRUE) 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echo 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Thêm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dữ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liệu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thành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công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 else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   echo 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Lỗi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thực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&gt;" . 	$conn-&gt;error;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		           						     	   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MySQLi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h</a:t>
            </a:r>
            <a:r>
              <a:rPr lang="vi-VN" i="1" dirty="0">
                <a:solidFill>
                  <a:srgbClr val="FF0000"/>
                </a:solidFill>
                <a:latin typeface="Consolas" pitchFamily="49" charset="0"/>
              </a:rPr>
              <a:t>ư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ớng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đối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t</a:t>
            </a:r>
            <a:r>
              <a:rPr lang="vi-VN" i="1" dirty="0">
                <a:solidFill>
                  <a:srgbClr val="FF0000"/>
                </a:solidFill>
                <a:latin typeface="Consolas" pitchFamily="49" charset="0"/>
              </a:rPr>
              <a:t>ư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ợng</a:t>
            </a:r>
            <a:endParaRPr lang="en-US" i="1" dirty="0">
              <a:solidFill>
                <a:srgbClr val="FF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472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2C77F-85FA-4509-955D-0B3A4696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8A9D53-ED47-46FB-B911-D880C3ACD7C5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4B08D8-2796-4FF5-96FD-215FA7280C01}"/>
              </a:ext>
            </a:extLst>
          </p:cNvPr>
          <p:cNvSpPr txBox="1"/>
          <p:nvPr/>
        </p:nvSpPr>
        <p:spPr>
          <a:xfrm>
            <a:off x="580103" y="1542932"/>
            <a:ext cx="8153400" cy="3108543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 "INSERT INTO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quan_tri_vien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ten_dang_nhap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mat_khau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email,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ho_ten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VALUES (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tttuan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', '123456', 'tttuan@gmail.com', '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Tuấn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Trần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)";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Thực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truy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vấn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if ($conn-&gt;query($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=== TRUE)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last_id</a:t>
            </a: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$conn-&gt;</a:t>
            </a:r>
            <a:r>
              <a:rPr lang="en-US" sz="1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insert_id</a:t>
            </a: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echo 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Thêm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dữ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liệu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thành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công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với</a:t>
            </a: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ID </a:t>
            </a:r>
            <a:r>
              <a:rPr lang="en-US" sz="1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là</a:t>
            </a: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: $</a:t>
            </a:r>
            <a:r>
              <a:rPr lang="en-US" sz="1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last_id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 else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   echo 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Lỗi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thực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&gt;" . 	$conn-&gt;error;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		           						     	   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MySQLi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h</a:t>
            </a:r>
            <a:r>
              <a:rPr lang="vi-VN" i="1" dirty="0">
                <a:solidFill>
                  <a:srgbClr val="FF0000"/>
                </a:solidFill>
                <a:latin typeface="Consolas" pitchFamily="49" charset="0"/>
              </a:rPr>
              <a:t>ư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ớng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đối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t</a:t>
            </a:r>
            <a:r>
              <a:rPr lang="vi-VN" i="1" dirty="0">
                <a:solidFill>
                  <a:srgbClr val="FF0000"/>
                </a:solidFill>
                <a:latin typeface="Consolas" pitchFamily="49" charset="0"/>
              </a:rPr>
              <a:t>ư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ợng</a:t>
            </a:r>
            <a:endParaRPr lang="en-US" i="1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6B4D787-E1E4-4701-B67F-65CD1111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52400"/>
            <a:ext cx="8153400" cy="990600"/>
          </a:xfrm>
        </p:spPr>
        <p:txBody>
          <a:bodyPr/>
          <a:lstStyle/>
          <a:p>
            <a:r>
              <a:rPr lang="en-US" sz="4000" dirty="0" err="1"/>
              <a:t>Thêm</a:t>
            </a:r>
            <a:r>
              <a:rPr lang="en-US" sz="4000" dirty="0"/>
              <a:t> </a:t>
            </a:r>
            <a:r>
              <a:rPr lang="en-US" sz="4000" dirty="0" err="1"/>
              <a:t>dữ</a:t>
            </a:r>
            <a:r>
              <a:rPr lang="en-US" sz="4000" dirty="0"/>
              <a:t> </a:t>
            </a:r>
            <a:r>
              <a:rPr lang="en-US" sz="4000" dirty="0" err="1"/>
              <a:t>liệu</a:t>
            </a:r>
            <a:r>
              <a:rPr lang="en-US" sz="4000" dirty="0"/>
              <a:t> (insert)</a:t>
            </a:r>
            <a:br>
              <a:rPr lang="en-US" sz="4000" dirty="0"/>
            </a:br>
            <a:r>
              <a:rPr lang="en-US" sz="4000" b="1" dirty="0" err="1"/>
              <a:t>Lấy</a:t>
            </a:r>
            <a:r>
              <a:rPr lang="en-US" sz="4000" b="1" dirty="0"/>
              <a:t> ID </a:t>
            </a:r>
            <a:r>
              <a:rPr lang="en-US" sz="4000" b="1" dirty="0" err="1"/>
              <a:t>sau</a:t>
            </a:r>
            <a:r>
              <a:rPr lang="en-US" sz="4000" b="1" dirty="0"/>
              <a:t> </a:t>
            </a:r>
            <a:r>
              <a:rPr lang="en-US" sz="4000" b="1" dirty="0" err="1"/>
              <a:t>khi</a:t>
            </a:r>
            <a:r>
              <a:rPr lang="en-US" sz="4000" b="1" dirty="0"/>
              <a:t> insert</a:t>
            </a:r>
          </a:p>
        </p:txBody>
      </p:sp>
    </p:spTree>
    <p:extLst>
      <p:ext uri="{BB962C8B-B14F-4D97-AF65-F5344CB8AC3E}">
        <p14:creationId xmlns:p14="http://schemas.microsoft.com/office/powerpoint/2010/main" val="3048312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6D78-AE79-4982-8337-2309ACE4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(insert)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2C77F-85FA-4509-955D-0B3A4696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8A9D53-ED47-46FB-B911-D880C3ACD7C5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4B08D8-2796-4FF5-96FD-215FA7280C01}"/>
              </a:ext>
            </a:extLst>
          </p:cNvPr>
          <p:cNvSpPr txBox="1"/>
          <p:nvPr/>
        </p:nvSpPr>
        <p:spPr>
          <a:xfrm>
            <a:off x="580103" y="1542932"/>
            <a:ext cx="8153400" cy="3354765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 "INSERT INTO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quan_tri_vien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ten_dang_nhap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mat_khau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email,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ho_ten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VALUES (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tttuan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', '123456', 'tttuan@gmail.com', '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Tuấn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Trần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)";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try {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Kết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nối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CSDL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……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Thực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truy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vấn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$conn-&gt;exec($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echo 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Thêm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dữ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liệu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thành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công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  catch(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PDOException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$e) 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echo 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Lỗi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thực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&gt;" . $e-&gt;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getMessage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		           						     	    			 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PDO</a:t>
            </a:r>
          </a:p>
        </p:txBody>
      </p:sp>
    </p:spTree>
    <p:extLst>
      <p:ext uri="{BB962C8B-B14F-4D97-AF65-F5344CB8AC3E}">
        <p14:creationId xmlns:p14="http://schemas.microsoft.com/office/powerpoint/2010/main" val="3336080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2C77F-85FA-4509-955D-0B3A4696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8A9D53-ED47-46FB-B911-D880C3ACD7C5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4B08D8-2796-4FF5-96FD-215FA7280C01}"/>
              </a:ext>
            </a:extLst>
          </p:cNvPr>
          <p:cNvSpPr txBox="1"/>
          <p:nvPr/>
        </p:nvSpPr>
        <p:spPr>
          <a:xfrm>
            <a:off x="580103" y="1542932"/>
            <a:ext cx="8153400" cy="3600986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 "INSERT INTO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quan_tri_vien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ten_dang_nhap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mat_khau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email,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ho_ten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VALUES (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tttuan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', '123456', 'tttuan@gmail.com', '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Tuấn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Trần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)";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try {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Kết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nối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CSDL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……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Thực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truy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vấn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$conn-&gt;exec($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last_id</a:t>
            </a: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$conn-&gt;</a:t>
            </a:r>
            <a:r>
              <a:rPr lang="en-US" sz="1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lastInsertId</a:t>
            </a: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echo 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Thêm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dữ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liệu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thành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công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với</a:t>
            </a: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ID </a:t>
            </a:r>
            <a:r>
              <a:rPr lang="en-US" sz="1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là</a:t>
            </a: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: $</a:t>
            </a:r>
            <a:r>
              <a:rPr lang="en-US" sz="1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last_id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  catch(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PDOException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$e) 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echo 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Lỗi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thực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&gt;" . $e-&gt;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getMessage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		           						     	    			 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PDO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DBBC06-0B18-46A7-A2FD-19D1E5791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52400"/>
            <a:ext cx="8153400" cy="990600"/>
          </a:xfrm>
        </p:spPr>
        <p:txBody>
          <a:bodyPr/>
          <a:lstStyle/>
          <a:p>
            <a:r>
              <a:rPr lang="en-US" sz="4000" dirty="0" err="1"/>
              <a:t>Thêm</a:t>
            </a:r>
            <a:r>
              <a:rPr lang="en-US" sz="4000" dirty="0"/>
              <a:t> </a:t>
            </a:r>
            <a:r>
              <a:rPr lang="en-US" sz="4000" dirty="0" err="1"/>
              <a:t>dữ</a:t>
            </a:r>
            <a:r>
              <a:rPr lang="en-US" sz="4000" dirty="0"/>
              <a:t> </a:t>
            </a:r>
            <a:r>
              <a:rPr lang="en-US" sz="4000" dirty="0" err="1"/>
              <a:t>liệu</a:t>
            </a:r>
            <a:r>
              <a:rPr lang="en-US" sz="4000" dirty="0"/>
              <a:t> (insert)</a:t>
            </a:r>
            <a:br>
              <a:rPr lang="en-US" sz="4000" dirty="0"/>
            </a:br>
            <a:r>
              <a:rPr lang="en-US" sz="4000" b="1" dirty="0" err="1"/>
              <a:t>Lấy</a:t>
            </a:r>
            <a:r>
              <a:rPr lang="en-US" sz="4000" b="1" dirty="0"/>
              <a:t> ID </a:t>
            </a:r>
            <a:r>
              <a:rPr lang="en-US" sz="4000" b="1" dirty="0" err="1"/>
              <a:t>sau</a:t>
            </a:r>
            <a:r>
              <a:rPr lang="en-US" sz="4000" b="1" dirty="0"/>
              <a:t> </a:t>
            </a:r>
            <a:r>
              <a:rPr lang="en-US" sz="4000" b="1" dirty="0" err="1"/>
              <a:t>khi</a:t>
            </a:r>
            <a:r>
              <a:rPr lang="en-US" sz="4000" b="1" dirty="0"/>
              <a:t> insert</a:t>
            </a:r>
          </a:p>
        </p:txBody>
      </p:sp>
    </p:spTree>
    <p:extLst>
      <p:ext uri="{BB962C8B-B14F-4D97-AF65-F5344CB8AC3E}">
        <p14:creationId xmlns:p14="http://schemas.microsoft.com/office/powerpoint/2010/main" val="2991066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3D98-0BD5-4303-AE11-0187D582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1909F-D54D-4A49-888D-F3D43156162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HTML Form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b="1" dirty="0" err="1"/>
              <a:t>quan_tri_vien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Thêm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mới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556A8-646A-4530-B871-D4605612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8A9D53-ED47-46FB-B911-D880C3ACD7C5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ED12D-2996-487A-A0FC-76706B477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135" y="2209800"/>
            <a:ext cx="4924425" cy="2819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34192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Từ</a:t>
            </a:r>
            <a:r>
              <a:rPr lang="en-US" dirty="0"/>
              <a:t> PHP 5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CSDL MySQL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MySQLi</a:t>
            </a:r>
            <a:r>
              <a:rPr lang="en-US" dirty="0"/>
              <a:t> </a:t>
            </a:r>
            <a:r>
              <a:rPr lang="en-US" i="1" dirty="0"/>
              <a:t>("</a:t>
            </a:r>
            <a:r>
              <a:rPr lang="en-US" i="1" dirty="0" err="1"/>
              <a:t>i</a:t>
            </a:r>
            <a:r>
              <a:rPr lang="en-US" i="1" dirty="0"/>
              <a:t>" = improved)</a:t>
            </a:r>
          </a:p>
          <a:p>
            <a:pPr lvl="1"/>
            <a:r>
              <a:rPr lang="en-US" b="1" dirty="0"/>
              <a:t>PDO </a:t>
            </a:r>
            <a:r>
              <a:rPr lang="en-US" i="1" dirty="0"/>
              <a:t>(PHP Data Objects)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Th</a:t>
            </a:r>
            <a:r>
              <a:rPr lang="vi-VN" dirty="0">
                <a:solidFill>
                  <a:srgbClr val="FF0000"/>
                </a:solidFill>
              </a:rPr>
              <a:t>ư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viện</a:t>
            </a:r>
            <a:r>
              <a:rPr lang="en-US" dirty="0">
                <a:solidFill>
                  <a:srgbClr val="FF0000"/>
                </a:solidFill>
              </a:rPr>
              <a:t> MySQL </a:t>
            </a:r>
            <a:r>
              <a:rPr lang="en-US" dirty="0" err="1">
                <a:solidFill>
                  <a:srgbClr val="FF0000"/>
                </a:solidFill>
              </a:rPr>
              <a:t>đã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bị</a:t>
            </a:r>
            <a:r>
              <a:rPr lang="en-US" dirty="0">
                <a:solidFill>
                  <a:srgbClr val="FF0000"/>
                </a:solidFill>
              </a:rPr>
              <a:t> l</a:t>
            </a:r>
            <a:r>
              <a:rPr lang="vi-VN" dirty="0">
                <a:solidFill>
                  <a:srgbClr val="FF0000"/>
                </a:solidFill>
              </a:rPr>
              <a:t>ư</a:t>
            </a:r>
            <a:r>
              <a:rPr lang="en-US" dirty="0" err="1">
                <a:solidFill>
                  <a:srgbClr val="FF0000"/>
                </a:solidFill>
              </a:rPr>
              <a:t>ợc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bỏ</a:t>
            </a:r>
            <a:r>
              <a:rPr lang="en-US" dirty="0">
                <a:solidFill>
                  <a:srgbClr val="FF0000"/>
                </a:solidFill>
              </a:rPr>
              <a:t> ở PHP 5.3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n-US" i="1" dirty="0" err="1">
                <a:solidFill>
                  <a:srgbClr val="7030A0"/>
                </a:solidFill>
              </a:rPr>
              <a:t>Không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 err="1">
                <a:solidFill>
                  <a:srgbClr val="7030A0"/>
                </a:solidFill>
              </a:rPr>
              <a:t>nên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 err="1">
                <a:solidFill>
                  <a:srgbClr val="7030A0"/>
                </a:solidFill>
              </a:rPr>
              <a:t>sử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 err="1">
                <a:solidFill>
                  <a:srgbClr val="7030A0"/>
                </a:solidFill>
              </a:rPr>
              <a:t>dụng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77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3D98-0BD5-4303-AE11-0187D582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1909F-D54D-4A49-888D-F3D4315616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2968752" cy="3423416"/>
          </a:xfrm>
        </p:spPr>
        <p:txBody>
          <a:bodyPr/>
          <a:lstStyle/>
          <a:p>
            <a:r>
              <a:rPr lang="en-US" sz="2000" dirty="0" err="1"/>
              <a:t>Tạo</a:t>
            </a:r>
            <a:r>
              <a:rPr lang="en-US" sz="2000" dirty="0"/>
              <a:t> HTML Form </a:t>
            </a:r>
            <a:r>
              <a:rPr lang="en-US" sz="2000" dirty="0" err="1"/>
              <a:t>nh</a:t>
            </a:r>
            <a:r>
              <a:rPr lang="vi-VN" sz="2000" dirty="0"/>
              <a:t>ư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bên</a:t>
            </a:r>
            <a:endParaRPr lang="en-US" sz="2000" dirty="0"/>
          </a:p>
          <a:p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bảng</a:t>
            </a:r>
            <a:r>
              <a:rPr lang="en-US" sz="2000" dirty="0"/>
              <a:t> </a:t>
            </a:r>
            <a:r>
              <a:rPr lang="en-US" sz="2000" b="1" dirty="0" err="1"/>
              <a:t>sinh_vien</a:t>
            </a:r>
            <a:r>
              <a:rPr lang="en-US" sz="2000" b="1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nhấn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Thêm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mới</a:t>
            </a:r>
            <a:r>
              <a:rPr lang="en-US" sz="2000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556A8-646A-4530-B871-D4605612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8A9D53-ED47-46FB-B911-D880C3ACD7C5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1FC10-55CE-4F29-BD1B-43394100D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433" y="1676400"/>
            <a:ext cx="4124732" cy="42616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397DC9-0014-41E7-807F-8D0143BAB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276600"/>
            <a:ext cx="2667000" cy="349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1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MySQLi</a:t>
            </a:r>
            <a:r>
              <a:rPr lang="en-US" dirty="0"/>
              <a:t> hay PDO?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153400" cy="5257800"/>
          </a:xfrm>
        </p:spPr>
        <p:txBody>
          <a:bodyPr/>
          <a:lstStyle/>
          <a:p>
            <a:r>
              <a:rPr lang="en-US" i="1" dirty="0">
                <a:solidFill>
                  <a:srgbClr val="0070C0"/>
                </a:solidFill>
              </a:rPr>
              <a:t>“</a:t>
            </a:r>
            <a:r>
              <a:rPr lang="en-US" i="1" dirty="0" err="1">
                <a:solidFill>
                  <a:srgbClr val="0070C0"/>
                </a:solidFill>
              </a:rPr>
              <a:t>Bạn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muốn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sử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dụng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cái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nào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thì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tùy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sở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thích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của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bạn</a:t>
            </a:r>
            <a:r>
              <a:rPr lang="en-US" i="1" dirty="0">
                <a:solidFill>
                  <a:srgbClr val="0070C0"/>
                </a:solidFill>
              </a:rPr>
              <a:t>”</a:t>
            </a:r>
            <a:endParaRPr lang="en-US" i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MySQLi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PDO:</a:t>
            </a:r>
          </a:p>
          <a:p>
            <a:pPr lvl="1"/>
            <a:r>
              <a:rPr lang="en-US" dirty="0"/>
              <a:t>PDO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12 HQT CSDL, </a:t>
            </a:r>
            <a:r>
              <a:rPr lang="en-US" dirty="0" err="1"/>
              <a:t>MySQLi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MySQL</a:t>
            </a:r>
          </a:p>
          <a:p>
            <a:pPr lvl="1"/>
            <a:r>
              <a:rPr lang="en-US" dirty="0" err="1"/>
              <a:t>Cả</a:t>
            </a:r>
            <a:r>
              <a:rPr lang="en-US" dirty="0"/>
              <a:t> 2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. </a:t>
            </a:r>
            <a:r>
              <a:rPr lang="en-US" dirty="0" err="1"/>
              <a:t>MySQLi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endParaRPr lang="en-US" dirty="0"/>
          </a:p>
          <a:p>
            <a:pPr lvl="1"/>
            <a:r>
              <a:rPr lang="en-US" sz="2400" dirty="0" err="1"/>
              <a:t>Cả</a:t>
            </a:r>
            <a:r>
              <a:rPr lang="en-US" sz="2400" dirty="0"/>
              <a:t> 2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hỗ</a:t>
            </a:r>
            <a:r>
              <a:rPr lang="en-US" sz="2400" dirty="0"/>
              <a:t> </a:t>
            </a:r>
            <a:r>
              <a:rPr lang="en-US" sz="2400" dirty="0" err="1"/>
              <a:t>trợ</a:t>
            </a:r>
            <a:r>
              <a:rPr lang="en-US" sz="2400" dirty="0"/>
              <a:t> </a:t>
            </a:r>
            <a:r>
              <a:rPr lang="en-US" dirty="0"/>
              <a:t>Prepared Statements (</a:t>
            </a:r>
            <a:r>
              <a:rPr lang="en-US" dirty="0" err="1"/>
              <a:t>tránh</a:t>
            </a:r>
            <a:r>
              <a:rPr lang="en-US" dirty="0"/>
              <a:t> SQL Injection)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3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CSDL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2BC2A05-65DE-4389-A338-7FF1A69E8DD3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3471857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4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DF9F23C-3D4D-4855-9AB2-B27AF268F7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5DF9F23C-3D4D-4855-9AB2-B27AF268F7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3297409-99EE-4BCF-B090-16CDFDC15C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F3297409-99EE-4BCF-B090-16CDFDC15C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7C4570B-6F4A-4B75-8F6E-932F934613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graphicEl>
                                              <a:dgm id="{07C4570B-6F4A-4B75-8F6E-932F934613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46D4A04-E1F4-40C8-8048-45BD5A42FF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graphicEl>
                                              <a:dgm id="{946D4A04-E1F4-40C8-8048-45BD5A42FF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C61D125-661F-472C-86FB-D4A42E0C2B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graphicEl>
                                              <a:dgm id="{2C61D125-661F-472C-86FB-D4A42E0C2B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94BD88A-DF08-4ABE-B44F-C4AEBB6058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graphicEl>
                                              <a:dgm id="{A94BD88A-DF08-4ABE-B44F-C4AEBB6058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0FF649D-88A6-4139-8F8D-CF377BF7CD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graphicEl>
                                              <a:dgm id="{80FF649D-88A6-4139-8F8D-CF377BF7CD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C4AD481-E157-4FC5-86F4-C97A1D2C90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graphicEl>
                                              <a:dgm id="{2C4AD481-E157-4FC5-86F4-C97A1D2C90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893C33C-767B-4872-993A-397F692C43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graphicEl>
                                              <a:dgm id="{3893C33C-767B-4872-993A-397F692C43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0112B9C-EDBD-4B86-8FD1-19C95EB66D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graphicEl>
                                              <a:dgm id="{40112B9C-EDBD-4B86-8FD1-19C95EB66D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18E0F2A-8DC5-467E-85DE-2A1AC20BF8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graphicEl>
                                              <a:dgm id="{418E0F2A-8DC5-467E-85DE-2A1AC20BF8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6D78-AE79-4982-8337-2309ACE4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CSDL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A8B7C-D30C-47C4-AA31-F1D9B3483D3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80103" y="3816299"/>
            <a:ext cx="8153400" cy="2813101"/>
          </a:xfrm>
        </p:spPr>
        <p:txBody>
          <a:bodyPr/>
          <a:lstStyle/>
          <a:p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nối</a:t>
            </a:r>
            <a:r>
              <a:rPr lang="en-US" sz="2800" dirty="0"/>
              <a:t>:</a:t>
            </a:r>
          </a:p>
          <a:p>
            <a:pPr lvl="1"/>
            <a:r>
              <a:rPr lang="en-US" sz="2400" b="1" dirty="0"/>
              <a:t>host</a:t>
            </a:r>
            <a:r>
              <a:rPr lang="en-US" sz="2400" dirty="0"/>
              <a:t>: </a:t>
            </a:r>
            <a:r>
              <a:rPr lang="en-US" sz="2400" dirty="0" err="1"/>
              <a:t>địa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chủ</a:t>
            </a:r>
            <a:r>
              <a:rPr lang="en-US" sz="2400" dirty="0"/>
              <a:t> CSDL MySQL</a:t>
            </a:r>
          </a:p>
          <a:p>
            <a:pPr lvl="1"/>
            <a:r>
              <a:rPr lang="en-US" sz="2400" b="1" dirty="0"/>
              <a:t>username</a:t>
            </a:r>
            <a:r>
              <a:rPr lang="en-US" sz="2400" dirty="0"/>
              <a:t>: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đăng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MySQL</a:t>
            </a:r>
          </a:p>
          <a:p>
            <a:pPr lvl="1"/>
            <a:r>
              <a:rPr lang="en-US" sz="2400" b="1" dirty="0"/>
              <a:t>password</a:t>
            </a:r>
            <a:r>
              <a:rPr lang="en-US" sz="2400" dirty="0"/>
              <a:t>: </a:t>
            </a:r>
            <a:r>
              <a:rPr lang="en-US" sz="2400" dirty="0" err="1"/>
              <a:t>mật</a:t>
            </a:r>
            <a:r>
              <a:rPr lang="en-US" sz="2400" dirty="0"/>
              <a:t> </a:t>
            </a:r>
            <a:r>
              <a:rPr lang="en-US" sz="2400" dirty="0" err="1"/>
              <a:t>khẩu</a:t>
            </a:r>
            <a:r>
              <a:rPr lang="en-US" sz="2400" dirty="0"/>
              <a:t> </a:t>
            </a:r>
            <a:r>
              <a:rPr lang="en-US" sz="2400" dirty="0" err="1"/>
              <a:t>đăng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MySQL</a:t>
            </a:r>
          </a:p>
          <a:p>
            <a:pPr lvl="1"/>
            <a:r>
              <a:rPr lang="en-US" sz="2400" b="1" i="1" dirty="0" err="1"/>
              <a:t>dbname</a:t>
            </a:r>
            <a:r>
              <a:rPr lang="en-US" sz="2400" dirty="0"/>
              <a:t>: </a:t>
            </a:r>
            <a:r>
              <a:rPr lang="en-US" sz="2400" dirty="0" err="1"/>
              <a:t>tên</a:t>
            </a:r>
            <a:r>
              <a:rPr lang="en-US" sz="2400" dirty="0"/>
              <a:t> CSDL</a:t>
            </a:r>
          </a:p>
          <a:p>
            <a:pPr lvl="1"/>
            <a:r>
              <a:rPr lang="en-US" sz="2400" i="1" dirty="0"/>
              <a:t>port</a:t>
            </a:r>
            <a:r>
              <a:rPr lang="en-US" sz="2400" dirty="0"/>
              <a:t>: </a:t>
            </a:r>
            <a:r>
              <a:rPr lang="en-US" sz="2400" dirty="0" err="1"/>
              <a:t>cổng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chủ</a:t>
            </a:r>
            <a:r>
              <a:rPr lang="en-US" sz="2400" dirty="0"/>
              <a:t> MySQL</a:t>
            </a:r>
          </a:p>
          <a:p>
            <a:pPr lvl="1"/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2C77F-85FA-4509-955D-0B3A4696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8A9D53-ED47-46FB-B911-D880C3ACD7C5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4B08D8-2796-4FF5-96FD-215FA7280C01}"/>
              </a:ext>
            </a:extLst>
          </p:cNvPr>
          <p:cNvSpPr txBox="1"/>
          <p:nvPr/>
        </p:nvSpPr>
        <p:spPr>
          <a:xfrm>
            <a:off x="580103" y="1542932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mysqli_connect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(host, username, password,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dbname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port, socket)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					          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MySQLi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thủ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tục</a:t>
            </a:r>
            <a:endParaRPr lang="en-US" i="1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7CC3A0-8CAD-45ED-9C26-D3D8180E06B3}"/>
              </a:ext>
            </a:extLst>
          </p:cNvPr>
          <p:cNvSpPr txBox="1"/>
          <p:nvPr/>
        </p:nvSpPr>
        <p:spPr>
          <a:xfrm>
            <a:off x="585358" y="2300721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mysqli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(host, username, password,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dbname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port, socket)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					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MySQLi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h</a:t>
            </a:r>
            <a:r>
              <a:rPr lang="vi-VN" i="1" dirty="0">
                <a:solidFill>
                  <a:srgbClr val="FF0000"/>
                </a:solidFill>
                <a:latin typeface="Consolas" pitchFamily="49" charset="0"/>
              </a:rPr>
              <a:t>ư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ớng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đối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t</a:t>
            </a:r>
            <a:r>
              <a:rPr lang="vi-VN" i="1" dirty="0">
                <a:solidFill>
                  <a:srgbClr val="FF0000"/>
                </a:solidFill>
                <a:latin typeface="Consolas" pitchFamily="49" charset="0"/>
              </a:rPr>
              <a:t>ư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ợng</a:t>
            </a:r>
            <a:endParaRPr lang="en-US" i="1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D8F52-48AB-4830-94A9-4A845EA7CAF9}"/>
              </a:ext>
            </a:extLst>
          </p:cNvPr>
          <p:cNvSpPr txBox="1"/>
          <p:nvPr/>
        </p:nvSpPr>
        <p:spPr>
          <a:xfrm>
            <a:off x="580103" y="3058510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PDO("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mysql:host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host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;dbname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dbname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", username, password)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							        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PDO</a:t>
            </a:r>
          </a:p>
        </p:txBody>
      </p:sp>
    </p:spTree>
    <p:extLst>
      <p:ext uri="{BB962C8B-B14F-4D97-AF65-F5344CB8AC3E}">
        <p14:creationId xmlns:p14="http://schemas.microsoft.com/office/powerpoint/2010/main" val="238060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6D78-AE79-4982-8337-2309ACE4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CSDL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2C77F-85FA-4509-955D-0B3A4696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8A9D53-ED47-46FB-B911-D880C3ACD7C5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4B08D8-2796-4FF5-96FD-215FA7280C01}"/>
              </a:ext>
            </a:extLst>
          </p:cNvPr>
          <p:cNvSpPr txBox="1"/>
          <p:nvPr/>
        </p:nvSpPr>
        <p:spPr>
          <a:xfrm>
            <a:off x="580103" y="1542932"/>
            <a:ext cx="8153400" cy="1384995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$host 		= "localhost";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$username 	= "root";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$password 	= "";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dbname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	=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my_db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			           		 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14407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6D78-AE79-4982-8337-2309ACE4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CSDL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2C77F-85FA-4509-955D-0B3A4696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8A9D53-ED47-46FB-B911-D880C3ACD7C5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4B08D8-2796-4FF5-96FD-215FA7280C01}"/>
              </a:ext>
            </a:extLst>
          </p:cNvPr>
          <p:cNvSpPr txBox="1"/>
          <p:nvPr/>
        </p:nvSpPr>
        <p:spPr>
          <a:xfrm>
            <a:off x="580103" y="1542932"/>
            <a:ext cx="8153400" cy="2831544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Tạo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kết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nối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vào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máy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chủ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MySQL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$conn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mysqli_connect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($host, $username, $password);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Kiểm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tra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kết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nối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if (!$conn)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die("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Kết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nối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CSDL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thất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bại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" .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mysqli_connect_error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Kết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nối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CSDL $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dbname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mysqli_select_db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($conn, 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dbname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			          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MySQLi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thủ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tục</a:t>
            </a:r>
            <a:endParaRPr lang="en-US" i="1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D2F31D-F99E-4281-A208-2A890B09E242}"/>
              </a:ext>
            </a:extLst>
          </p:cNvPr>
          <p:cNvSpPr txBox="1"/>
          <p:nvPr/>
        </p:nvSpPr>
        <p:spPr>
          <a:xfrm>
            <a:off x="580103" y="4612719"/>
            <a:ext cx="8153400" cy="2092881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Tạo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kết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nối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dến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máy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chủ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MySQL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và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CSDL $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dbname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$conn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mysqli_connect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($host, $username, $password, 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dbname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Kiểm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tra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kết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nối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if (!$conn)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die("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Kết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nối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CSDL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thất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bại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" .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mysqli_connect_error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			          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MySQLi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thủ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tục</a:t>
            </a:r>
            <a:endParaRPr lang="en-US" i="1" dirty="0">
              <a:solidFill>
                <a:srgbClr val="FF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16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6D78-AE79-4982-8337-2309ACE4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CSDL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2C77F-85FA-4509-955D-0B3A4696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8A9D53-ED47-46FB-B911-D880C3ACD7C5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4B08D8-2796-4FF5-96FD-215FA7280C01}"/>
              </a:ext>
            </a:extLst>
          </p:cNvPr>
          <p:cNvSpPr txBox="1"/>
          <p:nvPr/>
        </p:nvSpPr>
        <p:spPr>
          <a:xfrm>
            <a:off x="580103" y="1542932"/>
            <a:ext cx="8153400" cy="2831544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Tạo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kết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nối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vào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máy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chủ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MySQL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$conn =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mysqli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($host, $username, $password);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Kiểm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tra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kết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nối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if ($conn-&gt;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connect_errno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die("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Kết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nối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CSDL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thất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bại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" . $conn-&gt;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connect_error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Kết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nối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CSDL $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dbname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$conn-&gt;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select_db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dbname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			   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MySQLi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h</a:t>
            </a:r>
            <a:r>
              <a:rPr lang="vi-VN" i="1" dirty="0">
                <a:solidFill>
                  <a:srgbClr val="FF0000"/>
                </a:solidFill>
                <a:latin typeface="Consolas" pitchFamily="49" charset="0"/>
              </a:rPr>
              <a:t>ư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ớng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đối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t</a:t>
            </a:r>
            <a:r>
              <a:rPr lang="vi-VN" i="1" dirty="0">
                <a:solidFill>
                  <a:srgbClr val="FF0000"/>
                </a:solidFill>
                <a:latin typeface="Consolas" pitchFamily="49" charset="0"/>
              </a:rPr>
              <a:t>ư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ợng</a:t>
            </a:r>
            <a:endParaRPr lang="en-US" i="1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D2F31D-F99E-4281-A208-2A890B09E242}"/>
              </a:ext>
            </a:extLst>
          </p:cNvPr>
          <p:cNvSpPr txBox="1"/>
          <p:nvPr/>
        </p:nvSpPr>
        <p:spPr>
          <a:xfrm>
            <a:off x="580103" y="4612719"/>
            <a:ext cx="8153400" cy="2092881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Tạo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kết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nối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dến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máy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chủ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MySQL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và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CSDL $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dbname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$conn =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mysqli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($host, $username, $password, 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dbname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Kiểm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tra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kết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nối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if ($conn-&gt;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connect_errno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die("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Kết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nối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CSDL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thất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bại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" . $conn-&gt;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connect_error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			   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MySQLi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h</a:t>
            </a:r>
            <a:r>
              <a:rPr lang="vi-VN" i="1" dirty="0">
                <a:solidFill>
                  <a:srgbClr val="FF0000"/>
                </a:solidFill>
                <a:latin typeface="Consolas" pitchFamily="49" charset="0"/>
              </a:rPr>
              <a:t>ư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ớng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đối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t</a:t>
            </a:r>
            <a:r>
              <a:rPr lang="vi-VN" i="1" dirty="0">
                <a:solidFill>
                  <a:srgbClr val="FF0000"/>
                </a:solidFill>
                <a:latin typeface="Consolas" pitchFamily="49" charset="0"/>
              </a:rPr>
              <a:t>ư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ợng</a:t>
            </a:r>
            <a:endParaRPr lang="en-US" i="1" dirty="0">
              <a:solidFill>
                <a:srgbClr val="FF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3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6D78-AE79-4982-8337-2309ACE4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CSDL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2C77F-85FA-4509-955D-0B3A4696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8A9D53-ED47-46FB-B911-D880C3ACD7C5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4B08D8-2796-4FF5-96FD-215FA7280C01}"/>
              </a:ext>
            </a:extLst>
          </p:cNvPr>
          <p:cNvSpPr txBox="1"/>
          <p:nvPr/>
        </p:nvSpPr>
        <p:spPr>
          <a:xfrm>
            <a:off x="580103" y="1542932"/>
            <a:ext cx="8153400" cy="2831544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Tạo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kết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nối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vào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máy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chủ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MySQL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try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 $conn = 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PDO("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mysql:host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host;dbname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dbname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", $username, $password);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thiết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lập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khi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xảy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ra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lỗi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thì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tạo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ra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ngoại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lệ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exeption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 $conn-&gt;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setAttribute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(PDO::ATTR_ERRMODE, 								PDO::ERRMODE_EXCEPTION);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catch(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PDOException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$e) 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echo 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Kết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nối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CSDL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thất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bại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" . $e-&gt;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getMessage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			    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			 PDO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6E29A35-4181-44DB-A600-D214029CD23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80103" y="4495800"/>
            <a:ext cx="8153400" cy="2133600"/>
          </a:xfrm>
        </p:spPr>
        <p:txBody>
          <a:bodyPr/>
          <a:lstStyle/>
          <a:p>
            <a:r>
              <a:rPr lang="en-US" sz="2800" b="1" u="sng" dirty="0">
                <a:solidFill>
                  <a:srgbClr val="FF0000"/>
                </a:solidFill>
              </a:rPr>
              <a:t>L</a:t>
            </a:r>
            <a:r>
              <a:rPr lang="vi-VN" sz="2800" b="1" u="sng" dirty="0">
                <a:solidFill>
                  <a:srgbClr val="FF0000"/>
                </a:solidFill>
              </a:rPr>
              <a:t>ư</a:t>
            </a:r>
            <a:r>
              <a:rPr lang="en-US" sz="2800" b="1" u="sng" dirty="0">
                <a:solidFill>
                  <a:srgbClr val="FF0000"/>
                </a:solidFill>
              </a:rPr>
              <a:t>u ý: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nếu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không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cung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cấp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tên</a:t>
            </a:r>
            <a:r>
              <a:rPr lang="en-US" sz="2800" dirty="0">
                <a:solidFill>
                  <a:srgbClr val="FF0000"/>
                </a:solidFill>
              </a:rPr>
              <a:t> CSDL </a:t>
            </a:r>
            <a:r>
              <a:rPr lang="en-US" sz="2800" dirty="0" err="1">
                <a:solidFill>
                  <a:srgbClr val="FF0000"/>
                </a:solidFill>
              </a:rPr>
              <a:t>khi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kết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nối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bằng</a:t>
            </a:r>
            <a:r>
              <a:rPr lang="en-US" sz="2800" dirty="0">
                <a:solidFill>
                  <a:srgbClr val="FF0000"/>
                </a:solidFill>
              </a:rPr>
              <a:t> PDO </a:t>
            </a:r>
            <a:r>
              <a:rPr lang="en-US" sz="2800" dirty="0" err="1">
                <a:solidFill>
                  <a:srgbClr val="FF0000"/>
                </a:solidFill>
              </a:rPr>
              <a:t>thì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sẽ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bị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lỗi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kết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nối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94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TTuanFontUTM">
      <a:majorFont>
        <a:latin typeface="UTM Avo"/>
        <a:ea typeface=""/>
        <a:cs typeface=""/>
      </a:majorFont>
      <a:minorFont>
        <a:latin typeface="UTM Aptima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9186</TotalTime>
  <Words>2000</Words>
  <Application>Microsoft Office PowerPoint</Application>
  <PresentationFormat>On-screen Show (4:3)</PresentationFormat>
  <Paragraphs>147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Calibri</vt:lpstr>
      <vt:lpstr>Consolas</vt:lpstr>
      <vt:lpstr>Courier New</vt:lpstr>
      <vt:lpstr>Tw Cen MT</vt:lpstr>
      <vt:lpstr>UTM Aptima</vt:lpstr>
      <vt:lpstr>UTM Avo</vt:lpstr>
      <vt:lpstr>Wingdings</vt:lpstr>
      <vt:lpstr>Wingdings 2</vt:lpstr>
      <vt:lpstr>Theme2</vt:lpstr>
      <vt:lpstr>PHP &amp; MySQL</vt:lpstr>
      <vt:lpstr>Giới thiệu</vt:lpstr>
      <vt:lpstr>Nên sử dụng MySQLi hay PDO?</vt:lpstr>
      <vt:lpstr>Các bước thao tác với CSDL</vt:lpstr>
      <vt:lpstr>Tạo kết nối CSDL</vt:lpstr>
      <vt:lpstr>Tạo kết nối CSDL</vt:lpstr>
      <vt:lpstr>Tạo kết nối CSDL</vt:lpstr>
      <vt:lpstr>Tạo kết nối CSDL</vt:lpstr>
      <vt:lpstr>Tạo kết nối CSDL</vt:lpstr>
      <vt:lpstr>Đóng kết nối CSDL</vt:lpstr>
      <vt:lpstr>Thêm dữ liệu (insert)</vt:lpstr>
      <vt:lpstr>Thêm dữ liệu (insert)</vt:lpstr>
      <vt:lpstr>Thêm dữ liệu (insert)</vt:lpstr>
      <vt:lpstr>Thêm dữ liệu (insert) Lấy ID sau khi insert</vt:lpstr>
      <vt:lpstr>Thêm dữ liệu (insert)</vt:lpstr>
      <vt:lpstr>Thêm dữ liệu (insert) Lấy ID sau khi insert</vt:lpstr>
      <vt:lpstr>Thêm dữ liệu (insert)</vt:lpstr>
      <vt:lpstr>Thêm dữ liệu (insert) Lấy ID sau khi insert</vt:lpstr>
      <vt:lpstr>Bài tập 01</vt:lpstr>
      <vt:lpstr>Bài tập 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Xenia Mountrouidou</dc:creator>
  <cp:lastModifiedBy>Thanh Tuan</cp:lastModifiedBy>
  <cp:revision>169</cp:revision>
  <dcterms:created xsi:type="dcterms:W3CDTF">2011-08-26T21:30:42Z</dcterms:created>
  <dcterms:modified xsi:type="dcterms:W3CDTF">2020-04-27T07:44:38Z</dcterms:modified>
</cp:coreProperties>
</file>