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96" r:id="rId3"/>
    <p:sldId id="295" r:id="rId4"/>
    <p:sldId id="307" r:id="rId5"/>
    <p:sldId id="308" r:id="rId6"/>
    <p:sldId id="297" r:id="rId7"/>
    <p:sldId id="305" r:id="rId8"/>
    <p:sldId id="306" r:id="rId9"/>
    <p:sldId id="286" r:id="rId10"/>
    <p:sldId id="30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C4EE"/>
    <a:srgbClr val="CAA6C7"/>
    <a:srgbClr val="B591B2"/>
    <a:srgbClr val="AE6D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7" autoAdjust="0"/>
    <p:restoredTop sz="91566" autoAdjust="0"/>
  </p:normalViewPr>
  <p:slideViewPr>
    <p:cSldViewPr>
      <p:cViewPr varScale="1">
        <p:scale>
          <a:sx n="61" d="100"/>
          <a:sy n="61" d="100"/>
        </p:scale>
        <p:origin x="1556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74D02-DE36-42C5-AA5A-3BBCAFAC772E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6D783-408F-4FEA-A2B8-B64AAB5EA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2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94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67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52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7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855196D-8DC3-4B9F-86C1-CB9EB43C1C1E}" type="datetime1">
              <a:rPr lang="en-US" smtClean="0"/>
              <a:t>5/4/2020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CS380</a:t>
            </a: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8A9D53-ED47-46FB-B911-D880C3ACD7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AD9978-4456-44B7-93E3-13CD92144375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8A9D53-ED47-46FB-B911-D880C3ACD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829EF463-F1FC-464C-876C-952BE0E7EA7C}" type="datetime1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078A9D53-ED47-46FB-B911-D880C3ACD7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AC71A6-2245-4C84-B143-3C38894A1700}" type="datetime1">
              <a:rPr lang="en-US" smtClean="0"/>
              <a:t>5/4/2020</a:t>
            </a:fld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8A9D53-ED47-46FB-B911-D880C3ACD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FDB84F-95A4-48A7-BBE8-6B20A4A7057C}" type="datetime1">
              <a:rPr lang="en-US" smtClean="0"/>
              <a:t>5/4/2020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78A9D53-ED47-46FB-B911-D880C3ACD7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50C0E6-5D88-4DE0-8D95-F87954F9B1FA}" type="datetime1">
              <a:rPr lang="en-US" smtClean="0"/>
              <a:t>5/4/2020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078A9D53-ED47-46FB-B911-D880C3ACD7C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565EA64-1C07-4F45-85A0-0C2B2B3D39D8}" type="datetime1">
              <a:rPr lang="en-US" smtClean="0"/>
              <a:t>5/4/2020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078A9D53-ED47-46FB-B911-D880C3ACD7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765E08-B451-43E4-A58A-492FCFF527EB}" type="datetime1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8A9D53-ED47-46FB-B911-D880C3ACD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455534-C2F3-4EA7-A5C9-A1BD1B30D613}" type="datetime1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8A9D53-ED47-46FB-B911-D880C3ACD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BD79F1-5332-4346-A37B-10BB9A2D109A}" type="datetime1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8A9D53-ED47-46FB-B911-D880C3ACD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EA7EF6EB-DB35-4523-A1D0-4D4C62D7D1CC}" type="datetime1">
              <a:rPr lang="en-US" smtClean="0"/>
              <a:t>5/4/2020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fld id="{078A9D53-ED47-46FB-B911-D880C3ACD7C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fld id="{E46BD6F5-1594-46F8-BFE5-0E7239AD0DE2}" type="datetime1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r>
              <a:rPr lang="en-US"/>
              <a:t>CS380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cs typeface="+mn-cs"/>
              </a:defRPr>
            </a:lvl1pPr>
          </a:lstStyle>
          <a:p>
            <a:fld id="{078A9D53-ED47-46FB-B911-D880C3ACD7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04DA3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C4652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&amp; MySQL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ECA90-4926-4DCC-A018-BD0D4372A3D4}" type="slidenum">
              <a:rPr lang="en-US" smtClean="0"/>
              <a:t>1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D24F8-62F0-4800-B933-701A6B401F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21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3D98-0BD5-4303-AE11-0187D582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1909F-D54D-4A49-888D-F3D43156162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01: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sinh_vien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d</a:t>
            </a:r>
            <a:r>
              <a:rPr lang="vi-VN" dirty="0"/>
              <a:t>ư</a:t>
            </a:r>
            <a:r>
              <a:rPr lang="en-US" dirty="0" err="1"/>
              <a:t>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bảng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556A8-646A-4530-B871-D46056120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8A9D53-ED47-46FB-B911-D880C3ACD7C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397DC9-0014-41E7-807F-8D0143BAB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352" y="2633262"/>
            <a:ext cx="3048000" cy="39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91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36D78-AE79-4982-8337-2309ACE4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(select)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2C77F-85FA-4509-955D-0B3A4696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8A9D53-ED47-46FB-B911-D880C3ACD7C5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D761E2-FD65-41EB-88AD-DD9AB35A4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624012"/>
            <a:ext cx="42672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813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36D78-AE79-4982-8337-2309ACE4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(select)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2C77F-85FA-4509-955D-0B3A4696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8A9D53-ED47-46FB-B911-D880C3ACD7C5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4B08D8-2796-4FF5-96FD-215FA7280C01}"/>
              </a:ext>
            </a:extLst>
          </p:cNvPr>
          <p:cNvSpPr txBox="1"/>
          <p:nvPr/>
        </p:nvSpPr>
        <p:spPr>
          <a:xfrm>
            <a:off x="580103" y="1542932"/>
            <a:ext cx="8153400" cy="892552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column1, column2, column3,...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           									     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  <a:cs typeface="Courier New" pitchFamily="49" charset="0"/>
              </a:rPr>
              <a:t>			 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Cú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pháp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 SQL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C7C60D1-BCFC-4EC6-BA22-687CE4B783C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80103" y="3587769"/>
            <a:ext cx="8153400" cy="3041631"/>
          </a:xfrm>
        </p:spPr>
        <p:txBody>
          <a:bodyPr/>
          <a:lstStyle/>
          <a:p>
            <a:r>
              <a:rPr lang="en-US" sz="2800" dirty="0" err="1"/>
              <a:t>Truy</a:t>
            </a:r>
            <a:r>
              <a:rPr lang="en-US" sz="2800" dirty="0"/>
              <a:t> </a:t>
            </a:r>
            <a:r>
              <a:rPr lang="en-US" sz="2800" dirty="0" err="1"/>
              <a:t>vấn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01 hay </a:t>
            </a:r>
            <a:r>
              <a:rPr lang="en-US" sz="2800" dirty="0" err="1"/>
              <a:t>nhiều</a:t>
            </a:r>
            <a:r>
              <a:rPr lang="en-US" sz="2800" dirty="0"/>
              <a:t> </a:t>
            </a:r>
            <a:r>
              <a:rPr lang="en-US" sz="2800" dirty="0" err="1"/>
              <a:t>bảng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endParaRPr lang="en-US" sz="2800" dirty="0"/>
          </a:p>
          <a:p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mệnh</a:t>
            </a:r>
            <a:r>
              <a:rPr lang="en-US" sz="2800" dirty="0"/>
              <a:t> </a:t>
            </a:r>
            <a:r>
              <a:rPr lang="en-US" sz="2800" dirty="0" err="1"/>
              <a:t>đề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câu</a:t>
            </a:r>
            <a:r>
              <a:rPr lang="en-US" sz="2800" dirty="0"/>
              <a:t> SQL</a:t>
            </a:r>
          </a:p>
          <a:p>
            <a:pPr lvl="1"/>
            <a:r>
              <a:rPr lang="en-US" sz="2100" dirty="0"/>
              <a:t>WHERE</a:t>
            </a:r>
          </a:p>
          <a:p>
            <a:pPr lvl="1"/>
            <a:r>
              <a:rPr lang="en-US" sz="2100" dirty="0"/>
              <a:t>GROUP BY</a:t>
            </a:r>
          </a:p>
          <a:p>
            <a:pPr lvl="1"/>
            <a:r>
              <a:rPr lang="en-US" sz="2100" dirty="0"/>
              <a:t>HAVING</a:t>
            </a:r>
          </a:p>
          <a:p>
            <a:pPr lvl="1"/>
            <a:r>
              <a:rPr lang="en-US" sz="2100" dirty="0"/>
              <a:t>ORDER BY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574FC-8D8C-4EB4-BBA3-2528741E855D}"/>
              </a:ext>
            </a:extLst>
          </p:cNvPr>
          <p:cNvSpPr txBox="1"/>
          <p:nvPr/>
        </p:nvSpPr>
        <p:spPr>
          <a:xfrm>
            <a:off x="580103" y="2565351"/>
            <a:ext cx="8153400" cy="892552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           									     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  <a:cs typeface="Courier New" pitchFamily="49" charset="0"/>
              </a:rPr>
              <a:t>			 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Cú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pháp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 SQL</a:t>
            </a:r>
          </a:p>
        </p:txBody>
      </p:sp>
    </p:spTree>
    <p:extLst>
      <p:ext uri="{BB962C8B-B14F-4D97-AF65-F5344CB8AC3E}">
        <p14:creationId xmlns:p14="http://schemas.microsoft.com/office/powerpoint/2010/main" val="385450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36D78-AE79-4982-8337-2309ACE4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(select)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2C77F-85FA-4509-955D-0B3A4696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8A9D53-ED47-46FB-B911-D880C3ACD7C5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4B08D8-2796-4FF5-96FD-215FA7280C01}"/>
              </a:ext>
            </a:extLst>
          </p:cNvPr>
          <p:cNvSpPr txBox="1"/>
          <p:nvPr/>
        </p:nvSpPr>
        <p:spPr>
          <a:xfrm>
            <a:off x="580103" y="1542932"/>
            <a:ext cx="8153400" cy="1138773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mysqli_fetch_array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result_type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mysqli_fetch_assoc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mysqli_fetch_all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result_type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           							    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MySQLi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thủ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tục</a:t>
            </a:r>
            <a:endParaRPr lang="en-US" i="1" dirty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C7C60D1-BCFC-4EC6-BA22-687CE4B783C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80103" y="4104978"/>
            <a:ext cx="8153400" cy="2524421"/>
          </a:xfrm>
        </p:spPr>
        <p:txBody>
          <a:bodyPr/>
          <a:lstStyle/>
          <a:p>
            <a:r>
              <a:rPr lang="en-US" sz="2800" dirty="0"/>
              <a:t>result: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en-US" sz="2800" dirty="0"/>
              <a:t> </a:t>
            </a:r>
            <a:r>
              <a:rPr lang="en-US" sz="2800" dirty="0" err="1"/>
              <a:t>truy</a:t>
            </a:r>
            <a:r>
              <a:rPr lang="en-US" sz="2800" dirty="0"/>
              <a:t> </a:t>
            </a:r>
            <a:r>
              <a:rPr lang="en-US" sz="2800" dirty="0" err="1"/>
              <a:t>vấn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endParaRPr lang="en-US" sz="2800" dirty="0"/>
          </a:p>
          <a:p>
            <a:r>
              <a:rPr lang="en-US" sz="2800" dirty="0" err="1"/>
              <a:t>result_type</a:t>
            </a:r>
            <a:r>
              <a:rPr lang="en-US" sz="2800" dirty="0"/>
              <a:t>: </a:t>
            </a:r>
            <a:r>
              <a:rPr lang="en-US" sz="2800" dirty="0" err="1"/>
              <a:t>dạng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endParaRPr lang="en-US" sz="2800" dirty="0"/>
          </a:p>
          <a:p>
            <a:pPr lvl="1"/>
            <a:r>
              <a:rPr lang="en-US" dirty="0"/>
              <a:t>MYSQLI_ASSOC</a:t>
            </a:r>
          </a:p>
          <a:p>
            <a:pPr lvl="1"/>
            <a:r>
              <a:rPr lang="en-US" dirty="0"/>
              <a:t>MYSQLI_NUM </a:t>
            </a:r>
            <a:r>
              <a:rPr lang="en-US" i="1" dirty="0">
                <a:solidFill>
                  <a:srgbClr val="00B050"/>
                </a:solidFill>
              </a:rPr>
              <a:t>(default: </a:t>
            </a:r>
            <a:r>
              <a:rPr lang="en-US" i="1" dirty="0" err="1">
                <a:solidFill>
                  <a:srgbClr val="00B050"/>
                </a:solidFill>
              </a:rPr>
              <a:t>fetch_all</a:t>
            </a:r>
            <a:r>
              <a:rPr lang="en-US" i="1" dirty="0">
                <a:solidFill>
                  <a:srgbClr val="00B050"/>
                </a:solidFill>
              </a:rPr>
              <a:t>)</a:t>
            </a:r>
          </a:p>
          <a:p>
            <a:pPr lvl="1"/>
            <a:r>
              <a:rPr lang="en-US" dirty="0"/>
              <a:t>MYSQLI_BOTH </a:t>
            </a:r>
            <a:r>
              <a:rPr lang="en-US" i="1" dirty="0">
                <a:solidFill>
                  <a:srgbClr val="00B050"/>
                </a:solidFill>
              </a:rPr>
              <a:t>(default: </a:t>
            </a:r>
            <a:r>
              <a:rPr lang="en-US" i="1" dirty="0" err="1">
                <a:solidFill>
                  <a:srgbClr val="00B050"/>
                </a:solidFill>
              </a:rPr>
              <a:t>fetch_array</a:t>
            </a:r>
            <a:r>
              <a:rPr lang="en-US" i="1" dirty="0">
                <a:solidFill>
                  <a:srgbClr val="00B050"/>
                </a:solidFill>
              </a:rPr>
              <a:t>)</a:t>
            </a:r>
          </a:p>
          <a:p>
            <a:pPr lvl="1"/>
            <a:endParaRPr lang="en-US" dirty="0"/>
          </a:p>
          <a:p>
            <a:pPr lvl="1"/>
            <a:endParaRPr lang="en-US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574FC-8D8C-4EB4-BBA3-2528741E855D}"/>
              </a:ext>
            </a:extLst>
          </p:cNvPr>
          <p:cNvSpPr txBox="1"/>
          <p:nvPr/>
        </p:nvSpPr>
        <p:spPr>
          <a:xfrm>
            <a:off x="580103" y="2823955"/>
            <a:ext cx="8153400" cy="1138773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fetch_array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result_type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fetch_assoc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fetch_all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result_type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          						    	    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MySQLi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 h</a:t>
            </a:r>
            <a:r>
              <a:rPr lang="vi-VN" i="1" dirty="0">
                <a:solidFill>
                  <a:srgbClr val="FF0000"/>
                </a:solidFill>
                <a:latin typeface="Consolas" pitchFamily="49" charset="0"/>
              </a:rPr>
              <a:t>ư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ớng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đối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 t</a:t>
            </a:r>
            <a:r>
              <a:rPr lang="vi-VN" i="1" dirty="0">
                <a:solidFill>
                  <a:srgbClr val="FF0000"/>
                </a:solidFill>
                <a:latin typeface="Consolas" pitchFamily="49" charset="0"/>
              </a:rPr>
              <a:t>ư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ợng</a:t>
            </a:r>
            <a:endParaRPr lang="en-US" i="1" dirty="0">
              <a:solidFill>
                <a:srgbClr val="FF00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79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BF4B01-3BDB-48F1-B16D-6A0915774A44}"/>
              </a:ext>
            </a:extLst>
          </p:cNvPr>
          <p:cNvSpPr txBox="1"/>
          <p:nvPr/>
        </p:nvSpPr>
        <p:spPr>
          <a:xfrm>
            <a:off x="580103" y="1542932"/>
            <a:ext cx="8153400" cy="1138773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fetchColumn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column_number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fetch(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fetch_mode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fetchAll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fetch_mode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          						    		    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  <a:cs typeface="Courier New" pitchFamily="49" charset="0"/>
              </a:rPr>
              <a:t>			 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PDO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36D78-AE79-4982-8337-2309ACE4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(select)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2C77F-85FA-4509-955D-0B3A4696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8A9D53-ED47-46FB-B911-D880C3ACD7C5}" type="slidenum">
              <a:rPr lang="en-US" smtClean="0"/>
              <a:t>5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C7C60D1-BCFC-4EC6-BA22-687CE4B783C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80103" y="2819400"/>
            <a:ext cx="8153400" cy="3809999"/>
          </a:xfrm>
        </p:spPr>
        <p:txBody>
          <a:bodyPr/>
          <a:lstStyle/>
          <a:p>
            <a:r>
              <a:rPr lang="en-US" sz="2800" dirty="0" err="1"/>
              <a:t>column_number</a:t>
            </a:r>
            <a:r>
              <a:rPr lang="en-US" sz="2800" dirty="0"/>
              <a:t>: 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cột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(</a:t>
            </a:r>
            <a:r>
              <a:rPr lang="en-US" sz="2800" dirty="0" err="1"/>
              <a:t>bắt</a:t>
            </a:r>
            <a:r>
              <a:rPr lang="en-US" sz="2800" dirty="0"/>
              <a:t>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0)</a:t>
            </a:r>
          </a:p>
          <a:p>
            <a:r>
              <a:rPr lang="en-US" sz="2800" dirty="0" err="1"/>
              <a:t>fetch_mode</a:t>
            </a:r>
            <a:r>
              <a:rPr lang="en-US" sz="2800" dirty="0"/>
              <a:t>: </a:t>
            </a:r>
            <a:r>
              <a:rPr lang="en-US" sz="2800" dirty="0" err="1"/>
              <a:t>dạng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endParaRPr lang="en-US" sz="2800" dirty="0"/>
          </a:p>
          <a:p>
            <a:pPr lvl="1"/>
            <a:r>
              <a:rPr lang="en-US" sz="2500" dirty="0"/>
              <a:t>PDO::FETCH_BOTH (default)</a:t>
            </a:r>
          </a:p>
          <a:p>
            <a:pPr lvl="1"/>
            <a:r>
              <a:rPr lang="en-US" sz="2500" dirty="0"/>
              <a:t>PDO::FETCH_ASSOC</a:t>
            </a:r>
          </a:p>
          <a:p>
            <a:pPr lvl="1"/>
            <a:r>
              <a:rPr lang="en-US" sz="2500" dirty="0"/>
              <a:t>PDO::FETCH_NUM</a:t>
            </a:r>
          </a:p>
        </p:txBody>
      </p:sp>
    </p:spTree>
    <p:extLst>
      <p:ext uri="{BB962C8B-B14F-4D97-AF65-F5344CB8AC3E}">
        <p14:creationId xmlns:p14="http://schemas.microsoft.com/office/powerpoint/2010/main" val="512795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36D78-AE79-4982-8337-2309ACE4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(select)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2C77F-85FA-4509-955D-0B3A4696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8A9D53-ED47-46FB-B911-D880C3ACD7C5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4B08D8-2796-4FF5-96FD-215FA7280C01}"/>
              </a:ext>
            </a:extLst>
          </p:cNvPr>
          <p:cNvSpPr txBox="1"/>
          <p:nvPr/>
        </p:nvSpPr>
        <p:spPr>
          <a:xfrm>
            <a:off x="580103" y="1542932"/>
            <a:ext cx="8153400" cy="4093428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 "SELECT * FROM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quan_tri_vien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Thực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truy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vấn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$result =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mysqli_query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($conn, $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 (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mysqli_num_rows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($result) &gt; 0)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duyệt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qua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từng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dòng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dữ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liệu</a:t>
            </a:r>
            <a:endParaRPr lang="en-US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while($row =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mysqli_fetch_assoc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($result)) 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	echo "-ID: " .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$row["id"]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. " –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Tên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đăng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nhập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" . 		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$row["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ten_dang_nhap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"]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 " – Email: " . 			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$row["email"]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 "&lt;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&gt;";    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 else {   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echo "0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dòng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dữ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liệu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			           						     		    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MySQLi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thủ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tục</a:t>
            </a:r>
            <a:endParaRPr lang="en-US" i="1" dirty="0">
              <a:solidFill>
                <a:srgbClr val="FF00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060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36D78-AE79-4982-8337-2309ACE4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(select)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2C77F-85FA-4509-955D-0B3A4696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8A9D53-ED47-46FB-B911-D880C3ACD7C5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4B08D8-2796-4FF5-96FD-215FA7280C01}"/>
              </a:ext>
            </a:extLst>
          </p:cNvPr>
          <p:cNvSpPr txBox="1"/>
          <p:nvPr/>
        </p:nvSpPr>
        <p:spPr>
          <a:xfrm>
            <a:off x="580103" y="1542932"/>
            <a:ext cx="8153400" cy="4062651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 "SELECT * FROM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quan_tri_vien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Thực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truy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vấn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$result = $conn-&gt;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query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 ($result-&gt;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num_rows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 0)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duyệt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qua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từng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dòng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dữ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liệu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while($row = $result-&gt;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fetch_assoc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 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	echo "-ID: " .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$row["id"]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. " –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Tên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đăng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nhập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" . 		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$row["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ten_dang_nhap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"]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 " – Email: " . 			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$row["email"]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 "&lt;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&gt;";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 else 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echo "0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dòng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dữ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liệu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		    	    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MySQLi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 h</a:t>
            </a:r>
            <a:r>
              <a:rPr lang="vi-VN" i="1" dirty="0">
                <a:solidFill>
                  <a:srgbClr val="FF0000"/>
                </a:solidFill>
                <a:latin typeface="Consolas" pitchFamily="49" charset="0"/>
              </a:rPr>
              <a:t>ư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ớng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đối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 t</a:t>
            </a:r>
            <a:r>
              <a:rPr lang="vi-VN" i="1" dirty="0">
                <a:solidFill>
                  <a:srgbClr val="FF0000"/>
                </a:solidFill>
                <a:latin typeface="Consolas" pitchFamily="49" charset="0"/>
              </a:rPr>
              <a:t>ư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ợng</a:t>
            </a:r>
            <a:endParaRPr lang="en-US" i="1" dirty="0">
              <a:solidFill>
                <a:srgbClr val="FF00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72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36D78-AE79-4982-8337-2309ACE4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(select)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2C77F-85FA-4509-955D-0B3A4696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8A9D53-ED47-46FB-B911-D880C3ACD7C5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4B08D8-2796-4FF5-96FD-215FA7280C01}"/>
              </a:ext>
            </a:extLst>
          </p:cNvPr>
          <p:cNvSpPr txBox="1"/>
          <p:nvPr/>
        </p:nvSpPr>
        <p:spPr>
          <a:xfrm>
            <a:off x="580103" y="1542932"/>
            <a:ext cx="8153400" cy="4308872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try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//...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tạo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kết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nối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CSDL...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$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 "SELECT * FROM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quan_tri_vien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$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$conn-&gt;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prepare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$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execute()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thiết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lập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kết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quả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trả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về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d</a:t>
            </a:r>
            <a:r>
              <a:rPr lang="vi-VN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ư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ới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dạng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mảng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liên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hợp</a:t>
            </a:r>
            <a:endParaRPr lang="en-US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$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setFetchMode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PDO::FETCH_ASSOC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//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duyệt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qua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từng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dòng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dữ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liệu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foreach($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fetchAll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as $row)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	echo "-ID: " .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$row["id"]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 " –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Tên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đăng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nhập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" . 		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$row["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ten_dang_nhap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"]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 " – Email: " . 			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$row["email"]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 "&lt;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&gt;";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catch(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PDOException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$e)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echo 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Lỗi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" . $e-&gt;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getMessage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		    	    			 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PDO</a:t>
            </a:r>
          </a:p>
        </p:txBody>
      </p:sp>
    </p:spTree>
    <p:extLst>
      <p:ext uri="{BB962C8B-B14F-4D97-AF65-F5344CB8AC3E}">
        <p14:creationId xmlns:p14="http://schemas.microsoft.com/office/powerpoint/2010/main" val="1538399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3D98-0BD5-4303-AE11-0187D582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1909F-D54D-4A49-888D-F3D43156162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quan_tri_vien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d</a:t>
            </a:r>
            <a:r>
              <a:rPr lang="vi-VN" dirty="0"/>
              <a:t>ư</a:t>
            </a:r>
            <a:r>
              <a:rPr lang="en-US" dirty="0" err="1"/>
              <a:t>ới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556A8-646A-4530-B871-D46056120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8A9D53-ED47-46FB-B911-D880C3ACD7C5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6342C5-21CA-4CA4-ADA1-F2CCC5B30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2819400"/>
            <a:ext cx="88296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1921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TTuanFontUTM">
      <a:majorFont>
        <a:latin typeface="UTM Avo"/>
        <a:ea typeface=""/>
        <a:cs typeface=""/>
      </a:majorFont>
      <a:minorFont>
        <a:latin typeface="UTM Aptima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9271</TotalTime>
  <Words>880</Words>
  <Application>Microsoft Office PowerPoint</Application>
  <PresentationFormat>On-screen Show (4:3)</PresentationFormat>
  <Paragraphs>92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Calibri</vt:lpstr>
      <vt:lpstr>Consolas</vt:lpstr>
      <vt:lpstr>Courier New</vt:lpstr>
      <vt:lpstr>Tw Cen MT</vt:lpstr>
      <vt:lpstr>UTM Aptima</vt:lpstr>
      <vt:lpstr>UTM Avo</vt:lpstr>
      <vt:lpstr>Wingdings</vt:lpstr>
      <vt:lpstr>Wingdings 2</vt:lpstr>
      <vt:lpstr>Theme2</vt:lpstr>
      <vt:lpstr>PHP &amp; MySQL</vt:lpstr>
      <vt:lpstr>Truy vấn dữ liệu (select)</vt:lpstr>
      <vt:lpstr>Truy vấn dữ liệu (select)</vt:lpstr>
      <vt:lpstr>Truy vấn dữ liệu (select)</vt:lpstr>
      <vt:lpstr>Truy vấn dữ liệu (select)</vt:lpstr>
      <vt:lpstr>Truy vấn dữ liệu (select)</vt:lpstr>
      <vt:lpstr>Truy vấn dữ liệu (select)</vt:lpstr>
      <vt:lpstr>Truy vấn dữ liệu (select)</vt:lpstr>
      <vt:lpstr>Bài tập 01</vt:lpstr>
      <vt:lpstr>Bài tập 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Xenia Mountrouidou</dc:creator>
  <cp:lastModifiedBy>Thanh Tuan</cp:lastModifiedBy>
  <cp:revision>190</cp:revision>
  <dcterms:created xsi:type="dcterms:W3CDTF">2011-08-26T21:30:42Z</dcterms:created>
  <dcterms:modified xsi:type="dcterms:W3CDTF">2020-05-04T04:55:17Z</dcterms:modified>
</cp:coreProperties>
</file>