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6" r:id="rId3"/>
    <p:sldId id="295" r:id="rId4"/>
    <p:sldId id="297" r:id="rId5"/>
    <p:sldId id="305" r:id="rId6"/>
    <p:sldId id="306" r:id="rId7"/>
    <p:sldId id="307" r:id="rId8"/>
    <p:sldId id="308" r:id="rId9"/>
    <p:sldId id="309" r:id="rId10"/>
    <p:sldId id="310" r:id="rId11"/>
    <p:sldId id="286" r:id="rId12"/>
    <p:sldId id="311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4EE"/>
    <a:srgbClr val="CAA6C7"/>
    <a:srgbClr val="B591B2"/>
    <a:srgbClr val="AE6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1566" autoAdjust="0"/>
  </p:normalViewPr>
  <p:slideViewPr>
    <p:cSldViewPr>
      <p:cViewPr varScale="1">
        <p:scale>
          <a:sx n="61" d="100"/>
          <a:sy n="61" d="100"/>
        </p:scale>
        <p:origin x="155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74D02-DE36-42C5-AA5A-3BBCAFAC772E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D783-408F-4FEA-A2B8-B64AAB5E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6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55196D-8DC3-4B9F-86C1-CB9EB43C1C1E}" type="datetime1">
              <a:rPr lang="en-US" smtClean="0"/>
              <a:t>5/11/2020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D9978-4456-44B7-93E3-13CD92144375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29EF463-F1FC-464C-876C-952BE0E7EA7C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C71A6-2245-4C84-B143-3C38894A1700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DB84F-95A4-48A7-BBE8-6B20A4A7057C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50C0E6-5D88-4DE0-8D95-F87954F9B1FA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65EA64-1C07-4F45-85A0-0C2B2B3D39D8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65E08-B451-43E4-A58A-492FCFF527EB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55534-C2F3-4EA7-A5C9-A1BD1B30D613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D79F1-5332-4346-A37B-10BB9A2D109A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EA7EF6EB-DB35-4523-A1D0-4D4C62D7D1CC}" type="datetime1">
              <a:rPr lang="en-US" smtClean="0"/>
              <a:t>5/11/2020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E46BD6F5-1594-46F8-BFE5-0E7239AD0DE2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MySQL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ECA90-4926-4DCC-A018-BD0D4372A3D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24F8-62F0-4800-B933-701A6B401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2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Detele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2" y="1542932"/>
            <a:ext cx="8185945" cy="307776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//...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"DELETE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id=1";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prepare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execute()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Đã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 .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rowCount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 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 "LỖI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 . $e-&gt;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    	    	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12113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quan_tri_vien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</a:t>
            </a:r>
            <a:r>
              <a:rPr lang="en-US" dirty="0" err="1"/>
              <a:t>vào</a:t>
            </a:r>
            <a:r>
              <a:rPr lang="en-US" dirty="0"/>
              <a:t> link </a:t>
            </a:r>
            <a:r>
              <a:rPr lang="en-US" u="sng" dirty="0" err="1">
                <a:solidFill>
                  <a:srgbClr val="0070C0"/>
                </a:solidFill>
              </a:rPr>
              <a:t>Sửa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quan_tri_vien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/>
              <a:t>Click </a:t>
            </a:r>
            <a:r>
              <a:rPr lang="en-US" dirty="0" err="1"/>
              <a:t>vào</a:t>
            </a:r>
            <a:r>
              <a:rPr lang="en-US" dirty="0"/>
              <a:t> link </a:t>
            </a:r>
            <a:r>
              <a:rPr lang="en-US" u="sng" dirty="0" err="1">
                <a:solidFill>
                  <a:srgbClr val="0070C0"/>
                </a:solidFill>
              </a:rPr>
              <a:t>Xóa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quan_tri_vien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342C5-21CA-4CA4-ADA1-F2CCC5B3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0" y="2564583"/>
            <a:ext cx="8390724" cy="172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9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5B44-9196-4214-96A9-7424C0BA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FD3-D997-4222-9960-8BD62DD11B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quan_tri_vien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A2979-E8A0-4393-91F6-FD8B507F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0612B-6FBA-41D6-B67F-553D1E6C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23" y="2743200"/>
            <a:ext cx="4591050" cy="2733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976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sinh_vien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97DC9-0014-41E7-807F-8D0143BA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633262"/>
            <a:ext cx="3048000" cy="39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(select)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761E2-FD65-41EB-88AD-DD9AB35A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624012"/>
            <a:ext cx="4267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(Update)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113877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column1 = value1, column2 = value2, column3 = value3,...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									 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		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Cú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pháp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SQL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7C60D1-BCFC-4EC6-BA22-687CE4B783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2819401"/>
            <a:ext cx="8153400" cy="3810000"/>
          </a:xfrm>
        </p:spPr>
        <p:txBody>
          <a:bodyPr/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545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(Update)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61610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"UPDATE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='abc@123',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='Thanh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WHERE id=1";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 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  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"LỖI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6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(Update)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61610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"UPDATE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='abc@123',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='Thanh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WHERE id=1"; </a:t>
            </a:r>
          </a:p>
          <a:p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 ($conn-&gt;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=== TRUE)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  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"LỖI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 . 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    	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(Update)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259098" cy="3323987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//...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kết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nối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CSDL...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"UPDATE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mat_khau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='abc@123',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ho_ten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='Thanh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Tuấn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 WHERE id=1";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prepare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execute()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echo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" .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rowCount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 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catch(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$e)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 "LỖI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cập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nhật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: " . $e-&gt;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    	    			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153839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Detele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89255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table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condition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									     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		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Cú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pháp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SQL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7C60D1-BCFC-4EC6-BA22-687CE4B783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80103" y="2819401"/>
            <a:ext cx="8153400" cy="3810000"/>
          </a:xfrm>
        </p:spPr>
        <p:txBody>
          <a:bodyPr/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491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Detele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36988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"DELETE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id=1";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 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($conn, 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  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"LỖI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 .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mysqli_error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($conn);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						     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thủ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tục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1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6D78-AE79-4982-8337-2309ACE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Detele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2C77F-85FA-4509-955D-0B3A4696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B08D8-2796-4FF5-96FD-215FA7280C01}"/>
              </a:ext>
            </a:extLst>
          </p:cNvPr>
          <p:cNvSpPr txBox="1"/>
          <p:nvPr/>
        </p:nvSpPr>
        <p:spPr>
          <a:xfrm>
            <a:off x="580103" y="1542932"/>
            <a:ext cx="8153400" cy="212365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 "DELETE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quan_tri_vien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WHERE id=1";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Thực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truy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vấn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 ($conn-&gt;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=== TRUE)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 else {   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echo "LỖI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dữ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liệu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" . $conn-&gt;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    	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			   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MySQLi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h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ớng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đối</a:t>
            </a: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 t</a:t>
            </a:r>
            <a:r>
              <a:rPr lang="vi-VN" i="1" dirty="0">
                <a:solidFill>
                  <a:srgbClr val="FF0000"/>
                </a:solidFill>
                <a:latin typeface="Consolas" pitchFamily="49" charset="0"/>
              </a:rPr>
              <a:t>ư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ợng</a:t>
            </a:r>
            <a:endParaRPr lang="en-US" i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86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9382</TotalTime>
  <Words>847</Words>
  <Application>Microsoft Office PowerPoint</Application>
  <PresentationFormat>On-screen Show (4:3)</PresentationFormat>
  <Paragraphs>102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Consolas</vt:lpstr>
      <vt:lpstr>Courier New</vt:lpstr>
      <vt:lpstr>Tw Cen MT</vt:lpstr>
      <vt:lpstr>UTM Aptima</vt:lpstr>
      <vt:lpstr>UTM Avo</vt:lpstr>
      <vt:lpstr>Wingdings</vt:lpstr>
      <vt:lpstr>Wingdings 2</vt:lpstr>
      <vt:lpstr>Theme2</vt:lpstr>
      <vt:lpstr>PHP &amp; MySQL</vt:lpstr>
      <vt:lpstr>Truy vấn dữ liệu (select)</vt:lpstr>
      <vt:lpstr>Cập nhật dữ liệu (Update)</vt:lpstr>
      <vt:lpstr>Cập nhật dữ liệu (Update)</vt:lpstr>
      <vt:lpstr>Cập nhật dữ liệu (Update)</vt:lpstr>
      <vt:lpstr>Cập nhật dữ liệu (Update)</vt:lpstr>
      <vt:lpstr>Xóa dữ liệu (Detele)</vt:lpstr>
      <vt:lpstr>Xóa dữ liệu (Detele)</vt:lpstr>
      <vt:lpstr>Xóa dữ liệu (Detele)</vt:lpstr>
      <vt:lpstr>Xóa dữ liệu (Detele)</vt:lpstr>
      <vt:lpstr>Bài tập 01</vt:lpstr>
      <vt:lpstr>Bài tập 01</vt:lpstr>
      <vt:lpstr>Bài tập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Thanh Tuan</cp:lastModifiedBy>
  <cp:revision>216</cp:revision>
  <dcterms:created xsi:type="dcterms:W3CDTF">2011-08-26T21:30:42Z</dcterms:created>
  <dcterms:modified xsi:type="dcterms:W3CDTF">2020-05-11T07:41:03Z</dcterms:modified>
</cp:coreProperties>
</file>