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83" r:id="rId4"/>
    <p:sldId id="286" r:id="rId5"/>
    <p:sldId id="287" r:id="rId6"/>
    <p:sldId id="260" r:id="rId7"/>
    <p:sldId id="261" r:id="rId8"/>
    <p:sldId id="262" r:id="rId9"/>
    <p:sldId id="271" r:id="rId10"/>
    <p:sldId id="284" r:id="rId11"/>
    <p:sldId id="272" r:id="rId12"/>
    <p:sldId id="285" r:id="rId13"/>
    <p:sldId id="280" r:id="rId14"/>
    <p:sldId id="264" r:id="rId15"/>
    <p:sldId id="273" r:id="rId16"/>
    <p:sldId id="274" r:id="rId17"/>
    <p:sldId id="281" r:id="rId18"/>
    <p:sldId id="282" r:id="rId19"/>
    <p:sldId id="288" r:id="rId20"/>
    <p:sldId id="289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7" autoAdjust="0"/>
    <p:restoredTop sz="94660"/>
  </p:normalViewPr>
  <p:slideViewPr>
    <p:cSldViewPr>
      <p:cViewPr varScale="1">
        <p:scale>
          <a:sx n="63" d="100"/>
          <a:sy n="63" d="100"/>
        </p:scale>
        <p:origin x="1272" y="5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B5786-459D-4B63-AD17-DC7654C4D51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D4BC2-F33D-40FA-BBDD-FB72887C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6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delete the comments that give out the output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# ("md",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# 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# 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# 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# 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# 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bad thing with </a:t>
            </a:r>
            <a:r>
              <a:rPr lang="en-US" dirty="0" err="1"/>
              <a:t>foreach</a:t>
            </a:r>
            <a:r>
              <a:rPr lang="en-US" dirty="0"/>
              <a:t>: you cannot change the value of the variable after “as”, you can just assign it a value, it does not have the value in the 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delete the comments that give out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delete the comments that give out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5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0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 for embedding a small amount of PHP (a variable's or expression's value) in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block of HTML without having to switch to "PHP-mode"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D4D21B9-6B0F-4AD1-ABE9-AF63F0F75D1F}" type="datetime1">
              <a:rPr lang="en-US" smtClean="0"/>
              <a:t>3/20/2020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D8F0A1-1C88-4635-879D-A0FDC5C034C7}" type="datetime1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A7C0FBBC-8B87-4600-BFB4-1FA5111C49EA}" type="datetime1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E08D31-D33C-48E6-86AB-E4E9CAD457D7}" type="datetime1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8D2A54-31C7-455E-8144-E8A5E16CDC2A}" type="datetime1">
              <a:rPr lang="en-US" smtClean="0"/>
              <a:t>3/20/2020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1286E5-6978-42CE-BDDF-A505ED49E60B}" type="datetime1">
              <a:rPr lang="en-US" smtClean="0"/>
              <a:t>3/20/2020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BDF53-E686-483F-8F9C-4445BB319177}" type="datetime1">
              <a:rPr lang="en-US" smtClean="0"/>
              <a:t>3/20/2020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65A5C-8628-42ED-A9F4-48C397B52149}" type="datetime1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D6816A-5CD9-49C3-A09D-35C7DEA2FDC2}" type="datetime1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0BF64E-B1B0-40FF-9CF6-A1BA37290846}" type="datetime1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07E33F43-ACE3-49D0-B78F-47E4FF649435}" type="datetime1">
              <a:rPr lang="en-US" smtClean="0"/>
              <a:t>3/20/2020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9BEFDC53-DC40-460F-8506-F578C52E3476}" type="datetime1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905BDC9-4C5B-415A-90A4-0EB5D57E90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in-array" TargetMode="External"/><Relationship Id="rId13" Type="http://schemas.openxmlformats.org/officeDocument/2006/relationships/hyperlink" Target="http://www.php.net/shuffle" TargetMode="External"/><Relationship Id="rId18" Type="http://schemas.openxmlformats.org/officeDocument/2006/relationships/hyperlink" Target="http://www.php.net/array-slice" TargetMode="External"/><Relationship Id="rId3" Type="http://schemas.openxmlformats.org/officeDocument/2006/relationships/hyperlink" Target="http://www.php.net/print_r" TargetMode="External"/><Relationship Id="rId21" Type="http://schemas.openxmlformats.org/officeDocument/2006/relationships/hyperlink" Target="http://www.php.net/array-product" TargetMode="External"/><Relationship Id="rId7" Type="http://schemas.openxmlformats.org/officeDocument/2006/relationships/hyperlink" Target="http://www.php.net/array-unshift" TargetMode="External"/><Relationship Id="rId12" Type="http://schemas.openxmlformats.org/officeDocument/2006/relationships/hyperlink" Target="http://www.php.net/rsort" TargetMode="External"/><Relationship Id="rId17" Type="http://schemas.openxmlformats.org/officeDocument/2006/relationships/hyperlink" Target="http://www.php.net/array-diff" TargetMode="External"/><Relationship Id="rId2" Type="http://schemas.openxmlformats.org/officeDocument/2006/relationships/hyperlink" Target="http://www.php.net/count" TargetMode="External"/><Relationship Id="rId16" Type="http://schemas.openxmlformats.org/officeDocument/2006/relationships/hyperlink" Target="http://www.php.net/array-intersect" TargetMode="External"/><Relationship Id="rId20" Type="http://schemas.openxmlformats.org/officeDocument/2006/relationships/hyperlink" Target="http://www.php.net/array-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array-shift" TargetMode="External"/><Relationship Id="rId11" Type="http://schemas.openxmlformats.org/officeDocument/2006/relationships/hyperlink" Target="http://www.php.net/sort" TargetMode="External"/><Relationship Id="rId5" Type="http://schemas.openxmlformats.org/officeDocument/2006/relationships/hyperlink" Target="http://www.php.net/array-push" TargetMode="External"/><Relationship Id="rId15" Type="http://schemas.openxmlformats.org/officeDocument/2006/relationships/hyperlink" Target="http://www.php.net/array-merge" TargetMode="External"/><Relationship Id="rId23" Type="http://schemas.openxmlformats.org/officeDocument/2006/relationships/hyperlink" Target="http://www.php.net/array-reduce" TargetMode="External"/><Relationship Id="rId10" Type="http://schemas.openxmlformats.org/officeDocument/2006/relationships/hyperlink" Target="http://www.php.net/array-reverse" TargetMode="External"/><Relationship Id="rId19" Type="http://schemas.openxmlformats.org/officeDocument/2006/relationships/hyperlink" Target="http://www.php.net/range" TargetMode="External"/><Relationship Id="rId4" Type="http://schemas.openxmlformats.org/officeDocument/2006/relationships/hyperlink" Target="http://www.php.net/array-pop" TargetMode="External"/><Relationship Id="rId9" Type="http://schemas.openxmlformats.org/officeDocument/2006/relationships/hyperlink" Target="http://www.php.net/array-search" TargetMode="External"/><Relationship Id="rId14" Type="http://schemas.openxmlformats.org/officeDocument/2006/relationships/hyperlink" Target="http://www.php.net/array-fill" TargetMode="External"/><Relationship Id="rId22" Type="http://schemas.openxmlformats.org/officeDocument/2006/relationships/hyperlink" Target="http://www.php.net/array-uniqu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–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5BDC9-4C5B-415A-90A4-0EB5D57E90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3016210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&lt;?php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AmazonProducts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[ 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[“BOOK", "Books", 50],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    	["DVDs", “Movies", 15],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    	[“CDs", “Music", 20]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  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($row = 0; $row &lt; 3; $row++)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for ($column = 0; $column &lt; 3; $column++) { ?&gt;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	 &lt;p&gt; | &lt;?=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AmazonProducts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[$row][$column] ?&gt;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&lt;?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} ?&gt;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&lt;/p&gt;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} ?&gt; 	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	  					  				 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403801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276998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&lt;?php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AmazonProducts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array(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array(“Code” =&gt;“BOOK", “Description” =&gt; "Books", “Price” =&gt; 50),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array(“Code” =&gt; "DVDs", “Description” =&gt; “Movies", “Price” =&gt; 15),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array(“Code” =&gt; “CDs", “Description” =&gt; “Music", “Price” =&gt; 20)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 ($row = 0; $row &lt; 3; $row++) { ?&gt;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&lt;p&gt; | &lt;?= $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AmazonProducts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[$row][“Code”] ?&gt; | &lt;?=$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AmazonProducts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[$row][“Description”] ?&gt; | &lt;?=$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AmazonProducts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[$row][“Price”] ?&gt;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&lt;/p&gt;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&lt;?php } ?&gt;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	  					  				 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26771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276998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&lt;?php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AmazonProducts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[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[“Code” =&gt;“BOOK", “Description” =&gt; "Books", “Price” =&gt; 50],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[“Code” =&gt; "DVDs", “Description” =&gt; “Movies", “Price” =&gt; 15],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[“Code” =&gt; “CDs", “Description” =&gt; “Music", “Price” =&gt; 20]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 ($row = 0; $row &lt; 3; $row++) { ?&gt;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&lt;p&gt; | &lt;?= $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AmazonProducts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[$row][“Code”] ?&gt; | &lt;?=$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AmazonProducts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[$row][“Description”] ?&gt; | &lt;?=$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AmazonProducts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[$row][“Price”] ?&gt;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&lt;/p&gt;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} ?&gt;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	  					  				 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52612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1631216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$offensive = array( offensive word1, offensive word2);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$feedback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str_replace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offcolor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“%!@*”, $feedback);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397984"/>
            <a:ext cx="8153400" cy="101566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$test = “Hello World! \n”;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strpos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($test, “o”);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strpos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($test, “o”, 5);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699337"/>
            <a:ext cx="8153400" cy="1908215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toaddress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“feedback@example.com”;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($feedback, “shop”)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toaddress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“shop@example.com”;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($feedback, “delivery”)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toaddress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“fulfillment@example.com”;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49734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85800" y="4996189"/>
            <a:ext cx="8153400" cy="1066800"/>
          </a:xfrm>
        </p:spPr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&lt;?=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biểu_thức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?&gt; </a:t>
            </a:r>
            <a:r>
              <a:rPr lang="en-US" sz="2400" dirty="0"/>
              <a:t>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400110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biểu_thức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?&gt;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362200"/>
            <a:ext cx="8153400" cy="67710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&lt;h2&gt; The answer is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&lt;?= 6 * 7 ?&gt;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&lt;/h2&gt;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  			  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285292"/>
            <a:ext cx="8153400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answer is 42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  			  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5543490"/>
            <a:ext cx="8153400" cy="67710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&lt;?php echo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biểu_thức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?&gt;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25926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8153400" cy="101566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name(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parameterName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...,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parameterName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32343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quadratic($a, $b, $c)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return -$b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($b * $b - 4 * $a * $c) / (2 * $a);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"/>
          </p:nvPr>
        </p:nvSpPr>
        <p:spPr>
          <a:xfrm>
            <a:off x="685800" y="4267200"/>
            <a:ext cx="8153400" cy="10668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return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ngầm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return NULL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1166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255"/>
            <a:ext cx="8153400" cy="2554545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print_separated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$separator = ", ")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&gt; 0)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echo $str[0];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for ($i = 1; $i &lt;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$i++)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	echo $separator .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[$i];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191000"/>
            <a:ext cx="8153400" cy="984885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print_separated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("hello"); 	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h, e, l, l, o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print_separated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("hello", "-"); 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h-e-l-l-o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  				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"/>
          </p:nvPr>
        </p:nvSpPr>
        <p:spPr>
          <a:xfrm>
            <a:off x="685800" y="5257800"/>
            <a:ext cx="8153400" cy="1066800"/>
          </a:xfrm>
        </p:spPr>
        <p:txBody>
          <a:bodyPr/>
          <a:lstStyle/>
          <a:p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,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 </a:t>
            </a:r>
            <a:r>
              <a:rPr lang="en-US" sz="2400" dirty="0" err="1"/>
              <a:t>dụng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35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i="1" dirty="0" err="1"/>
              <a:t>Khai</a:t>
            </a:r>
            <a:r>
              <a:rPr lang="en-US" sz="2400" i="1" dirty="0"/>
              <a:t> </a:t>
            </a:r>
            <a:r>
              <a:rPr lang="en-US" sz="2400" i="1" dirty="0" err="1"/>
              <a:t>báo</a:t>
            </a:r>
            <a:r>
              <a:rPr lang="en-US" sz="2400" i="1" dirty="0"/>
              <a:t> 01 </a:t>
            </a:r>
            <a:r>
              <a:rPr lang="en-US" sz="2400" i="1" dirty="0" err="1"/>
              <a:t>mảng</a:t>
            </a:r>
            <a:r>
              <a:rPr lang="en-US" sz="2400" i="1" dirty="0"/>
              <a:t> </a:t>
            </a:r>
            <a:r>
              <a:rPr lang="en-US" sz="2400" i="1" dirty="0" err="1"/>
              <a:t>chứa</a:t>
            </a:r>
            <a:r>
              <a:rPr lang="en-US" sz="2400" i="1" dirty="0"/>
              <a:t>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giá</a:t>
            </a:r>
            <a:r>
              <a:rPr lang="en-US" sz="2400" i="1" dirty="0"/>
              <a:t> </a:t>
            </a:r>
            <a:r>
              <a:rPr lang="en-US" sz="2400" i="1" dirty="0" err="1"/>
              <a:t>trị</a:t>
            </a:r>
            <a:r>
              <a:rPr lang="en-US" sz="2400" i="1" dirty="0"/>
              <a:t> </a:t>
            </a:r>
            <a:r>
              <a:rPr lang="en-US" sz="2400" i="1" dirty="0" err="1"/>
              <a:t>sau</a:t>
            </a:r>
            <a:r>
              <a:rPr lang="en-US" sz="2400" i="1" dirty="0"/>
              <a:t>: </a:t>
            </a:r>
            <a:r>
              <a:rPr lang="en-US" sz="2400" b="1" i="1" dirty="0"/>
              <a:t>rain, sunshine, clouds, hail, sleet, snow, wind</a:t>
            </a:r>
            <a:r>
              <a:rPr lang="en-US" sz="2400" i="1" dirty="0"/>
              <a:t>. </a:t>
            </a:r>
          </a:p>
          <a:p>
            <a:r>
              <a:rPr lang="en-US" sz="2400" i="1" dirty="0" err="1"/>
              <a:t>Sử</a:t>
            </a:r>
            <a:r>
              <a:rPr lang="en-US" sz="2400" i="1" dirty="0"/>
              <a:t> </a:t>
            </a:r>
            <a:r>
              <a:rPr lang="en-US" sz="2400" i="1" dirty="0" err="1"/>
              <a:t>dụng</a:t>
            </a:r>
            <a:r>
              <a:rPr lang="en-US" sz="2400" i="1" dirty="0"/>
              <a:t> </a:t>
            </a:r>
            <a:r>
              <a:rPr lang="en-US" sz="2400" i="1" dirty="0" err="1"/>
              <a:t>mảng</a:t>
            </a:r>
            <a:r>
              <a:rPr lang="en-US" sz="2400" i="1" dirty="0"/>
              <a:t> </a:t>
            </a:r>
            <a:r>
              <a:rPr lang="en-US" sz="2400" i="1" dirty="0" err="1"/>
              <a:t>vừa</a:t>
            </a:r>
            <a:r>
              <a:rPr lang="en-US" sz="2400" i="1" dirty="0"/>
              <a:t> </a:t>
            </a:r>
            <a:r>
              <a:rPr lang="en-US" sz="2400" i="1" dirty="0" err="1"/>
              <a:t>khai</a:t>
            </a:r>
            <a:r>
              <a:rPr lang="en-US" sz="2400" i="1" dirty="0"/>
              <a:t> </a:t>
            </a:r>
            <a:r>
              <a:rPr lang="en-US" sz="2400" i="1" dirty="0" err="1"/>
              <a:t>báo</a:t>
            </a:r>
            <a:r>
              <a:rPr lang="en-US" sz="2400" i="1" dirty="0"/>
              <a:t> </a:t>
            </a:r>
            <a:r>
              <a:rPr lang="en-US" sz="2400" i="1" dirty="0" err="1"/>
              <a:t>để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viết</a:t>
            </a:r>
            <a:r>
              <a:rPr lang="en-US" sz="2400" i="1" dirty="0"/>
              <a:t> </a:t>
            </a:r>
            <a:r>
              <a:rPr lang="en-US" sz="2400" i="1" dirty="0" err="1"/>
              <a:t>mã</a:t>
            </a:r>
            <a:r>
              <a:rPr lang="en-US" sz="2400" i="1" dirty="0"/>
              <a:t> </a:t>
            </a:r>
            <a:r>
              <a:rPr lang="en-US" sz="2400" i="1" dirty="0" err="1"/>
              <a:t>nguồn</a:t>
            </a:r>
            <a:r>
              <a:rPr lang="en-US" sz="2400" i="1" dirty="0"/>
              <a:t> in </a:t>
            </a:r>
            <a:r>
              <a:rPr lang="en-US" sz="2400" i="1" dirty="0" err="1"/>
              <a:t>lên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</a:t>
            </a:r>
            <a:r>
              <a:rPr lang="en-US" sz="2400" i="1" dirty="0" err="1"/>
              <a:t>duyệt</a:t>
            </a:r>
            <a:r>
              <a:rPr lang="en-US" sz="2400" i="1" dirty="0"/>
              <a:t> </a:t>
            </a:r>
            <a:r>
              <a:rPr lang="en-US" sz="2400" i="1" dirty="0" err="1"/>
              <a:t>đoạn</a:t>
            </a:r>
            <a:r>
              <a:rPr lang="en-US" sz="2400" i="1" dirty="0"/>
              <a:t> </a:t>
            </a:r>
            <a:r>
              <a:rPr lang="en-US" sz="2400" i="1" dirty="0" err="1"/>
              <a:t>sau</a:t>
            </a:r>
            <a:r>
              <a:rPr lang="en-US" sz="2400" i="1" dirty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We've seen all kinds of weather this month. At the beginning of the month, we had </a:t>
            </a:r>
            <a:r>
              <a:rPr lang="en-US" sz="2400" i="1" dirty="0">
                <a:solidFill>
                  <a:srgbClr val="00B050"/>
                </a:solidFill>
              </a:rPr>
              <a:t>snow</a:t>
            </a:r>
            <a:r>
              <a:rPr lang="en-US" sz="2400" i="1" dirty="0">
                <a:solidFill>
                  <a:srgbClr val="FF0000"/>
                </a:solidFill>
              </a:rPr>
              <a:t> and </a:t>
            </a:r>
            <a:r>
              <a:rPr lang="en-US" sz="2400" i="1" dirty="0">
                <a:solidFill>
                  <a:srgbClr val="00B050"/>
                </a:solidFill>
              </a:rPr>
              <a:t>wind</a:t>
            </a:r>
            <a:r>
              <a:rPr lang="en-US" sz="2400" i="1" dirty="0">
                <a:solidFill>
                  <a:srgbClr val="FF0000"/>
                </a:solidFill>
              </a:rPr>
              <a:t>. Then came </a:t>
            </a:r>
            <a:r>
              <a:rPr lang="en-US" sz="2400" i="1" dirty="0">
                <a:solidFill>
                  <a:srgbClr val="00B050"/>
                </a:solidFill>
              </a:rPr>
              <a:t>sunshine</a:t>
            </a:r>
            <a:r>
              <a:rPr lang="en-US" sz="2400" i="1" dirty="0">
                <a:solidFill>
                  <a:srgbClr val="FF0000"/>
                </a:solidFill>
              </a:rPr>
              <a:t> with a few </a:t>
            </a:r>
            <a:r>
              <a:rPr lang="en-US" sz="2400" i="1" dirty="0">
                <a:solidFill>
                  <a:srgbClr val="00B050"/>
                </a:solidFill>
              </a:rPr>
              <a:t>clouds</a:t>
            </a:r>
            <a:r>
              <a:rPr lang="en-US" sz="2400" i="1" dirty="0">
                <a:solidFill>
                  <a:srgbClr val="FF0000"/>
                </a:solidFill>
              </a:rPr>
              <a:t> and some </a:t>
            </a:r>
            <a:r>
              <a:rPr lang="en-US" sz="2400" i="1" dirty="0">
                <a:solidFill>
                  <a:srgbClr val="00B050"/>
                </a:solidFill>
              </a:rPr>
              <a:t>rain</a:t>
            </a:r>
            <a:r>
              <a:rPr lang="en-US" sz="2400" i="1" dirty="0">
                <a:solidFill>
                  <a:srgbClr val="FF0000"/>
                </a:solidFill>
              </a:rPr>
              <a:t>. At least we didn't get any </a:t>
            </a:r>
            <a:r>
              <a:rPr lang="en-US" sz="2400" i="1" dirty="0">
                <a:solidFill>
                  <a:srgbClr val="00B050"/>
                </a:solidFill>
              </a:rPr>
              <a:t>hail</a:t>
            </a:r>
            <a:r>
              <a:rPr lang="en-US" sz="2400" i="1" dirty="0">
                <a:solidFill>
                  <a:srgbClr val="FF0000"/>
                </a:solidFill>
              </a:rPr>
              <a:t> or </a:t>
            </a:r>
            <a:r>
              <a:rPr lang="en-US" sz="2400" i="1" dirty="0">
                <a:solidFill>
                  <a:srgbClr val="00B050"/>
                </a:solidFill>
              </a:rPr>
              <a:t>sleet</a:t>
            </a:r>
            <a:r>
              <a:rPr lang="en-US" sz="2400" i="1" dirty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05BDC9-4C5B-415A-90A4-0EB5D57E90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i="1" dirty="0" err="1"/>
              <a:t>Khai</a:t>
            </a:r>
            <a:r>
              <a:rPr lang="en-US" sz="2400" i="1" dirty="0"/>
              <a:t> </a:t>
            </a:r>
            <a:r>
              <a:rPr lang="en-US" sz="2400" i="1" dirty="0" err="1"/>
              <a:t>báo</a:t>
            </a:r>
            <a:r>
              <a:rPr lang="en-US" sz="2400" i="1" dirty="0"/>
              <a:t> 01 </a:t>
            </a:r>
            <a:r>
              <a:rPr lang="en-US" sz="2400" i="1" dirty="0" err="1"/>
              <a:t>mảng</a:t>
            </a:r>
            <a:r>
              <a:rPr lang="en-US" sz="2400" i="1" dirty="0"/>
              <a:t> </a:t>
            </a:r>
            <a:r>
              <a:rPr lang="en-US" sz="2400" i="1" dirty="0" err="1"/>
              <a:t>chứa</a:t>
            </a:r>
            <a:r>
              <a:rPr lang="en-US" sz="2400" i="1" dirty="0"/>
              <a:t>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giá</a:t>
            </a:r>
            <a:r>
              <a:rPr lang="en-US" sz="2400" i="1" dirty="0"/>
              <a:t> </a:t>
            </a:r>
            <a:r>
              <a:rPr lang="en-US" sz="2400" i="1" dirty="0" err="1"/>
              <a:t>trị</a:t>
            </a:r>
            <a:r>
              <a:rPr lang="en-US" sz="2400" i="1" dirty="0"/>
              <a:t> </a:t>
            </a:r>
            <a:r>
              <a:rPr lang="en-US" sz="2400" i="1" dirty="0" err="1"/>
              <a:t>sau</a:t>
            </a:r>
            <a:r>
              <a:rPr lang="en-US" sz="2400" i="1" dirty="0"/>
              <a:t> : </a:t>
            </a:r>
            <a:r>
              <a:rPr lang="en-US" sz="2400" b="1" i="1" dirty="0"/>
              <a:t>Tokyo, Mexico City, New York City, Mumbai, Seoul, Shanghai, Lagos, Buenos Aires, Cairo, London.</a:t>
            </a:r>
          </a:p>
          <a:p>
            <a:r>
              <a:rPr lang="en-US" sz="2400" i="1" dirty="0" err="1"/>
              <a:t>Sử</a:t>
            </a:r>
            <a:r>
              <a:rPr lang="en-US" sz="2400" i="1" dirty="0"/>
              <a:t> </a:t>
            </a:r>
            <a:r>
              <a:rPr lang="en-US" sz="2400" i="1" dirty="0" err="1"/>
              <a:t>dụng</a:t>
            </a:r>
            <a:r>
              <a:rPr lang="en-US" sz="2400" i="1" dirty="0"/>
              <a:t> </a:t>
            </a:r>
            <a:r>
              <a:rPr lang="en-US" sz="2400" i="1" dirty="0" err="1"/>
              <a:t>vòng</a:t>
            </a:r>
            <a:r>
              <a:rPr lang="en-US" sz="2400" i="1" dirty="0"/>
              <a:t> </a:t>
            </a:r>
            <a:r>
              <a:rPr lang="en-US" sz="2400" i="1" dirty="0" err="1"/>
              <a:t>lặp</a:t>
            </a:r>
            <a:r>
              <a:rPr lang="en-US" sz="2400" i="1" dirty="0"/>
              <a:t> </a:t>
            </a:r>
            <a:r>
              <a:rPr lang="en-US" sz="2400" i="1" dirty="0" err="1"/>
              <a:t>để</a:t>
            </a:r>
            <a:r>
              <a:rPr lang="en-US" sz="2400" i="1" dirty="0"/>
              <a:t> in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giá</a:t>
            </a:r>
            <a:r>
              <a:rPr lang="en-US" sz="2400" i="1" dirty="0"/>
              <a:t> </a:t>
            </a:r>
            <a:r>
              <a:rPr lang="en-US" sz="2400" i="1" dirty="0" err="1"/>
              <a:t>trị</a:t>
            </a:r>
            <a:r>
              <a:rPr lang="en-US" sz="2400" i="1" dirty="0"/>
              <a:t> </a:t>
            </a:r>
            <a:r>
              <a:rPr lang="en-US" sz="2400" i="1" dirty="0" err="1"/>
              <a:t>lên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</a:t>
            </a:r>
            <a:r>
              <a:rPr lang="en-US" sz="2400" i="1" dirty="0" err="1"/>
              <a:t>duyệt</a:t>
            </a:r>
            <a:r>
              <a:rPr lang="en-US" sz="2400" i="1" dirty="0"/>
              <a:t> (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giá</a:t>
            </a:r>
            <a:r>
              <a:rPr lang="en-US" sz="2400" i="1" dirty="0"/>
              <a:t> </a:t>
            </a:r>
            <a:r>
              <a:rPr lang="en-US" sz="2400" i="1" dirty="0" err="1"/>
              <a:t>trị</a:t>
            </a:r>
            <a:r>
              <a:rPr lang="en-US" sz="2400" i="1" dirty="0"/>
              <a:t> </a:t>
            </a:r>
            <a:r>
              <a:rPr lang="en-US" sz="2400" i="1" dirty="0" err="1"/>
              <a:t>cách</a:t>
            </a:r>
            <a:r>
              <a:rPr lang="en-US" sz="2400" i="1" dirty="0"/>
              <a:t> </a:t>
            </a:r>
            <a:r>
              <a:rPr lang="en-US" sz="2400" i="1" dirty="0" err="1"/>
              <a:t>nhau</a:t>
            </a:r>
            <a:r>
              <a:rPr lang="en-US" sz="2400" i="1" dirty="0"/>
              <a:t> </a:t>
            </a:r>
            <a:r>
              <a:rPr lang="en-US" sz="2400" i="1" dirty="0" err="1"/>
              <a:t>bởi</a:t>
            </a:r>
            <a:r>
              <a:rPr lang="en-US" sz="2400" i="1" dirty="0"/>
              <a:t> </a:t>
            </a:r>
            <a:r>
              <a:rPr lang="en-US" sz="2400" i="1" dirty="0" err="1"/>
              <a:t>dấu</a:t>
            </a:r>
            <a:r>
              <a:rPr lang="en-US" sz="2400" i="1" dirty="0"/>
              <a:t> </a:t>
            </a:r>
            <a:r>
              <a:rPr lang="en-US" sz="2400" i="1" dirty="0" err="1"/>
              <a:t>phẩy</a:t>
            </a:r>
            <a:r>
              <a:rPr lang="en-US" sz="2400" i="1" dirty="0"/>
              <a:t>).</a:t>
            </a:r>
          </a:p>
          <a:p>
            <a:r>
              <a:rPr lang="en-US" sz="2400" i="1" dirty="0" err="1"/>
              <a:t>Sắp</a:t>
            </a:r>
            <a:r>
              <a:rPr lang="en-US" sz="2400" i="1" dirty="0"/>
              <a:t> </a:t>
            </a:r>
            <a:r>
              <a:rPr lang="en-US" sz="2400" i="1" dirty="0" err="1"/>
              <a:t>xếp</a:t>
            </a:r>
            <a:r>
              <a:rPr lang="en-US" sz="2400" i="1" dirty="0"/>
              <a:t> </a:t>
            </a:r>
            <a:r>
              <a:rPr lang="en-US" sz="2400" i="1" dirty="0" err="1"/>
              <a:t>mảng</a:t>
            </a:r>
            <a:r>
              <a:rPr lang="en-US" sz="2400" i="1" dirty="0"/>
              <a:t> </a:t>
            </a:r>
            <a:r>
              <a:rPr lang="en-US" sz="2400" i="1" dirty="0" err="1"/>
              <a:t>trên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in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giá</a:t>
            </a:r>
            <a:r>
              <a:rPr lang="en-US" sz="2400" i="1" dirty="0"/>
              <a:t> </a:t>
            </a:r>
            <a:r>
              <a:rPr lang="en-US" sz="2400" i="1" dirty="0" err="1"/>
              <a:t>trị</a:t>
            </a:r>
            <a:r>
              <a:rPr lang="en-US" sz="2400" i="1" dirty="0"/>
              <a:t> </a:t>
            </a:r>
            <a:r>
              <a:rPr lang="en-US" sz="2400" i="1" dirty="0" err="1"/>
              <a:t>trong</a:t>
            </a:r>
            <a:r>
              <a:rPr lang="en-US" sz="2400" i="1" dirty="0"/>
              <a:t> </a:t>
            </a:r>
            <a:r>
              <a:rPr lang="en-US" sz="2400" i="1" dirty="0" err="1"/>
              <a:t>mảng</a:t>
            </a:r>
            <a:r>
              <a:rPr lang="en-US" sz="2400" i="1" dirty="0"/>
              <a:t> </a:t>
            </a:r>
            <a:r>
              <a:rPr lang="en-US" sz="2400" i="1" dirty="0" err="1"/>
              <a:t>lên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</a:t>
            </a:r>
            <a:r>
              <a:rPr lang="en-US" sz="2400" i="1" dirty="0" err="1"/>
              <a:t>duyệt</a:t>
            </a:r>
            <a:r>
              <a:rPr lang="en-US" sz="2400" i="1" dirty="0"/>
              <a:t> </a:t>
            </a:r>
            <a:r>
              <a:rPr lang="en-US" sz="2400" i="1" dirty="0" err="1"/>
              <a:t>sử</a:t>
            </a:r>
            <a:r>
              <a:rPr lang="en-US" sz="2400" i="1" dirty="0"/>
              <a:t> </a:t>
            </a:r>
            <a:r>
              <a:rPr lang="en-US" sz="2400" i="1" dirty="0" err="1"/>
              <a:t>dụng</a:t>
            </a:r>
            <a:r>
              <a:rPr lang="en-US" sz="2400" i="1" dirty="0"/>
              <a:t> </a:t>
            </a:r>
            <a:r>
              <a:rPr lang="en-US" sz="2400" i="1" dirty="0" err="1"/>
              <a:t>thẻ</a:t>
            </a:r>
            <a:r>
              <a:rPr lang="en-US" sz="2400" i="1" dirty="0"/>
              <a:t> &lt;ul&gt;.</a:t>
            </a:r>
          </a:p>
          <a:p>
            <a:r>
              <a:rPr lang="en-US" sz="2400" i="1" dirty="0" err="1"/>
              <a:t>Thêm</a:t>
            </a:r>
            <a:r>
              <a:rPr lang="en-US" sz="2400" i="1" dirty="0"/>
              <a:t>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giá</a:t>
            </a:r>
            <a:r>
              <a:rPr lang="en-US" sz="2400" i="1" dirty="0"/>
              <a:t> </a:t>
            </a:r>
            <a:r>
              <a:rPr lang="en-US" sz="2400" i="1" dirty="0" err="1"/>
              <a:t>trị</a:t>
            </a:r>
            <a:r>
              <a:rPr lang="en-US" sz="2400" i="1" dirty="0"/>
              <a:t> </a:t>
            </a:r>
            <a:r>
              <a:rPr lang="en-US" sz="2400" i="1" dirty="0" err="1"/>
              <a:t>sau</a:t>
            </a:r>
            <a:r>
              <a:rPr lang="en-US" sz="2400" i="1" dirty="0"/>
              <a:t> </a:t>
            </a:r>
            <a:r>
              <a:rPr lang="en-US" sz="2400" i="1" dirty="0" err="1"/>
              <a:t>vào</a:t>
            </a:r>
            <a:r>
              <a:rPr lang="en-US" sz="2400" i="1" dirty="0"/>
              <a:t> </a:t>
            </a:r>
            <a:r>
              <a:rPr lang="en-US" sz="2400" i="1" dirty="0" err="1"/>
              <a:t>mảng</a:t>
            </a:r>
            <a:r>
              <a:rPr lang="en-US" sz="2400" i="1" dirty="0"/>
              <a:t>: </a:t>
            </a:r>
            <a:r>
              <a:rPr lang="en-US" sz="2400" b="1" i="1" dirty="0"/>
              <a:t>Los Angeles, Calcutta, Osaka, Beijing</a:t>
            </a:r>
            <a:r>
              <a:rPr lang="en-US" sz="2400" i="1" dirty="0"/>
              <a:t>. </a:t>
            </a:r>
            <a:r>
              <a:rPr lang="en-US" sz="2400" i="1" dirty="0" err="1"/>
              <a:t>Sắp</a:t>
            </a:r>
            <a:r>
              <a:rPr lang="en-US" sz="2400" i="1" dirty="0"/>
              <a:t> </a:t>
            </a:r>
            <a:r>
              <a:rPr lang="en-US" sz="2400" i="1" dirty="0" err="1"/>
              <a:t>xếp</a:t>
            </a:r>
            <a:r>
              <a:rPr lang="en-US" sz="2400" i="1" dirty="0"/>
              <a:t> </a:t>
            </a:r>
            <a:r>
              <a:rPr lang="en-US" sz="2400" i="1" dirty="0" err="1"/>
              <a:t>lại</a:t>
            </a:r>
            <a:r>
              <a:rPr lang="en-US" sz="2400" i="1" dirty="0"/>
              <a:t> </a:t>
            </a:r>
            <a:r>
              <a:rPr lang="en-US" sz="2400" i="1" dirty="0" err="1"/>
              <a:t>mảng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in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giá</a:t>
            </a:r>
            <a:r>
              <a:rPr lang="en-US" sz="2400" i="1" dirty="0"/>
              <a:t> </a:t>
            </a:r>
            <a:r>
              <a:rPr lang="en-US" sz="2400" i="1" dirty="0" err="1"/>
              <a:t>trị</a:t>
            </a:r>
            <a:r>
              <a:rPr lang="en-US" sz="2400" i="1" dirty="0"/>
              <a:t> </a:t>
            </a:r>
            <a:r>
              <a:rPr lang="en-US" sz="2400" i="1" dirty="0" err="1"/>
              <a:t>trong</a:t>
            </a:r>
            <a:r>
              <a:rPr lang="en-US" sz="2400" i="1" dirty="0"/>
              <a:t> </a:t>
            </a:r>
            <a:r>
              <a:rPr lang="en-US" sz="2400" i="1" dirty="0" err="1"/>
              <a:t>mảng</a:t>
            </a:r>
            <a:r>
              <a:rPr lang="en-US" sz="2400" i="1" dirty="0"/>
              <a:t> </a:t>
            </a:r>
            <a:r>
              <a:rPr lang="en-US" sz="2400" i="1" dirty="0" err="1"/>
              <a:t>lên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</a:t>
            </a:r>
            <a:r>
              <a:rPr lang="en-US" sz="2400" i="1" dirty="0" err="1"/>
              <a:t>duyệt</a:t>
            </a:r>
            <a:r>
              <a:rPr lang="en-US" sz="2400" i="1" dirty="0"/>
              <a:t> </a:t>
            </a:r>
            <a:r>
              <a:rPr lang="en-US" sz="2400" i="1" dirty="0" err="1"/>
              <a:t>sử</a:t>
            </a:r>
            <a:r>
              <a:rPr lang="en-US" sz="2400" i="1" dirty="0"/>
              <a:t> </a:t>
            </a:r>
            <a:r>
              <a:rPr lang="en-US" sz="2400" i="1" dirty="0" err="1"/>
              <a:t>dụng</a:t>
            </a:r>
            <a:r>
              <a:rPr lang="en-US" sz="2400" i="1" dirty="0"/>
              <a:t> </a:t>
            </a:r>
            <a:r>
              <a:rPr lang="en-US" sz="2400" i="1" dirty="0" err="1"/>
              <a:t>thẻ</a:t>
            </a:r>
            <a:r>
              <a:rPr lang="en-US" sz="2400" i="1" dirty="0"/>
              <a:t> &lt;ul&gt;.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05BDC9-4C5B-415A-90A4-0EB5D57E9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40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i="1" dirty="0" err="1"/>
              <a:t>Khai</a:t>
            </a:r>
            <a:r>
              <a:rPr lang="en-US" sz="2400" i="1" dirty="0"/>
              <a:t> </a:t>
            </a:r>
            <a:r>
              <a:rPr lang="en-US" sz="2400" i="1" dirty="0" err="1"/>
              <a:t>báo</a:t>
            </a:r>
            <a:r>
              <a:rPr lang="en-US" sz="2400" i="1" dirty="0"/>
              <a:t> 01 </a:t>
            </a:r>
            <a:r>
              <a:rPr lang="en-US" sz="2400" i="1" dirty="0" err="1"/>
              <a:t>mảng</a:t>
            </a:r>
            <a:r>
              <a:rPr lang="en-US" sz="2400" i="1" dirty="0"/>
              <a:t> </a:t>
            </a:r>
            <a:r>
              <a:rPr lang="en-US" sz="2400" i="1" dirty="0" err="1"/>
              <a:t>liên</a:t>
            </a:r>
            <a:r>
              <a:rPr lang="en-US" sz="2400" i="1" dirty="0"/>
              <a:t> </a:t>
            </a:r>
            <a:r>
              <a:rPr lang="en-US" sz="2400" i="1" dirty="0" err="1"/>
              <a:t>hợp</a:t>
            </a:r>
            <a:r>
              <a:rPr lang="en-US" sz="2400" i="1" dirty="0"/>
              <a:t> </a:t>
            </a:r>
            <a:r>
              <a:rPr lang="en-US" sz="2400" i="1" dirty="0" err="1"/>
              <a:t>với</a:t>
            </a:r>
            <a:r>
              <a:rPr lang="en-US" sz="2400" i="1" dirty="0"/>
              <a:t> key </a:t>
            </a:r>
            <a:r>
              <a:rPr lang="en-US" sz="2400" i="1" dirty="0" err="1"/>
              <a:t>là</a:t>
            </a:r>
            <a:r>
              <a:rPr lang="en-US" sz="2400" i="1" dirty="0"/>
              <a:t> </a:t>
            </a:r>
            <a:r>
              <a:rPr lang="en-US" sz="2400" i="1" dirty="0" err="1"/>
              <a:t>tên</a:t>
            </a:r>
            <a:r>
              <a:rPr lang="en-US" sz="2400" i="1" dirty="0"/>
              <a:t> </a:t>
            </a:r>
            <a:r>
              <a:rPr lang="en-US" sz="2400" i="1" dirty="0" err="1"/>
              <a:t>quốc</a:t>
            </a:r>
            <a:r>
              <a:rPr lang="en-US" sz="2400" i="1" dirty="0"/>
              <a:t> </a:t>
            </a:r>
            <a:r>
              <a:rPr lang="en-US" sz="2400" i="1" dirty="0" err="1"/>
              <a:t>gia</a:t>
            </a:r>
            <a:r>
              <a:rPr lang="en-US" sz="2400" i="1" dirty="0"/>
              <a:t>, value </a:t>
            </a:r>
            <a:r>
              <a:rPr lang="en-US" sz="2400" i="1" dirty="0" err="1"/>
              <a:t>là</a:t>
            </a:r>
            <a:r>
              <a:rPr lang="en-US" sz="2400" i="1" dirty="0"/>
              <a:t> </a:t>
            </a:r>
            <a:r>
              <a:rPr lang="en-US" sz="2400" i="1" dirty="0" err="1"/>
              <a:t>thủ</a:t>
            </a:r>
            <a:r>
              <a:rPr lang="en-US" sz="2400" i="1" dirty="0"/>
              <a:t> </a:t>
            </a:r>
            <a:r>
              <a:rPr lang="en-US" sz="2400" i="1" dirty="0" err="1"/>
              <a:t>đô</a:t>
            </a:r>
            <a:r>
              <a:rPr lang="en-US" sz="2400" i="1" dirty="0"/>
              <a:t> </a:t>
            </a:r>
            <a:r>
              <a:rPr lang="en-US" sz="2400" i="1" dirty="0" err="1"/>
              <a:t>của</a:t>
            </a:r>
            <a:r>
              <a:rPr lang="en-US" sz="2400" i="1" dirty="0"/>
              <a:t> </a:t>
            </a:r>
            <a:r>
              <a:rPr lang="en-US" sz="2400" i="1" dirty="0" err="1"/>
              <a:t>quốc</a:t>
            </a:r>
            <a:r>
              <a:rPr lang="en-US" sz="2400" i="1" dirty="0"/>
              <a:t> </a:t>
            </a:r>
            <a:r>
              <a:rPr lang="en-US" sz="2400" i="1" dirty="0" err="1"/>
              <a:t>gia</a:t>
            </a:r>
            <a:r>
              <a:rPr lang="en-US" sz="2400" i="1" dirty="0"/>
              <a:t> </a:t>
            </a:r>
            <a:r>
              <a:rPr lang="en-US" sz="2400" i="1" dirty="0" err="1"/>
              <a:t>đó</a:t>
            </a:r>
            <a:r>
              <a:rPr lang="en-US" sz="2400" i="1" dirty="0"/>
              <a:t>: </a:t>
            </a:r>
            <a:r>
              <a:rPr lang="en-US" sz="2400" b="1" i="1" dirty="0"/>
              <a:t>Italy: </a:t>
            </a:r>
            <a:r>
              <a:rPr lang="en-US" sz="2400" b="1" i="1" dirty="0">
                <a:solidFill>
                  <a:srgbClr val="00B050"/>
                </a:solidFill>
              </a:rPr>
              <a:t>Rome</a:t>
            </a:r>
            <a:r>
              <a:rPr lang="en-US" sz="2400" b="1" i="1" dirty="0"/>
              <a:t>, Luxembourg: </a:t>
            </a:r>
            <a:r>
              <a:rPr lang="en-US" sz="2400" b="1" i="1" dirty="0">
                <a:solidFill>
                  <a:srgbClr val="00B050"/>
                </a:solidFill>
              </a:rPr>
              <a:t>Luxembourg</a:t>
            </a:r>
            <a:r>
              <a:rPr lang="en-US" sz="2400" b="1" i="1" dirty="0"/>
              <a:t>, Belgium: </a:t>
            </a:r>
            <a:r>
              <a:rPr lang="en-US" sz="2400" b="1" i="1" dirty="0">
                <a:solidFill>
                  <a:srgbClr val="00B050"/>
                </a:solidFill>
              </a:rPr>
              <a:t>Brussels</a:t>
            </a:r>
            <a:r>
              <a:rPr lang="en-US" sz="2400" b="1" i="1" dirty="0"/>
              <a:t>, Denmark: </a:t>
            </a:r>
            <a:r>
              <a:rPr lang="en-US" sz="2400" b="1" i="1" dirty="0">
                <a:solidFill>
                  <a:srgbClr val="00B050"/>
                </a:solidFill>
              </a:rPr>
              <a:t>Copenhagen</a:t>
            </a:r>
            <a:r>
              <a:rPr lang="en-US" sz="2400" b="1" i="1" dirty="0"/>
              <a:t>, Finland: </a:t>
            </a:r>
            <a:r>
              <a:rPr lang="en-US" sz="2400" b="1" i="1" dirty="0">
                <a:solidFill>
                  <a:srgbClr val="00B050"/>
                </a:solidFill>
              </a:rPr>
              <a:t>Helsinki</a:t>
            </a:r>
            <a:r>
              <a:rPr lang="en-US" sz="2400" b="1" i="1" dirty="0"/>
              <a:t>, France: </a:t>
            </a:r>
            <a:r>
              <a:rPr lang="en-US" sz="2400" b="1" i="1" dirty="0">
                <a:solidFill>
                  <a:srgbClr val="00B050"/>
                </a:solidFill>
              </a:rPr>
              <a:t>Paris</a:t>
            </a:r>
            <a:r>
              <a:rPr lang="en-US" sz="2400" b="1" i="1" dirty="0"/>
              <a:t>, Slovakia: </a:t>
            </a:r>
            <a:r>
              <a:rPr lang="en-US" sz="2400" b="1" i="1" dirty="0">
                <a:solidFill>
                  <a:srgbClr val="00B050"/>
                </a:solidFill>
              </a:rPr>
              <a:t>Bratislava</a:t>
            </a:r>
            <a:r>
              <a:rPr lang="en-US" sz="2400" b="1" i="1" dirty="0"/>
              <a:t>, Slovenia: </a:t>
            </a:r>
            <a:r>
              <a:rPr lang="en-US" sz="2400" b="1" i="1" dirty="0">
                <a:solidFill>
                  <a:srgbClr val="00B050"/>
                </a:solidFill>
              </a:rPr>
              <a:t>Ljubljana</a:t>
            </a:r>
            <a:r>
              <a:rPr lang="en-US" sz="2400" b="1" i="1" dirty="0"/>
              <a:t>, Germany: </a:t>
            </a:r>
            <a:r>
              <a:rPr lang="en-US" sz="2400" b="1" i="1" dirty="0">
                <a:solidFill>
                  <a:srgbClr val="00B050"/>
                </a:solidFill>
              </a:rPr>
              <a:t>Berlin</a:t>
            </a:r>
            <a:r>
              <a:rPr lang="en-US" sz="2400" b="1" i="1" dirty="0"/>
              <a:t>, Greece: </a:t>
            </a:r>
            <a:r>
              <a:rPr lang="en-US" sz="2400" b="1" i="1" dirty="0">
                <a:solidFill>
                  <a:srgbClr val="00B050"/>
                </a:solidFill>
              </a:rPr>
              <a:t>Athens</a:t>
            </a:r>
            <a:r>
              <a:rPr lang="en-US" sz="2400" b="1" i="1" dirty="0"/>
              <a:t>, Ireland: </a:t>
            </a:r>
            <a:r>
              <a:rPr lang="en-US" sz="2400" b="1" i="1" dirty="0">
                <a:solidFill>
                  <a:srgbClr val="00B050"/>
                </a:solidFill>
              </a:rPr>
              <a:t>Dublin</a:t>
            </a:r>
            <a:r>
              <a:rPr lang="en-US" sz="2400" b="1" i="1" dirty="0"/>
              <a:t>, Netherlands: </a:t>
            </a:r>
            <a:r>
              <a:rPr lang="en-US" sz="2400" b="1" i="1" dirty="0">
                <a:solidFill>
                  <a:srgbClr val="00B050"/>
                </a:solidFill>
              </a:rPr>
              <a:t>Amsterdam</a:t>
            </a:r>
            <a:r>
              <a:rPr lang="en-US" sz="2400" b="1" i="1" dirty="0"/>
              <a:t>, Austria: </a:t>
            </a:r>
            <a:r>
              <a:rPr lang="en-US" sz="2400" b="1" i="1" dirty="0">
                <a:solidFill>
                  <a:srgbClr val="00B050"/>
                </a:solidFill>
              </a:rPr>
              <a:t>Vienna</a:t>
            </a:r>
            <a:r>
              <a:rPr lang="en-US" sz="2400" b="1" i="1" dirty="0"/>
              <a:t>, Poland: </a:t>
            </a:r>
            <a:r>
              <a:rPr lang="en-US" sz="2400" b="1" i="1" dirty="0">
                <a:solidFill>
                  <a:srgbClr val="00B050"/>
                </a:solidFill>
              </a:rPr>
              <a:t>Warsaw</a:t>
            </a:r>
          </a:p>
          <a:p>
            <a:r>
              <a:rPr lang="en-US" sz="2400" i="1" dirty="0"/>
              <a:t>In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giá</a:t>
            </a:r>
            <a:r>
              <a:rPr lang="en-US" sz="2400" i="1" dirty="0"/>
              <a:t> </a:t>
            </a:r>
            <a:r>
              <a:rPr lang="en-US" sz="2400" i="1" dirty="0" err="1"/>
              <a:t>trị</a:t>
            </a:r>
            <a:r>
              <a:rPr lang="en-US" sz="2400" i="1" dirty="0"/>
              <a:t> </a:t>
            </a:r>
            <a:r>
              <a:rPr lang="en-US" sz="2400" i="1" dirty="0" err="1"/>
              <a:t>lên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</a:t>
            </a:r>
            <a:r>
              <a:rPr lang="en-US" sz="2400" i="1" dirty="0" err="1"/>
              <a:t>duyệt</a:t>
            </a:r>
            <a:r>
              <a:rPr lang="en-US" sz="2400" i="1" dirty="0"/>
              <a:t> </a:t>
            </a:r>
            <a:r>
              <a:rPr lang="en-US" sz="2400" i="1" dirty="0" err="1"/>
              <a:t>theo</a:t>
            </a:r>
            <a:r>
              <a:rPr lang="en-US" sz="2400" i="1" dirty="0"/>
              <a:t> </a:t>
            </a:r>
            <a:r>
              <a:rPr lang="en-US" sz="2400" i="1" dirty="0" err="1"/>
              <a:t>định</a:t>
            </a:r>
            <a:r>
              <a:rPr lang="en-US" sz="2400" i="1" dirty="0"/>
              <a:t> </a:t>
            </a:r>
            <a:r>
              <a:rPr lang="en-US" sz="2400" i="1" dirty="0" err="1"/>
              <a:t>dạng</a:t>
            </a:r>
            <a:r>
              <a:rPr lang="en-US" sz="2400" i="1" dirty="0"/>
              <a:t> </a:t>
            </a:r>
            <a:r>
              <a:rPr lang="en-US" sz="2400" b="1" i="1" dirty="0"/>
              <a:t>“</a:t>
            </a:r>
            <a:r>
              <a:rPr lang="en-US" sz="2400" b="1" i="1" dirty="0" err="1"/>
              <a:t>Thủ</a:t>
            </a:r>
            <a:r>
              <a:rPr lang="en-US" sz="2400" b="1" i="1" dirty="0"/>
              <a:t> </a:t>
            </a:r>
            <a:r>
              <a:rPr lang="en-US" sz="2400" b="1" i="1" dirty="0" err="1"/>
              <a:t>đô</a:t>
            </a:r>
            <a:r>
              <a:rPr lang="en-US" sz="2400" b="1" i="1" dirty="0"/>
              <a:t> </a:t>
            </a:r>
            <a:r>
              <a:rPr lang="en-US" sz="2400" b="1" i="1" dirty="0" err="1"/>
              <a:t>của</a:t>
            </a:r>
            <a:r>
              <a:rPr lang="en-US" sz="2400" b="1" i="1" dirty="0"/>
              <a:t> … </a:t>
            </a:r>
            <a:r>
              <a:rPr lang="en-US" sz="2400" b="1" i="1" dirty="0" err="1"/>
              <a:t>là</a:t>
            </a:r>
            <a:r>
              <a:rPr lang="en-US" sz="2400" b="1" i="1" dirty="0"/>
              <a:t> …”</a:t>
            </a:r>
            <a:r>
              <a:rPr lang="en-US" sz="2400" i="1" dirty="0"/>
              <a:t>. (</a:t>
            </a:r>
            <a:r>
              <a:rPr lang="en-US" sz="2400" i="1" dirty="0" err="1"/>
              <a:t>Mỗi</a:t>
            </a:r>
            <a:r>
              <a:rPr lang="en-US" sz="2400" i="1" dirty="0"/>
              <a:t> </a:t>
            </a:r>
            <a:r>
              <a:rPr lang="en-US" sz="2400" i="1" dirty="0" err="1"/>
              <a:t>quốc</a:t>
            </a:r>
            <a:r>
              <a:rPr lang="en-US" sz="2400" i="1" dirty="0"/>
              <a:t> </a:t>
            </a:r>
            <a:r>
              <a:rPr lang="en-US" sz="2400" i="1" dirty="0" err="1"/>
              <a:t>gia</a:t>
            </a:r>
            <a:r>
              <a:rPr lang="en-US" sz="2400" i="1" dirty="0"/>
              <a:t> 1 </a:t>
            </a:r>
            <a:r>
              <a:rPr lang="en-US" sz="2400" i="1" dirty="0" err="1"/>
              <a:t>dòng</a:t>
            </a:r>
            <a:r>
              <a:rPr lang="en-US" sz="2400" i="1" dirty="0"/>
              <a:t>)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05BDC9-4C5B-415A-90A4-0EB5D57E90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5181600"/>
            <a:ext cx="8153400" cy="1066800"/>
          </a:xfrm>
        </p:spPr>
        <p:txBody>
          <a:bodyPr/>
          <a:lstStyle/>
          <a:p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631216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$name = array(); 		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mảng</a:t>
            </a:r>
            <a:endParaRPr lang="en-US" sz="2000" i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$name = array(value0, value1, ...,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valueN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$name[index] 		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get element value</a:t>
            </a: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$name[index] = value;   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set element value</a:t>
            </a: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$name[] = value; 		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append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8153400" cy="160043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 = array(); 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mảng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rỗng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(length 0)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$a[0] = 23; 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l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giá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trị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23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vị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trí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0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$a2 = array("some", "strings", "in", "an", "array");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$a2[] = "Ooh!";  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thêm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chuỗi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vào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cuối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mảng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957713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i="1" dirty="0" err="1"/>
              <a:t>Vẽ</a:t>
            </a:r>
            <a:r>
              <a:rPr lang="en-US" sz="2400" i="1" dirty="0"/>
              <a:t> </a:t>
            </a:r>
            <a:r>
              <a:rPr lang="en-US" sz="2400" i="1" dirty="0" err="1"/>
              <a:t>bàn</a:t>
            </a:r>
            <a:r>
              <a:rPr lang="en-US" sz="2400" i="1" dirty="0"/>
              <a:t> </a:t>
            </a:r>
            <a:r>
              <a:rPr lang="en-US" sz="2400" i="1" dirty="0" err="1"/>
              <a:t>cờ</a:t>
            </a:r>
            <a:r>
              <a:rPr lang="en-US" sz="2400" i="1" dirty="0"/>
              <a:t> </a:t>
            </a:r>
            <a:r>
              <a:rPr lang="en-US" sz="2400" i="1" dirty="0" err="1"/>
              <a:t>vua</a:t>
            </a:r>
            <a:r>
              <a:rPr lang="en-US" sz="2400" i="1" dirty="0"/>
              <a:t> </a:t>
            </a:r>
            <a:r>
              <a:rPr lang="en-US" sz="2400" i="1" dirty="0" err="1"/>
              <a:t>như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sau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05BDC9-4C5B-415A-90A4-0EB5D57E9088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Vẽ bàn cờ bằng PHP | Bài tập PHP có giải">
            <a:extLst>
              <a:ext uri="{FF2B5EF4-FFF2-40B4-BE49-F238E27FC236}">
                <a16:creationId xmlns:a16="http://schemas.microsoft.com/office/drawing/2014/main" id="{FFE2CCB0-05D7-4BF5-9F50-51DA2CBF2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t="17839" r="16589" b="1758"/>
          <a:stretch/>
        </p:blipFill>
        <p:spPr bwMode="auto">
          <a:xfrm>
            <a:off x="2342388" y="2138361"/>
            <a:ext cx="4693920" cy="42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71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i="1" dirty="0" err="1"/>
              <a:t>Viết</a:t>
            </a:r>
            <a:r>
              <a:rPr lang="en-US" sz="2400" i="1" dirty="0"/>
              <a:t> </a:t>
            </a:r>
            <a:r>
              <a:rPr lang="en-US" sz="2400" i="1" dirty="0" err="1"/>
              <a:t>mã</a:t>
            </a:r>
            <a:r>
              <a:rPr lang="en-US" sz="2400" i="1" dirty="0"/>
              <a:t> </a:t>
            </a:r>
            <a:r>
              <a:rPr lang="en-US" sz="2400" i="1" dirty="0" err="1"/>
              <a:t>nguồn</a:t>
            </a:r>
            <a:r>
              <a:rPr lang="en-US" sz="2400" i="1" dirty="0"/>
              <a:t> PHP </a:t>
            </a:r>
            <a:r>
              <a:rPr lang="en-US" sz="2400" i="1" dirty="0" err="1"/>
              <a:t>để</a:t>
            </a:r>
            <a:r>
              <a:rPr lang="en-US" sz="2400" i="1" dirty="0"/>
              <a:t> </a:t>
            </a:r>
            <a:r>
              <a:rPr lang="en-US" sz="2400" i="1" dirty="0" err="1"/>
              <a:t>tính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in ra </a:t>
            </a:r>
            <a:r>
              <a:rPr lang="en-US" sz="2400" i="1" dirty="0" err="1"/>
              <a:t>màn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tổng</a:t>
            </a:r>
            <a:r>
              <a:rPr lang="en-US" sz="2400" i="1" dirty="0"/>
              <a:t>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số</a:t>
            </a:r>
            <a:r>
              <a:rPr lang="en-US" sz="2400" i="1" dirty="0"/>
              <a:t> </a:t>
            </a:r>
            <a:r>
              <a:rPr lang="en-US" sz="2400" i="1" dirty="0" err="1"/>
              <a:t>nguyên</a:t>
            </a:r>
            <a:r>
              <a:rPr lang="en-US" sz="2400" i="1" dirty="0"/>
              <a:t> </a:t>
            </a:r>
            <a:r>
              <a:rPr lang="en-US" sz="2400" i="1" dirty="0" err="1"/>
              <a:t>tố</a:t>
            </a:r>
            <a:r>
              <a:rPr lang="en-US" sz="2400" i="1" dirty="0"/>
              <a:t> </a:t>
            </a:r>
            <a:r>
              <a:rPr lang="en-US" sz="2400" i="1" dirty="0" err="1"/>
              <a:t>trong</a:t>
            </a:r>
            <a:r>
              <a:rPr lang="en-US" sz="2400" i="1" dirty="0"/>
              <a:t> </a:t>
            </a:r>
            <a:r>
              <a:rPr lang="en-US" sz="2400" i="1" dirty="0" err="1"/>
              <a:t>đoạn</a:t>
            </a:r>
            <a:r>
              <a:rPr lang="en-US" sz="2400" i="1" dirty="0"/>
              <a:t> </a:t>
            </a:r>
            <a:r>
              <a:rPr lang="en-US" sz="2400" i="1" dirty="0" err="1"/>
              <a:t>từ</a:t>
            </a:r>
            <a:r>
              <a:rPr lang="en-US" sz="2400" i="1" dirty="0"/>
              <a:t> 1 </a:t>
            </a:r>
            <a:r>
              <a:rPr lang="en-US" sz="2400" i="1" dirty="0" err="1"/>
              <a:t>đến</a:t>
            </a:r>
            <a:r>
              <a:rPr lang="en-US" sz="2400" i="1" dirty="0"/>
              <a:t> 9999</a:t>
            </a:r>
          </a:p>
          <a:p>
            <a:endParaRPr lang="en-US" sz="2400" i="1" dirty="0"/>
          </a:p>
          <a:p>
            <a:r>
              <a:rPr lang="en-US" sz="2400" i="1" dirty="0">
                <a:solidFill>
                  <a:srgbClr val="FF0000"/>
                </a:solidFill>
              </a:rPr>
              <a:t>GỢI Ý: </a:t>
            </a:r>
            <a:r>
              <a:rPr lang="en-US" sz="2400" i="1" dirty="0" err="1">
                <a:solidFill>
                  <a:srgbClr val="FF0000"/>
                </a:solidFill>
              </a:rPr>
              <a:t>viết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hàm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kiểm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tra</a:t>
            </a:r>
            <a:r>
              <a:rPr lang="en-US" sz="2400" i="1" dirty="0">
                <a:solidFill>
                  <a:srgbClr val="FF0000"/>
                </a:solidFill>
              </a:rPr>
              <a:t> 1 </a:t>
            </a:r>
            <a:r>
              <a:rPr lang="en-US" sz="2400" i="1" dirty="0" err="1">
                <a:solidFill>
                  <a:srgbClr val="FF0000"/>
                </a:solidFill>
              </a:rPr>
              <a:t>số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nguyên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có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phải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là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số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nguyên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tố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không</a:t>
            </a:r>
            <a:r>
              <a:rPr lang="en-US" sz="2400" i="1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05BDC9-4C5B-415A-90A4-0EB5D57E90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i="1" dirty="0" err="1"/>
              <a:t>Viết</a:t>
            </a:r>
            <a:r>
              <a:rPr lang="en-US" sz="2400" i="1" dirty="0"/>
              <a:t> </a:t>
            </a:r>
            <a:r>
              <a:rPr lang="en-US" sz="2400" i="1" dirty="0" err="1"/>
              <a:t>mã</a:t>
            </a:r>
            <a:r>
              <a:rPr lang="en-US" sz="2400" i="1" dirty="0"/>
              <a:t> </a:t>
            </a:r>
            <a:r>
              <a:rPr lang="en-US" sz="2400" i="1" dirty="0" err="1"/>
              <a:t>nguồn</a:t>
            </a:r>
            <a:r>
              <a:rPr lang="en-US" sz="2400" i="1" dirty="0"/>
              <a:t> PHP </a:t>
            </a:r>
            <a:r>
              <a:rPr lang="en-US" sz="2400" i="1" dirty="0" err="1"/>
              <a:t>để</a:t>
            </a:r>
            <a:r>
              <a:rPr lang="en-US" sz="2400" i="1" dirty="0"/>
              <a:t> </a:t>
            </a:r>
            <a:r>
              <a:rPr lang="en-US" sz="2400" i="1" dirty="0" err="1"/>
              <a:t>tính</a:t>
            </a:r>
            <a:r>
              <a:rPr lang="en-US" sz="2400" i="1" dirty="0"/>
              <a:t> </a:t>
            </a:r>
            <a:r>
              <a:rPr lang="en-US" sz="2400" i="1" dirty="0" err="1"/>
              <a:t>bội</a:t>
            </a:r>
            <a:r>
              <a:rPr lang="en-US" sz="2400" i="1" dirty="0"/>
              <a:t> </a:t>
            </a:r>
            <a:r>
              <a:rPr lang="en-US" sz="2400" i="1" dirty="0" err="1"/>
              <a:t>chung</a:t>
            </a:r>
            <a:r>
              <a:rPr lang="en-US" sz="2400" i="1" dirty="0"/>
              <a:t> </a:t>
            </a:r>
            <a:r>
              <a:rPr lang="en-US" sz="2400" i="1" dirty="0" err="1"/>
              <a:t>nhỏ</a:t>
            </a:r>
            <a:r>
              <a:rPr lang="en-US" sz="2400" i="1" dirty="0"/>
              <a:t> </a:t>
            </a:r>
            <a:r>
              <a:rPr lang="en-US" sz="2400" i="1" dirty="0" err="1"/>
              <a:t>nhất</a:t>
            </a:r>
            <a:r>
              <a:rPr lang="en-US" sz="2400" i="1" dirty="0"/>
              <a:t> </a:t>
            </a:r>
            <a:r>
              <a:rPr lang="en-US" sz="2400" i="1" dirty="0" err="1"/>
              <a:t>của</a:t>
            </a:r>
            <a:r>
              <a:rPr lang="en-US" sz="2400" i="1" dirty="0"/>
              <a:t> 2 </a:t>
            </a:r>
            <a:r>
              <a:rPr lang="en-US" sz="2400" i="1" dirty="0" err="1"/>
              <a:t>số</a:t>
            </a:r>
            <a:r>
              <a:rPr lang="en-US" sz="2400" i="1" dirty="0"/>
              <a:t> </a:t>
            </a:r>
            <a:r>
              <a:rPr lang="en-US" sz="2400" i="1" dirty="0" err="1"/>
              <a:t>nguyên</a:t>
            </a:r>
            <a:r>
              <a:rPr lang="en-US" sz="2400" i="1" dirty="0"/>
              <a:t> a, 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05BDC9-4C5B-415A-90A4-0EB5D57E9088}" type="slidenum">
              <a:rPr lang="en-US" smtClean="0"/>
              <a:t>22</a:t>
            </a:fld>
            <a:endParaRPr lang="en-US"/>
          </a:p>
        </p:txBody>
      </p:sp>
      <p:sp>
        <p:nvSpPr>
          <p:cNvPr id="7" name="AutoShape 4" descr="{\displaystyle \operatorname {BCNN} (a,b)={\frac {|a\cdot b|}{\operatorname {UCLN} (a,b)}}.}">
            <a:extLst>
              <a:ext uri="{FF2B5EF4-FFF2-40B4-BE49-F238E27FC236}">
                <a16:creationId xmlns:a16="http://schemas.microsoft.com/office/drawing/2014/main" id="{6F415678-53EA-4530-A0FB-C113EB4A4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099B5D-9079-4761-931C-B1535DD7E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67" y="3093720"/>
            <a:ext cx="4437065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91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i="1" dirty="0" err="1"/>
              <a:t>Viết</a:t>
            </a:r>
            <a:r>
              <a:rPr lang="en-US" sz="2400" i="1" dirty="0"/>
              <a:t> </a:t>
            </a:r>
            <a:r>
              <a:rPr lang="en-US" sz="2400" i="1" dirty="0" err="1"/>
              <a:t>mã</a:t>
            </a:r>
            <a:r>
              <a:rPr lang="en-US" sz="2400" i="1" dirty="0"/>
              <a:t> </a:t>
            </a:r>
            <a:r>
              <a:rPr lang="en-US" sz="2400" i="1" dirty="0" err="1"/>
              <a:t>nguồn</a:t>
            </a:r>
            <a:r>
              <a:rPr lang="en-US" sz="2400" i="1" dirty="0"/>
              <a:t> PHP </a:t>
            </a:r>
            <a:r>
              <a:rPr lang="en-US" sz="2400" i="1" dirty="0" err="1"/>
              <a:t>để</a:t>
            </a:r>
            <a:r>
              <a:rPr lang="en-US" sz="2400" i="1" dirty="0"/>
              <a:t> </a:t>
            </a:r>
            <a:r>
              <a:rPr lang="en-US" sz="2400" i="1" dirty="0" err="1"/>
              <a:t>tính</a:t>
            </a:r>
            <a:r>
              <a:rPr lang="en-US" sz="2400" i="1" dirty="0"/>
              <a:t> </a:t>
            </a:r>
            <a:r>
              <a:rPr lang="en-US" sz="2400" i="1" dirty="0" err="1"/>
              <a:t>tổ</a:t>
            </a:r>
            <a:r>
              <a:rPr lang="en-US" sz="2400" i="1" dirty="0"/>
              <a:t> </a:t>
            </a:r>
            <a:r>
              <a:rPr lang="en-US" sz="2400" i="1" dirty="0" err="1"/>
              <a:t>hợp</a:t>
            </a:r>
            <a:r>
              <a:rPr lang="en-US" sz="2400" i="1" dirty="0"/>
              <a:t> </a:t>
            </a:r>
            <a:r>
              <a:rPr lang="en-US" sz="2400" i="1" dirty="0" err="1"/>
              <a:t>chập</a:t>
            </a:r>
            <a:r>
              <a:rPr lang="en-US" sz="2400" i="1" dirty="0"/>
              <a:t> k </a:t>
            </a:r>
            <a:r>
              <a:rPr lang="en-US" sz="2400" i="1" dirty="0" err="1"/>
              <a:t>của</a:t>
            </a:r>
            <a:r>
              <a:rPr lang="en-US" sz="2400" i="1" dirty="0"/>
              <a:t> n (k, n </a:t>
            </a:r>
            <a:r>
              <a:rPr lang="en-US" sz="2400" i="1" dirty="0" err="1"/>
              <a:t>là</a:t>
            </a:r>
            <a:r>
              <a:rPr lang="en-US" sz="2400" i="1" dirty="0"/>
              <a:t> 2 </a:t>
            </a:r>
            <a:r>
              <a:rPr lang="en-US" sz="2400" i="1" dirty="0" err="1"/>
              <a:t>số</a:t>
            </a:r>
            <a:r>
              <a:rPr lang="en-US" sz="2400" i="1" dirty="0"/>
              <a:t> </a:t>
            </a:r>
            <a:r>
              <a:rPr lang="en-US" sz="2400" i="1" dirty="0" err="1"/>
              <a:t>nguyên</a:t>
            </a:r>
            <a:r>
              <a:rPr lang="en-US" sz="2400" i="1" dirty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05BDC9-4C5B-415A-90A4-0EB5D57E9088}" type="slidenum">
              <a:rPr lang="en-US" smtClean="0"/>
              <a:t>23</a:t>
            </a:fld>
            <a:endParaRPr lang="en-US"/>
          </a:p>
        </p:txBody>
      </p:sp>
      <p:sp>
        <p:nvSpPr>
          <p:cNvPr id="7" name="AutoShape 4" descr="{\displaystyle \operatorname {BCNN} (a,b)={\frac {|a\cdot b|}{\operatorname {UCLN} (a,b)}}.}">
            <a:extLst>
              <a:ext uri="{FF2B5EF4-FFF2-40B4-BE49-F238E27FC236}">
                <a16:creationId xmlns:a16="http://schemas.microsoft.com/office/drawing/2014/main" id="{6F415678-53EA-4530-A0FB-C113EB4A4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Công thức tính tổ hợp chập k của n">
            <a:extLst>
              <a:ext uri="{FF2B5EF4-FFF2-40B4-BE49-F238E27FC236}">
                <a16:creationId xmlns:a16="http://schemas.microsoft.com/office/drawing/2014/main" id="{2DF345C5-9538-40CB-891F-DF1F12D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79" y="2605087"/>
            <a:ext cx="3933041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19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5181600"/>
            <a:ext cx="8153400" cy="1066800"/>
          </a:xfrm>
        </p:spPr>
        <p:txBody>
          <a:bodyPr/>
          <a:lstStyle/>
          <a:p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631216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$name = []; 		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mảng</a:t>
            </a:r>
            <a:endParaRPr lang="en-US" sz="2000" i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$name = [value0, value1, ...,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valueN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$name[index] 		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get element value</a:t>
            </a: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$name[index] = value;   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set element value</a:t>
            </a: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$name[] = value; 		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append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8153400" cy="1631216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 = []; 	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mảng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rỗng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(length 0)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$a[0] = 23; 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l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giá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trị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23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vị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trí</a:t>
            </a:r>
            <a:r>
              <a:rPr lang="en-US" sz="200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0</a:t>
            </a: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$a2 = ["some", "strings", "in", "an", "array“];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$a2[] = "Ooh!"; 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thêm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chuỗi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vào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cuối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mảng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		  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98336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5181600"/>
            <a:ext cx="8153400" cy="1066800"/>
          </a:xfrm>
        </p:spPr>
        <p:txBody>
          <a:bodyPr/>
          <a:lstStyle/>
          <a:p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569660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$name = [key1 =&gt; value1, key2 =&gt; value2, ...]; $name[key] 			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get element value</a:t>
            </a: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$name[key] = value;   	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append/set element 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		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8153400" cy="1631216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 = [“Code” =&gt;“BOOK", “Description” =&gt; "Books", “Price” =&gt; 50]; 		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$a[“Code”]	 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“BOOK"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$a[“ID”] = 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 			  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38978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5181600"/>
            <a:ext cx="8153400" cy="1066800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569660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$name = array(key1 =&gt; value1, key2 =&gt; value2, ...); $name[key] 			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get element value</a:t>
            </a: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$name[key] = value;   	</a:t>
            </a:r>
            <a:r>
              <a:rPr lang="en-US" sz="20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append/set element 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		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8153400" cy="1631216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 = array(“Code” =&gt;“BOOK", “Description” =&gt; "Books", “Price” =&gt; 50); 		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$a[“Code”]	 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“BOOK"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$a[“ID”] = 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 			  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60645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15901"/>
              </p:ext>
            </p:extLst>
          </p:nvPr>
        </p:nvGraphicFramePr>
        <p:xfrm>
          <a:off x="685800" y="1524000"/>
          <a:ext cx="8153400" cy="4907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Tên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hàm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Mô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tả</a:t>
                      </a:r>
                      <a:r>
                        <a:rPr lang="en-US" sz="2000" b="1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2"/>
                        </a:rPr>
                        <a:t>count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Lấy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số</a:t>
                      </a:r>
                      <a:r>
                        <a:rPr lang="en-US" sz="2000" dirty="0"/>
                        <a:t> l</a:t>
                      </a:r>
                      <a:r>
                        <a:rPr lang="vi-VN" sz="2000" dirty="0"/>
                        <a:t>ư</a:t>
                      </a:r>
                      <a:r>
                        <a:rPr lang="en-US" sz="2000" dirty="0" err="1"/>
                        <a:t>ợng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phần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tử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trong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mảng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3"/>
                        </a:rPr>
                        <a:t>print_r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Xuất</a:t>
                      </a:r>
                      <a:r>
                        <a:rPr lang="en-US" sz="2000" dirty="0"/>
                        <a:t>/in </a:t>
                      </a:r>
                      <a:r>
                        <a:rPr lang="en-US" sz="2000" dirty="0" err="1"/>
                        <a:t>mảng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4"/>
                        </a:rPr>
                        <a:t>array_pop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>
                          <a:hlinkClick r:id="rId5"/>
                        </a:rPr>
                        <a:t>array_push</a:t>
                      </a:r>
                      <a:r>
                        <a:rPr lang="en-US" sz="2000" dirty="0"/>
                        <a:t>, </a:t>
                      </a:r>
                      <a:br>
                        <a:rPr lang="en-US" sz="2000" dirty="0"/>
                      </a:br>
                      <a:r>
                        <a:rPr lang="en-US" sz="2000" dirty="0" err="1">
                          <a:hlinkClick r:id="rId6"/>
                        </a:rPr>
                        <a:t>array_shift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>
                          <a:hlinkClick r:id="rId7"/>
                        </a:rPr>
                        <a:t>array_unshift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Sử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dụng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mảng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nh</a:t>
                      </a:r>
                      <a:r>
                        <a:rPr lang="vi-VN" sz="2000" dirty="0"/>
                        <a:t>ư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ngăn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xếp</a:t>
                      </a:r>
                      <a:r>
                        <a:rPr lang="en-US" sz="2000" dirty="0"/>
                        <a:t> / </a:t>
                      </a:r>
                      <a:r>
                        <a:rPr lang="en-US" sz="2000" dirty="0" err="1"/>
                        <a:t>hàng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đợi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8"/>
                        </a:rPr>
                        <a:t>in_array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>
                          <a:hlinkClick r:id="rId9"/>
                        </a:rPr>
                        <a:t>array_search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>
                          <a:hlinkClick r:id="rId10"/>
                        </a:rPr>
                        <a:t>array_reverse</a:t>
                      </a:r>
                      <a:r>
                        <a:rPr lang="en-US" sz="2000" dirty="0"/>
                        <a:t>, 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hlinkClick r:id="rId11"/>
                        </a:rPr>
                        <a:t>sort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>
                          <a:hlinkClick r:id="rId12"/>
                        </a:rPr>
                        <a:t>rsort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>
                          <a:hlinkClick r:id="rId13"/>
                        </a:rPr>
                        <a:t>shuffle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Tìm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kiếm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và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sắp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xếp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mảng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14"/>
                        </a:rPr>
                        <a:t>array_fill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>
                          <a:hlinkClick r:id="rId15"/>
                        </a:rPr>
                        <a:t>array_merge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>
                          <a:hlinkClick r:id="rId16"/>
                        </a:rPr>
                        <a:t>array_intersect</a:t>
                      </a:r>
                      <a:r>
                        <a:rPr lang="en-US" sz="2000" dirty="0"/>
                        <a:t>, </a:t>
                      </a:r>
                      <a:br>
                        <a:rPr lang="en-US" sz="2000" dirty="0"/>
                      </a:br>
                      <a:r>
                        <a:rPr lang="en-US" sz="2000" dirty="0" err="1">
                          <a:hlinkClick r:id="rId17"/>
                        </a:rPr>
                        <a:t>array_diff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>
                          <a:hlinkClick r:id="rId18"/>
                        </a:rPr>
                        <a:t>array_slice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>
                          <a:hlinkClick r:id="rId19"/>
                        </a:rPr>
                        <a:t>range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creating, filling, filtering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20"/>
                        </a:rPr>
                        <a:t>array_sum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>
                          <a:hlinkClick r:id="rId21"/>
                        </a:rPr>
                        <a:t>array_product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>
                          <a:hlinkClick r:id="rId22"/>
                        </a:rPr>
                        <a:t>array_unique</a:t>
                      </a:r>
                      <a:r>
                        <a:rPr lang="en-US" sz="2000" dirty="0"/>
                        <a:t>, </a:t>
                      </a:r>
                      <a:br>
                        <a:rPr lang="en-US" sz="2000" dirty="0"/>
                      </a:br>
                      <a:r>
                        <a:rPr lang="en-US" sz="2000" dirty="0" err="1">
                          <a:hlinkClick r:id="rId22"/>
                        </a:rPr>
                        <a:t>array_filter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>
                          <a:hlinkClick r:id="rId23"/>
                        </a:rPr>
                        <a:t>array_reduce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Xử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lý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các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phần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tử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35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85800" y="5257800"/>
            <a:ext cx="8153400" cy="1066800"/>
          </a:xfrm>
        </p:spPr>
        <p:txBody>
          <a:bodyPr/>
          <a:lstStyle/>
          <a:p>
            <a:endParaRPr lang="en-US" sz="21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344709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["MD", "BH", "KK", "HM", "JP“];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for ($i = 0; $i &lt; count($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$i++)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[$i]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strtolower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[$i]);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 			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morgan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array_shift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array_pop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       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array_push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"); 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array_reverse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  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sort($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           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$best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array_slice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1, 2);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31804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foreach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01566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($array as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770525"/>
            <a:ext cx="8153400" cy="3477875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$fellowship = [“Frodo", “Sam", “Gandalf", “Strider", “Gimli", “Legolas", “Boromir“];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echo “The fellowship of the ring members are: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for ($i = 0; $i &lt; count($fellowship); $i++)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echo "{$fellowship[$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]}&lt;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echo “The fellowship of the ring members are: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($fellowship as $fellow)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echo "$fellow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&gt;"; 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4275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3016210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&lt;?php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AmazonProducts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array( 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array(“BOOK", "Books", 50),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        array("DVDs", “Movies", 15),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        array(“CDs", “Music", 20)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  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($row = 0; $row &lt; 3; $row++)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for ($column = 0; $column &lt; 3; $column++) { ?&gt;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	 &lt;p&gt; | &lt;?=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AmazonProducts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[$row][$column] ?&gt;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&lt;?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} ?&gt;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&lt;/p&gt;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} ?&gt; 	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		  					  				 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874812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TTuanFontUTM">
      <a:majorFont>
        <a:latin typeface="UTM Avo"/>
        <a:ea typeface=""/>
        <a:cs typeface=""/>
      </a:majorFont>
      <a:minorFont>
        <a:latin typeface="UTM Aptim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4335</TotalTime>
  <Words>2559</Words>
  <Application>Microsoft Office PowerPoint</Application>
  <PresentationFormat>On-screen Show (4:3)</PresentationFormat>
  <Paragraphs>251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Calibri</vt:lpstr>
      <vt:lpstr>Consolas</vt:lpstr>
      <vt:lpstr>Courier New</vt:lpstr>
      <vt:lpstr>Times New Roman</vt:lpstr>
      <vt:lpstr>Tw Cen MT</vt:lpstr>
      <vt:lpstr>UTM Aptima</vt:lpstr>
      <vt:lpstr>UTM Avo</vt:lpstr>
      <vt:lpstr>Wingdings</vt:lpstr>
      <vt:lpstr>Wingdings 2</vt:lpstr>
      <vt:lpstr>Theme2</vt:lpstr>
      <vt:lpstr>PHP Cơ bản</vt:lpstr>
      <vt:lpstr>Mảng</vt:lpstr>
      <vt:lpstr>Mảng</vt:lpstr>
      <vt:lpstr>Mảng liên hợp</vt:lpstr>
      <vt:lpstr>Mảng liên hợp</vt:lpstr>
      <vt:lpstr>Hàm xử lý mảng</vt:lpstr>
      <vt:lpstr>Hàm xử lý mảng</vt:lpstr>
      <vt:lpstr>Vòng lặp foreach</vt:lpstr>
      <vt:lpstr>Mảng nhiều chiều</vt:lpstr>
      <vt:lpstr>Mảng nhiều chiều</vt:lpstr>
      <vt:lpstr>Mảng nhiều chiều</vt:lpstr>
      <vt:lpstr>Mảng nhiều chiều</vt:lpstr>
      <vt:lpstr>VD xử lý String</vt:lpstr>
      <vt:lpstr>Khối biểu thức PHP</vt:lpstr>
      <vt:lpstr>Hàm</vt:lpstr>
      <vt:lpstr>Giá trị mặc định</vt:lpstr>
      <vt:lpstr>Bài tập 01</vt:lpstr>
      <vt:lpstr>Bài tập 02</vt:lpstr>
      <vt:lpstr>Bài tập 03</vt:lpstr>
      <vt:lpstr>Bài tập 04</vt:lpstr>
      <vt:lpstr>Bài tập 05</vt:lpstr>
      <vt:lpstr>Bài tập 06</vt:lpstr>
      <vt:lpstr>Bài tập 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Xenia Mountrouidou</dc:creator>
  <cp:lastModifiedBy>Thanh Tuan</cp:lastModifiedBy>
  <cp:revision>135</cp:revision>
  <dcterms:created xsi:type="dcterms:W3CDTF">2011-07-29T21:46:04Z</dcterms:created>
  <dcterms:modified xsi:type="dcterms:W3CDTF">2020-03-20T08:23:04Z</dcterms:modified>
</cp:coreProperties>
</file>