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22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E4870-9C11-4DAE-AFF7-EC38A6694672}" type="datetimeFigureOut">
              <a:rPr lang="en-US" smtClean="0"/>
              <a:t>4/9/2020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FD30-B056-401E-966A-B8BB8A618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00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: cookies</a:t>
            </a:r>
          </a:p>
          <a:p>
            <a:r>
              <a:rPr lang="en-US" dirty="0" err="1"/>
              <a:t>Uyển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baseline="0" dirty="0"/>
              <a:t>: sessions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809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BD4BC2-F33D-40FA-BBDD-FB72887CD5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33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9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10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3CF81D78-F3A2-4B8C-BE39-B3F1483A4445}" type="datetime1">
              <a:rPr lang="en-US" smtClean="0"/>
              <a:t>4/9/2020</a:t>
            </a:fld>
            <a:endParaRPr lang="en-US"/>
          </a:p>
        </p:txBody>
      </p:sp>
      <p:sp>
        <p:nvSpPr>
          <p:cNvPr id="10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5E45EB-BC3F-4E31-8014-C870F40B43F0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fld id="{699048EC-93C4-41FF-9D77-88F5330BFD6A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4B0248-52E2-459B-9E4F-C83CB39DBC23}" type="datetime1">
              <a:rPr lang="en-US" smtClean="0"/>
              <a:t>4/9/2020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4B525F4-16C1-47C9-8626-152F7C609A67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7ACAA1F-940F-4516-94CA-AEEE07C0EBC9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9C07F0F-DD7B-4A3E-A874-64DDD8B3D090}" type="datetime1">
              <a:rPr lang="en-US" smtClean="0"/>
              <a:t>4/9/2020</a:t>
            </a:fld>
            <a:endParaRPr lang="en-US"/>
          </a:p>
        </p:txBody>
      </p:sp>
      <p:sp>
        <p:nvSpPr>
          <p:cNvPr id="8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F5246ED-87ED-4493-80E6-1DC26BB54994}" type="datetime1">
              <a:rPr lang="en-US" smtClean="0"/>
              <a:t>4/9/2020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F66FF7-0DF8-42CE-8DBC-EE02E863C33C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015525-6613-4C43-B25F-088194C65602}" type="datetime1">
              <a:rPr lang="en-US" smtClean="0"/>
              <a:t>4/9/2020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8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9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10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fld id="{71AE32BB-D0AB-4295-BBDD-75165D48FD3C}" type="datetime1">
              <a:rPr lang="en-US" smtClean="0"/>
              <a:t>4/9/2020</a:t>
            </a:fld>
            <a:endParaRPr lang="en-US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/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CS380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fld id="{A039FBA2-7800-4147-8CBC-DA2706A08910}" type="datetime1">
              <a:rPr lang="en-US" smtClean="0"/>
              <a:t>4/9/2020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  <a:cs typeface="+mn-cs"/>
              </a:defRPr>
            </a:lvl1pPr>
          </a:lstStyle>
          <a:p>
            <a:r>
              <a:rPr lang="en-US"/>
              <a:t>CS380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  <a:cs typeface="+mn-cs"/>
              </a:defRPr>
            </a:lvl1pPr>
          </a:lstStyle>
          <a:p>
            <a:fld id="{70CCEE58-BB30-497C-96AB-9A497C17446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A04DA3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C4652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PHP cookies &amp; sessions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905BDC9-4C5B-415A-90A4-0EB5D57E9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9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0F71-25FA-4C8F-B52F-E4F0620A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FF31-A7B4-419D-979B-D4E4FB3F5F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website đ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02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: </a:t>
            </a:r>
            <a:r>
              <a:rPr lang="en-US" dirty="0" err="1"/>
              <a:t>index.php</a:t>
            </a:r>
            <a:endParaRPr lang="en-US" dirty="0"/>
          </a:p>
          <a:p>
            <a:pPr lvl="1"/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: </a:t>
            </a:r>
            <a:r>
              <a:rPr lang="en-US" dirty="0" err="1"/>
              <a:t>login.php</a:t>
            </a:r>
            <a:endParaRPr lang="en-US" dirty="0"/>
          </a:p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website:</a:t>
            </a:r>
          </a:p>
          <a:p>
            <a:pPr lvl="1"/>
            <a:r>
              <a:rPr lang="en-US" dirty="0" err="1"/>
              <a:t>Nếu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chủ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69F8-08F7-4896-A9C8-05302D5C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860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0F71-25FA-4C8F-B52F-E4F0620A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FF31-A7B4-419D-979B-D4E4FB3F5F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chủ</a:t>
            </a:r>
            <a:r>
              <a:rPr lang="en-US" dirty="0"/>
              <a:t> (</a:t>
            </a:r>
            <a:r>
              <a:rPr lang="en-US" dirty="0" err="1"/>
              <a:t>khi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b="1" dirty="0" err="1"/>
              <a:t>họ</a:t>
            </a:r>
            <a:r>
              <a:rPr lang="en-US" b="1" dirty="0"/>
              <a:t> </a:t>
            </a:r>
            <a:r>
              <a:rPr lang="en-US" b="1" dirty="0" err="1"/>
              <a:t>tên</a:t>
            </a:r>
            <a:r>
              <a:rPr lang="en-US" b="1" dirty="0"/>
              <a:t> </a:t>
            </a:r>
            <a:r>
              <a:rPr lang="en-US" dirty="0" err="1"/>
              <a:t>của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/>
              <a:t>Click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b="1" dirty="0"/>
              <a:t>“</a:t>
            </a:r>
            <a:r>
              <a:rPr lang="en-US" b="1" dirty="0" err="1"/>
              <a:t>thoát</a:t>
            </a:r>
            <a:r>
              <a:rPr lang="en-US" b="1" dirty="0"/>
              <a:t>”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 err="1">
                <a:sym typeface="Wingdings" panose="05000000000000000000" pitchFamily="2" charset="2"/>
              </a:rPr>
              <a:t>đăng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xuất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logout.php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69F8-08F7-4896-A9C8-05302D5C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C7EF0-E80C-4715-B2BF-863487C9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2290762"/>
            <a:ext cx="6238875" cy="2276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03219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0F71-25FA-4C8F-B52F-E4F0620A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FF31-A7B4-419D-979B-D4E4FB3F5F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69F8-08F7-4896-A9C8-05302D5C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0D1D0-6234-4461-924D-5AC0EA2DF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7" y="2209800"/>
            <a:ext cx="4200525" cy="3714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59170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30F71-25FA-4C8F-B52F-E4F0620A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CFF31-A7B4-419D-979B-D4E4FB3F5FD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Trang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lvl="1"/>
            <a:r>
              <a:rPr lang="en-US" dirty="0" err="1"/>
              <a:t>Nếu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check </a:t>
            </a:r>
            <a:r>
              <a:rPr lang="en-US" dirty="0" err="1"/>
              <a:t>vào</a:t>
            </a:r>
            <a:r>
              <a:rPr lang="en-US" dirty="0"/>
              <a:t> checkbox </a:t>
            </a:r>
            <a:r>
              <a:rPr lang="en-US" b="1" dirty="0"/>
              <a:t>“</a:t>
            </a:r>
            <a:r>
              <a:rPr lang="en-US" b="1" dirty="0" err="1"/>
              <a:t>Ghi</a:t>
            </a:r>
            <a:r>
              <a:rPr lang="en-US" b="1" dirty="0"/>
              <a:t> </a:t>
            </a:r>
            <a:r>
              <a:rPr lang="en-US" b="1" dirty="0" err="1"/>
              <a:t>nhớ</a:t>
            </a:r>
            <a:r>
              <a:rPr lang="en-US" b="1" dirty="0"/>
              <a:t> </a:t>
            </a:r>
            <a:r>
              <a:rPr lang="en-US" b="1" dirty="0" err="1"/>
              <a:t>đăng</a:t>
            </a:r>
            <a:r>
              <a:rPr lang="en-US" b="1" dirty="0"/>
              <a:t> </a:t>
            </a:r>
            <a:r>
              <a:rPr lang="en-US" b="1" dirty="0" err="1"/>
              <a:t>nhập</a:t>
            </a:r>
            <a:r>
              <a:rPr lang="en-US" b="1" dirty="0"/>
              <a:t>?”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b="1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trang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chủ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u="sng" dirty="0" err="1">
                <a:solidFill>
                  <a:srgbClr val="002060"/>
                </a:solidFill>
              </a:rPr>
              <a:t>đăng</a:t>
            </a:r>
            <a:r>
              <a:rPr lang="en-US" u="sng" dirty="0">
                <a:solidFill>
                  <a:srgbClr val="002060"/>
                </a:solidFill>
              </a:rPr>
              <a:t> </a:t>
            </a:r>
            <a:r>
              <a:rPr lang="en-US" u="sng" dirty="0" err="1">
                <a:solidFill>
                  <a:srgbClr val="002060"/>
                </a:solidFill>
              </a:rPr>
              <a:t>nhập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hiển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u="sng" dirty="0" err="1">
                <a:solidFill>
                  <a:srgbClr val="FF0000"/>
                </a:solidFill>
              </a:rPr>
              <a:t>trang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u="sng" dirty="0" err="1">
                <a:solidFill>
                  <a:srgbClr val="FF0000"/>
                </a:solidFill>
              </a:rPr>
              <a:t>chủ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i="1" u="sng" dirty="0" err="1"/>
              <a:t>thông</a:t>
            </a:r>
            <a:r>
              <a:rPr lang="en-US" i="1" u="sng" dirty="0"/>
              <a:t> tin ng</a:t>
            </a:r>
            <a:r>
              <a:rPr lang="vi-VN" i="1" u="sng" dirty="0"/>
              <a:t>ư</a:t>
            </a:r>
            <a:r>
              <a:rPr lang="en-US" i="1" u="sng" dirty="0" err="1"/>
              <a:t>ời</a:t>
            </a:r>
            <a:r>
              <a:rPr lang="en-US" i="1" u="sng" dirty="0"/>
              <a:t> </a:t>
            </a:r>
            <a:r>
              <a:rPr lang="en-US" i="1" u="sng" dirty="0" err="1"/>
              <a:t>đăng</a:t>
            </a:r>
            <a:r>
              <a:rPr lang="en-US" i="1" u="sng" dirty="0"/>
              <a:t> </a:t>
            </a:r>
            <a:r>
              <a:rPr lang="en-US" i="1" u="sng" dirty="0" err="1"/>
              <a:t>nhập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i="1" u="sng" dirty="0"/>
              <a:t>l</a:t>
            </a:r>
            <a:r>
              <a:rPr lang="vi-VN" i="1" u="sng" dirty="0"/>
              <a:t>ư</a:t>
            </a:r>
            <a:r>
              <a:rPr lang="en-US" i="1" u="sng" dirty="0"/>
              <a:t>u </a:t>
            </a:r>
            <a:r>
              <a:rPr lang="en-US" i="1" u="sng" dirty="0" err="1"/>
              <a:t>lại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69F8-08F7-4896-A9C8-05302D5C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70CCEE58-BB30-497C-96AB-9A497C17446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22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HTTP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phi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r>
              <a:rPr lang="en-US" dirty="0"/>
              <a:t>Cookie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Một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01 website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client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này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 err="1"/>
              <a:t>từ</a:t>
            </a:r>
            <a:r>
              <a:rPr lang="en-US" dirty="0"/>
              <a:t> client.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495800"/>
            <a:ext cx="1905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97549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tệ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: Theo </a:t>
            </a:r>
            <a:r>
              <a:rPr lang="en-US" dirty="0" err="1"/>
              <a:t>dõi</a:t>
            </a:r>
            <a:r>
              <a:rPr lang="en-US" dirty="0"/>
              <a:t>, vi </a:t>
            </a:r>
            <a:r>
              <a:rPr lang="en-US" dirty="0" err="1"/>
              <a:t>phạm</a:t>
            </a:r>
            <a:r>
              <a:rPr lang="en-US" dirty="0"/>
              <a:t> </a:t>
            </a:r>
            <a:r>
              <a:rPr lang="en-US" dirty="0" err="1"/>
              <a:t>quyền</a:t>
            </a:r>
            <a:r>
              <a:rPr lang="en-US" dirty="0"/>
              <a:t> </a:t>
            </a:r>
            <a:r>
              <a:rPr lang="en-US" dirty="0" err="1"/>
              <a:t>riêng</a:t>
            </a:r>
            <a:r>
              <a:rPr lang="en-US" dirty="0"/>
              <a:t> t</a:t>
            </a:r>
            <a:r>
              <a:rPr lang="vi-VN" dirty="0"/>
              <a:t>ư</a:t>
            </a:r>
            <a:endParaRPr lang="en-US" dirty="0"/>
          </a:p>
          <a:p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Cookie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an </a:t>
            </a:r>
            <a:r>
              <a:rPr lang="en-US" dirty="0" err="1"/>
              <a:t>toàn</a:t>
            </a:r>
            <a:endParaRPr lang="en-US" dirty="0"/>
          </a:p>
          <a:p>
            <a:pPr lvl="1"/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trữ</a:t>
            </a:r>
            <a:r>
              <a:rPr lang="en-US" dirty="0"/>
              <a:t> 01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2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01 cookie </a:t>
            </a:r>
            <a:r>
              <a:rPr lang="en-US" dirty="0" err="1"/>
              <a:t>phía</a:t>
            </a:r>
            <a:r>
              <a:rPr lang="en-US" dirty="0"/>
              <a:t> server </a:t>
            </a:r>
            <a:r>
              <a:rPr lang="en-US" dirty="0" err="1"/>
              <a:t>và</a:t>
            </a:r>
            <a:r>
              <a:rPr lang="en-US" dirty="0"/>
              <a:t> 01 cookie </a:t>
            </a:r>
            <a:r>
              <a:rPr lang="en-US" dirty="0" err="1"/>
              <a:t>phía</a:t>
            </a:r>
            <a:r>
              <a:rPr lang="en-US" dirty="0"/>
              <a:t> client, </a:t>
            </a:r>
          </a:p>
          <a:p>
            <a:pPr lvl="1"/>
            <a:r>
              <a:rPr lang="en-US" dirty="0"/>
              <a:t>Cookie </a:t>
            </a:r>
            <a:r>
              <a:rPr lang="en-US" dirty="0" err="1"/>
              <a:t>phía</a:t>
            </a:r>
            <a:r>
              <a:rPr lang="en-US" dirty="0"/>
              <a:t> client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01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server. </a:t>
            </a:r>
          </a:p>
          <a:p>
            <a:r>
              <a:rPr lang="en-US" dirty="0" err="1"/>
              <a:t>Khi</a:t>
            </a:r>
            <a:r>
              <a:rPr lang="en-US" dirty="0"/>
              <a:t> ng</a:t>
            </a:r>
            <a:r>
              <a:rPr lang="vi-VN" dirty="0"/>
              <a:t>ư</a:t>
            </a:r>
            <a:r>
              <a:rPr lang="en-US" dirty="0" err="1"/>
              <a:t>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server</a:t>
            </a:r>
          </a:p>
          <a:p>
            <a:pPr lvl="1"/>
            <a:r>
              <a:rPr lang="en-US" dirty="0"/>
              <a:t>Server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t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88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Cookies </a:t>
            </a:r>
            <a:r>
              <a:rPr lang="en-US" dirty="0" err="1"/>
              <a:t>vs</a:t>
            </a:r>
            <a:r>
              <a:rPr lang="en-US" dirty="0"/>
              <a:t>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181600"/>
          </a:xfrm>
        </p:spPr>
        <p:txBody>
          <a:bodyPr/>
          <a:lstStyle/>
          <a:p>
            <a:r>
              <a:rPr lang="en-US" sz="2400" dirty="0"/>
              <a:t>Cookies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kéo</a:t>
            </a:r>
            <a:r>
              <a:rPr lang="en-US" sz="2400" dirty="0"/>
              <a:t> </a:t>
            </a:r>
            <a:r>
              <a:rPr lang="en-US" sz="2400" dirty="0" err="1"/>
              <a:t>dài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/>
              <a:t>tuổi</a:t>
            </a:r>
            <a:r>
              <a:rPr lang="en-US" sz="2400" dirty="0"/>
              <a:t> </a:t>
            </a:r>
            <a:r>
              <a:rPr lang="en-US" sz="2400" dirty="0" err="1"/>
              <a:t>thọ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endParaRPr lang="en-US" sz="2400" dirty="0"/>
          </a:p>
          <a:p>
            <a:r>
              <a:rPr lang="en-US" sz="2400" dirty="0"/>
              <a:t>Cookies </a:t>
            </a:r>
            <a:r>
              <a:rPr lang="en-US" sz="2400" dirty="0" err="1"/>
              <a:t>làm</a:t>
            </a:r>
            <a:r>
              <a:rPr lang="en-US" sz="2400" dirty="0"/>
              <a:t> </a:t>
            </a:r>
            <a:r>
              <a:rPr lang="en-US" sz="2400" dirty="0" err="1"/>
              <a:t>việc</a:t>
            </a:r>
            <a:r>
              <a:rPr lang="en-US" sz="2400" dirty="0"/>
              <a:t> </a:t>
            </a:r>
            <a:r>
              <a:rPr lang="en-US" sz="2400" dirty="0" err="1"/>
              <a:t>mượt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chúng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cụm</a:t>
            </a:r>
            <a:r>
              <a:rPr lang="en-US" sz="2400" dirty="0"/>
              <a:t> web server</a:t>
            </a:r>
          </a:p>
          <a:p>
            <a:r>
              <a:rPr lang="en-US" sz="2400" dirty="0"/>
              <a:t>Sessions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server, </a:t>
            </a:r>
            <a:r>
              <a:rPr lang="en-US" sz="2400" dirty="0" err="1"/>
              <a:t>tức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client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quyền</a:t>
            </a:r>
            <a:r>
              <a:rPr lang="en-US" sz="2400" dirty="0"/>
              <a:t> </a:t>
            </a: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thông</a:t>
            </a:r>
            <a:r>
              <a:rPr lang="en-US" sz="2400" dirty="0"/>
              <a:t> tin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trữ</a:t>
            </a:r>
            <a:endParaRPr lang="en-US" sz="2400" dirty="0"/>
          </a:p>
          <a:p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session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đi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trang</a:t>
            </a:r>
            <a:r>
              <a:rPr lang="en-US" sz="2400" dirty="0"/>
              <a:t>; client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01 ID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tải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tập</a:t>
            </a:r>
            <a:r>
              <a:rPr lang="en-US" sz="2400" dirty="0"/>
              <a:t> tin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. </a:t>
            </a:r>
          </a:p>
          <a:p>
            <a:r>
              <a:rPr lang="en-US" sz="2400" dirty="0"/>
              <a:t>Sessions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th</a:t>
            </a:r>
            <a:r>
              <a:rPr lang="vi-VN" sz="2400" dirty="0"/>
              <a:t>ư</a:t>
            </a:r>
            <a:r>
              <a:rPr lang="en-US" sz="2400" dirty="0" err="1"/>
              <a:t>ớc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server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F905BDC9-4C5B-415A-90A4-0EB5D57E90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71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01 cookie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9600" y="1608892"/>
            <a:ext cx="8153400" cy="67710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(name, value, expire, path, domain);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" y="2362200"/>
            <a:ext cx="8153400" cy="2215991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&lt;?php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("user", "Tuan Tran", time()+3600);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?&gt;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&lt;html&gt;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.....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							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4974DCDC-CDD4-4BE3-A45B-EF49081331F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0" y="4724400"/>
            <a:ext cx="8153400" cy="1066800"/>
          </a:xfrm>
        </p:spPr>
        <p:txBody>
          <a:bodyPr/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setcookie</a:t>
            </a:r>
            <a:r>
              <a:rPr lang="en-US" sz="2400" dirty="0"/>
              <a:t>() </a:t>
            </a:r>
            <a:r>
              <a:rPr lang="en-US" sz="2400" b="1" u="sng" dirty="0" err="1"/>
              <a:t>cần</a:t>
            </a:r>
            <a:r>
              <a:rPr lang="en-US" sz="2400" b="1" u="sng" dirty="0"/>
              <a:t> </a:t>
            </a:r>
            <a:r>
              <a:rPr lang="en-US" sz="2400" b="1" u="sng" dirty="0" err="1"/>
              <a:t>đặt</a:t>
            </a:r>
            <a:r>
              <a:rPr lang="en-US" sz="2400" b="1" u="sng" dirty="0"/>
              <a:t> tr</a:t>
            </a:r>
            <a:r>
              <a:rPr lang="vi-VN" sz="2400" b="1" u="sng" dirty="0"/>
              <a:t>ư</a:t>
            </a:r>
            <a:r>
              <a:rPr lang="en-US" sz="2400" b="1" u="sng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 &lt;html&gt;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39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Cookie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8153400" cy="344709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In 01 cookie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echo $_COOKIE["user"];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Xem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toàn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bộ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cookie</a:t>
            </a: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print_r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($_COOKIE);</a:t>
            </a:r>
          </a:p>
          <a:p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Hoặc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var_dump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($_COOKIE);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?&gt;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361643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Xóa</a:t>
            </a:r>
            <a:r>
              <a:rPr lang="en-US" dirty="0"/>
              <a:t>  Cookie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8153400" cy="1600438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thiết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lập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thời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gian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hết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hạn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tr</a:t>
            </a:r>
            <a:r>
              <a:rPr lang="vi-VN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ư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ớc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đó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giờ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setcookie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("user", "", time()-3600);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?&gt;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					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425514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/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 01 session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3BA9C494-EE57-4648-944B-B5DAF8C17B9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676400"/>
            <a:ext cx="8153400" cy="1815882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session_start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Bắt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đầu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session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session_destroy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	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0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Hủy</a:t>
            </a:r>
            <a:r>
              <a:rPr lang="en-US" sz="2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session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bool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session_unset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2000" dirty="0"/>
              <a:t> 	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Xóa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toàn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bộ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biến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session</a:t>
            </a:r>
            <a:endParaRPr lang="en-US" sz="20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unset($_SESSION['var'] )</a:t>
            </a:r>
            <a:r>
              <a:rPr lang="en-US" sz="2000" dirty="0"/>
              <a:t> 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Xóa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biến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var </a:t>
            </a:r>
            <a:r>
              <a:rPr lang="en-US" sz="16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trong</a:t>
            </a:r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session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				</a:t>
            </a:r>
          </a:p>
          <a:p>
            <a:r>
              <a:rPr lang="en-US" sz="1400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			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  <a:endParaRPr 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4930914"/>
            <a:ext cx="8153400" cy="707886"/>
          </a:xfrm>
          <a:prstGeom prst="rect">
            <a:avLst/>
          </a:prstGeom>
          <a:solidFill>
            <a:srgbClr val="EEC4EE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$_SESSION['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'] = $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$_SESSION['FirstName'] = "Tran";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			 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PHP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sz="quarter" idx="1"/>
          </p:nvPr>
        </p:nvSpPr>
        <p:spPr>
          <a:xfrm>
            <a:off x="609600" y="3559314"/>
            <a:ext cx="8153400" cy="1066800"/>
          </a:xfrm>
        </p:spPr>
        <p:txBody>
          <a:bodyPr/>
          <a:lstStyle/>
          <a:p>
            <a:r>
              <a:rPr lang="en-US" sz="2400" dirty="0" err="1"/>
              <a:t>Hàm</a:t>
            </a:r>
            <a:r>
              <a:rPr lang="en-US" sz="2400" dirty="0"/>
              <a:t> </a:t>
            </a:r>
            <a:r>
              <a:rPr lang="en-US" sz="2400" dirty="0" err="1"/>
              <a:t>session_start</a:t>
            </a:r>
            <a:r>
              <a:rPr lang="en-US" sz="2400" dirty="0"/>
              <a:t>() </a:t>
            </a:r>
            <a:r>
              <a:rPr lang="en-US" sz="2400" b="1" u="sng" dirty="0" err="1"/>
              <a:t>cần</a:t>
            </a:r>
            <a:r>
              <a:rPr lang="en-US" sz="2400" b="1" u="sng" dirty="0"/>
              <a:t> </a:t>
            </a:r>
            <a:r>
              <a:rPr lang="en-US" sz="2400" b="1" u="sng" dirty="0" err="1"/>
              <a:t>đặt</a:t>
            </a:r>
            <a:r>
              <a:rPr lang="en-US" sz="2400" b="1" u="sng" dirty="0"/>
              <a:t> tr</a:t>
            </a:r>
            <a:r>
              <a:rPr lang="vi-VN" sz="2400" b="1" u="sng" dirty="0"/>
              <a:t>ư</a:t>
            </a:r>
            <a:r>
              <a:rPr lang="en-US" sz="2400" b="1" u="sng" dirty="0" err="1"/>
              <a:t>ớc</a:t>
            </a:r>
            <a:r>
              <a:rPr lang="en-US" sz="2400" dirty="0"/>
              <a:t> </a:t>
            </a:r>
            <a:r>
              <a:rPr lang="en-US" sz="2400" dirty="0" err="1"/>
              <a:t>thẻ</a:t>
            </a:r>
            <a:r>
              <a:rPr lang="en-US" sz="2400" dirty="0"/>
              <a:t> &lt;html&gt;</a:t>
            </a:r>
          </a:p>
          <a:p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session đ</a:t>
            </a:r>
            <a:r>
              <a:rPr lang="vi-VN" sz="2400" dirty="0"/>
              <a:t>ư</a:t>
            </a:r>
            <a:r>
              <a:rPr lang="en-US" sz="2400" dirty="0" err="1"/>
              <a:t>ợc</a:t>
            </a:r>
            <a:r>
              <a:rPr lang="en-US" sz="2400" dirty="0"/>
              <a:t> l</a:t>
            </a:r>
            <a:r>
              <a:rPr lang="vi-VN" sz="2400" dirty="0"/>
              <a:t>ư</a:t>
            </a:r>
            <a:r>
              <a:rPr lang="en-US" sz="2400" dirty="0"/>
              <a:t>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siêu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cục</a:t>
            </a:r>
            <a:r>
              <a:rPr lang="en-US" sz="2400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$_SESSION</a:t>
            </a:r>
          </a:p>
        </p:txBody>
      </p:sp>
    </p:spTree>
    <p:extLst>
      <p:ext uri="{BB962C8B-B14F-4D97-AF65-F5344CB8AC3E}">
        <p14:creationId xmlns:p14="http://schemas.microsoft.com/office/powerpoint/2010/main" val="392775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2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TTTuanFontUTM">
      <a:majorFont>
        <a:latin typeface="UTM Avo"/>
        <a:ea typeface=""/>
        <a:cs typeface=""/>
      </a:majorFont>
      <a:minorFont>
        <a:latin typeface="UTM Aptima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1248</TotalTime>
  <Words>792</Words>
  <Application>Microsoft Office PowerPoint</Application>
  <PresentationFormat>On-screen Show (4:3)</PresentationFormat>
  <Paragraphs>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Calibri</vt:lpstr>
      <vt:lpstr>Consolas</vt:lpstr>
      <vt:lpstr>Courier New</vt:lpstr>
      <vt:lpstr>Tw Cen MT</vt:lpstr>
      <vt:lpstr>UTM Aptima</vt:lpstr>
      <vt:lpstr>UTM Avo</vt:lpstr>
      <vt:lpstr>Wingdings</vt:lpstr>
      <vt:lpstr>Wingdings 2</vt:lpstr>
      <vt:lpstr>Theme2</vt:lpstr>
      <vt:lpstr>PHP cookies &amp; sessions</vt:lpstr>
      <vt:lpstr>Cookies</vt:lpstr>
      <vt:lpstr>Cookies có quá tệ?</vt:lpstr>
      <vt:lpstr>Sessions</vt:lpstr>
      <vt:lpstr>Cookies vs Sessions</vt:lpstr>
      <vt:lpstr>Tạo 01 cookie</vt:lpstr>
      <vt:lpstr>Trích xuất giá trị của Cookie</vt:lpstr>
      <vt:lpstr>Xóa  Cookie</vt:lpstr>
      <vt:lpstr>Bắt đầu/Kết thúc 01 session</vt:lpstr>
      <vt:lpstr>Bài tập</vt:lpstr>
      <vt:lpstr>Bài tập</vt:lpstr>
      <vt:lpstr>Bài tập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 File Input/Output</dc:title>
  <dc:creator>Xenia Mountrouidou</dc:creator>
  <cp:lastModifiedBy>Thanh Tuan</cp:lastModifiedBy>
  <cp:revision>88</cp:revision>
  <dcterms:created xsi:type="dcterms:W3CDTF">2011-07-31T21:27:15Z</dcterms:created>
  <dcterms:modified xsi:type="dcterms:W3CDTF">2020-04-09T09:43:00Z</dcterms:modified>
</cp:coreProperties>
</file>