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70" r:id="rId2"/>
    <p:sldId id="271" r:id="rId3"/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5" r:id="rId20"/>
    <p:sldId id="276" r:id="rId21"/>
    <p:sldId id="277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7889" autoAdjust="0"/>
  </p:normalViewPr>
  <p:slideViewPr>
    <p:cSldViewPr>
      <p:cViewPr varScale="1">
        <p:scale>
          <a:sx n="86" d="100"/>
          <a:sy n="86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870-9C11-4DAE-AFF7-EC38A6694672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FD30-B056-401E-966A-B8BB8A61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 side includes saves a lot of work. This means that you can create a standard header, footer, or menu file for all your web pages. When the header needs to be updated, you can only update the include file, or when you add a new page to your site, you can simply change the menu file (instead of updating the links on all your web pages).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2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100" dirty="0"/>
              <a:t>glob("foo/bar/*.doc") returns all .doc files in the foo/bar subdirectory</a:t>
            </a:r>
          </a:p>
          <a:p>
            <a:r>
              <a:rPr lang="en-US" sz="2400" dirty="0"/>
              <a:t>glob("food*") returns all files whose names begin with "food"</a:t>
            </a:r>
          </a:p>
          <a:p>
            <a:r>
              <a:rPr lang="en-US" sz="2400" dirty="0"/>
              <a:t>glob("lecture*/slides*.</a:t>
            </a:r>
            <a:r>
              <a:rPr lang="en-US" sz="2400" dirty="0" err="1"/>
              <a:t>ppt</a:t>
            </a:r>
            <a:r>
              <a:rPr lang="en-US" sz="2400" dirty="0"/>
              <a:t>") examines all directories whose names begin with lecture and grabs all files whose names begin with "slides" and end with</a:t>
            </a:r>
            <a:r>
              <a:rPr lang="en-US" sz="2400" baseline="0" dirty="0"/>
              <a:t> </a:t>
            </a:r>
            <a:r>
              <a:rPr lang="en-US" sz="2400" dirty="0"/>
              <a:t>".</a:t>
            </a:r>
            <a:r>
              <a:rPr lang="en-US" sz="2400" dirty="0" err="1"/>
              <a:t>ppt</a:t>
            </a:r>
            <a:r>
              <a:rPr lang="en-US" sz="2400" dirty="0"/>
              <a:t>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/>
              <a:t>basename</a:t>
            </a:r>
            <a:r>
              <a:rPr lang="en-US" sz="2400" dirty="0"/>
              <a:t>("foo/bar/baz.txt") returns "baz.txt"</a:t>
            </a:r>
          </a:p>
          <a:p>
            <a:endParaRPr lang="en-US" sz="2400" dirty="0"/>
          </a:p>
          <a:p>
            <a:endParaRPr lang="en-US" sz="24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annoyingly, the current directory (".") and parent directory ("..") are included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don't need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basename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scandir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because it returns the file's names only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file_put_contents</a:t>
            </a:r>
            <a:r>
              <a:rPr lang="en-US" sz="1200" dirty="0"/>
              <a:t> can be called with an optional third parameter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appends (adds to the end) rather than replacing previous contents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dirty="0"/>
              <a:t>a convenience, so you can refer to $username instead of $values[0], etc.</a:t>
            </a:r>
            <a:endParaRPr lang="en-US" sz="18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/>
              <a:t>a convenience, so you can refer to $username instead of $values[0], etc.</a:t>
            </a:r>
            <a:endParaRPr lang="en-US" sz="180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more complex string splitting, you can use regular expressions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 can filter by accepting wildcard paths with the * character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F81D78-F3A2-4B8C-BE39-B3F1483A4445}" type="datetime1">
              <a:rPr lang="en-US" smtClean="0"/>
              <a:t>3/29/22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E45EB-BC3F-4E31-8014-C870F40B43F0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699048EC-93C4-41FF-9D77-88F5330BFD6A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4B0248-52E2-459B-9E4F-C83CB39DBC23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B525F4-16C1-47C9-8626-152F7C609A67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ACAA1F-940F-4516-94CA-AEEE07C0EBC9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C07F0F-DD7B-4A3E-A874-64DDD8B3D090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5246ED-87ED-4493-80E6-1DC26BB54994}" type="datetime1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F66FF7-0DF8-42CE-8DBC-EE02E863C33C}" type="datetime1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15525-6613-4C43-B25F-088194C65602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71AE32BB-D0AB-4295-BBDD-75165D48FD3C}" type="datetime1">
              <a:rPr lang="en-US" smtClean="0"/>
              <a:t>3/29/22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A039FBA2-7800-4147-8CBC-DA2706A08910}" type="datetime1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scand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.net/glob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fileperms" TargetMode="External"/><Relationship Id="rId13" Type="http://schemas.openxmlformats.org/officeDocument/2006/relationships/hyperlink" Target="http://www.php.net/disk_free_space" TargetMode="External"/><Relationship Id="rId18" Type="http://schemas.openxmlformats.org/officeDocument/2006/relationships/hyperlink" Target="http://www.php.net/chgrp" TargetMode="External"/><Relationship Id="rId3" Type="http://schemas.openxmlformats.org/officeDocument/2006/relationships/hyperlink" Target="http://www.php.net/file_get_contents" TargetMode="External"/><Relationship Id="rId21" Type="http://schemas.openxmlformats.org/officeDocument/2006/relationships/hyperlink" Target="http://www.php.net/rmdir" TargetMode="External"/><Relationship Id="rId7" Type="http://schemas.openxmlformats.org/officeDocument/2006/relationships/hyperlink" Target="http://www.php.net/filesize" TargetMode="External"/><Relationship Id="rId12" Type="http://schemas.openxmlformats.org/officeDocument/2006/relationships/hyperlink" Target="http://www.php.net/is_writable" TargetMode="External"/><Relationship Id="rId17" Type="http://schemas.openxmlformats.org/officeDocument/2006/relationships/hyperlink" Target="http://www.php.net/chmod" TargetMode="External"/><Relationship Id="rId2" Type="http://schemas.openxmlformats.org/officeDocument/2006/relationships/hyperlink" Target="http://www.php.net/file" TargetMode="External"/><Relationship Id="rId16" Type="http://schemas.openxmlformats.org/officeDocument/2006/relationships/hyperlink" Target="http://www.php.net/unlink" TargetMode="External"/><Relationship Id="rId20" Type="http://schemas.openxmlformats.org/officeDocument/2006/relationships/hyperlink" Target="http://www.php.net/mkd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file_exists" TargetMode="External"/><Relationship Id="rId11" Type="http://schemas.openxmlformats.org/officeDocument/2006/relationships/hyperlink" Target="http://www.php.net/is_readable" TargetMode="External"/><Relationship Id="rId5" Type="http://schemas.openxmlformats.org/officeDocument/2006/relationships/hyperlink" Target="http://www.php.net/basename" TargetMode="External"/><Relationship Id="rId15" Type="http://schemas.openxmlformats.org/officeDocument/2006/relationships/hyperlink" Target="http://www.php.net/rename" TargetMode="External"/><Relationship Id="rId23" Type="http://schemas.openxmlformats.org/officeDocument/2006/relationships/hyperlink" Target="http://www.php.net/scandir" TargetMode="External"/><Relationship Id="rId10" Type="http://schemas.openxmlformats.org/officeDocument/2006/relationships/hyperlink" Target="http://www.php.net/is_dir" TargetMode="External"/><Relationship Id="rId19" Type="http://schemas.openxmlformats.org/officeDocument/2006/relationships/hyperlink" Target="http://www.php.net/chown" TargetMode="External"/><Relationship Id="rId4" Type="http://schemas.openxmlformats.org/officeDocument/2006/relationships/hyperlink" Target="http://www.php.net/file_put_contents" TargetMode="External"/><Relationship Id="rId9" Type="http://schemas.openxmlformats.org/officeDocument/2006/relationships/hyperlink" Target="http://www.php.net/filemtime" TargetMode="External"/><Relationship Id="rId14" Type="http://schemas.openxmlformats.org/officeDocument/2006/relationships/hyperlink" Target="http://www.php.net/copy" TargetMode="External"/><Relationship Id="rId22" Type="http://schemas.openxmlformats.org/officeDocument/2006/relationships/hyperlink" Target="http://www.php.net/glo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include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CEE58-BB30-497C-96AB-9A497C174467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41739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an array: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8153400" cy="400110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list($var1, ...,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 array;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3810000"/>
            <a:ext cx="8153400" cy="1066800"/>
          </a:xfrm>
        </p:spPr>
        <p:txBody>
          <a:bodyPr/>
          <a:lstStyle/>
          <a:p>
            <a:r>
              <a:rPr lang="en-US" sz="2400" dirty="0"/>
              <a:t>the list function accepts a comma-separated list of variable names as parameters</a:t>
            </a:r>
          </a:p>
          <a:p>
            <a:r>
              <a:rPr lang="en-US" sz="2400" dirty="0"/>
              <a:t>use this to quickly "unpack" an array's contents into several 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432" y="2438400"/>
            <a:ext cx="8153400" cy="129266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$values = array(“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mundruid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"18", “f", "96");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list($username, $age, $gender, $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iq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$values;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			        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17021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files,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8153400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Xenia Mountrouidou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(919)685-2181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570-86-7326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contents of file personal.txt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4114800"/>
            <a:ext cx="8153400" cy="1066800"/>
          </a:xfrm>
        </p:spPr>
        <p:txBody>
          <a:bodyPr/>
          <a:lstStyle/>
          <a:p>
            <a:r>
              <a:rPr lang="en-US" sz="2400" dirty="0"/>
              <a:t>reads the file into an array of lines and unpacks the lines into variables</a:t>
            </a:r>
          </a:p>
          <a:p>
            <a:r>
              <a:rPr lang="en-US" sz="2400" dirty="0"/>
              <a:t>Need to know a file's exact length/format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9432" y="2974538"/>
            <a:ext cx="8153400" cy="67710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list($name, $phone,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 file("personal.txt");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        		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24435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Splitting/joining strings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8153400" cy="98488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$array = explode(delimiter, string);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$string = implode(delimiter, array);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							  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4572000"/>
            <a:ext cx="8153400" cy="1066800"/>
          </a:xfrm>
        </p:spPr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explode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implode </a:t>
            </a:r>
            <a:r>
              <a:rPr lang="en-US" sz="2400" dirty="0"/>
              <a:t>convert between strings and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432" y="2974538"/>
            <a:ext cx="8153400" cy="129266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$class = "CS 380 01";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$class1 =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explode(" ", $s);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# ("CS", “380", “01")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$class2 =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implode("...", $a);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# "CSE...380...01"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      		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44729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explode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311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Harry Potter,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J.K. Rowling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 Lord of the Rings, J.R.R. Tolkien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Dune, Frank Herbert  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					        contents of input file books.txt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050738"/>
            <a:ext cx="8153400" cy="252376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(file(“books.txt") as $book)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list($title, $author)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explode(“,", $book);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&lt;p&gt; Book title: &lt;?= $title ?&gt;, Author: &lt;?= $author ?&gt; &lt;/p&gt;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      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  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03415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directories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2443963"/>
              </p:ext>
            </p:extLst>
          </p:nvPr>
        </p:nvGraphicFramePr>
        <p:xfrm>
          <a:off x="612775" y="1752600"/>
          <a:ext cx="8153400" cy="4297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3"/>
                        </a:rPr>
                        <a:t>scandir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an array of all file names in a given directory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(returns just the file names, such as "</a:t>
                      </a:r>
                      <a:r>
                        <a:rPr lang="en-US" sz="2400" dirty="0">
                          <a:latin typeface="Courier New" pitchFamily="49" charset="0"/>
                          <a:cs typeface="Courier New" pitchFamily="49" charset="0"/>
                        </a:rPr>
                        <a:t>myfile.txt</a:t>
                      </a:r>
                      <a:r>
                        <a:rPr lang="en-US" sz="2400" dirty="0"/>
                        <a:t>")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/>
                        </a:rPr>
                        <a:t>glob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an array of all file names that match a given pattern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(returns a file path and name, such as "</a:t>
                      </a:r>
                      <a:r>
                        <a:rPr lang="en-US" sz="2400" dirty="0">
                          <a:latin typeface="Courier New" pitchFamily="49" charset="0"/>
                          <a:cs typeface="Courier New" pitchFamily="49" charset="0"/>
                        </a:rPr>
                        <a:t>foo/bar/myfile.txt</a:t>
                      </a:r>
                      <a:r>
                        <a:rPr lang="en-US" sz="2400" dirty="0"/>
                        <a:t>")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glob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55454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reverse all poems in the poetry directory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$poems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glob("poetry/poem*.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($poems as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poemfile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$text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poemfile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poemfile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($text));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print "I just reversed 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basename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poemfile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8153400" cy="1066800"/>
          </a:xfrm>
        </p:spPr>
        <p:txBody>
          <a:bodyPr/>
          <a:lstStyle/>
          <a:p>
            <a:r>
              <a:rPr lang="en-US" sz="2400" dirty="0"/>
              <a:t>glob can match a "wildcard" path with the * character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basename</a:t>
            </a:r>
            <a:r>
              <a:rPr lang="en-US" sz="2400" dirty="0"/>
              <a:t> function strips any leading directory from a file path</a:t>
            </a:r>
          </a:p>
        </p:txBody>
      </p:sp>
    </p:spTree>
    <p:extLst>
      <p:ext uri="{BB962C8B-B14F-4D97-AF65-F5344CB8AC3E}">
        <p14:creationId xmlns:p14="http://schemas.microsoft.com/office/powerpoint/2010/main" val="84588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glob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55454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reverse all poems in the poetry directory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$poems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glob("poetry/poem*.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($poems as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poemfile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$text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poemfile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poemfile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($text));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print "I just reversed 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basename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poemfile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8153400" cy="1066800"/>
          </a:xfrm>
        </p:spPr>
        <p:txBody>
          <a:bodyPr/>
          <a:lstStyle/>
          <a:p>
            <a:r>
              <a:rPr lang="en-US" sz="2400" dirty="0"/>
              <a:t>glob can match a "wildcard" path with the * character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basename</a:t>
            </a:r>
            <a:r>
              <a:rPr lang="en-US" sz="2400" dirty="0"/>
              <a:t> function strips any leading directory from a file path</a:t>
            </a:r>
          </a:p>
        </p:txBody>
      </p:sp>
    </p:spTree>
    <p:extLst>
      <p:ext uri="{BB962C8B-B14F-4D97-AF65-F5344CB8AC3E}">
        <p14:creationId xmlns:p14="http://schemas.microsoft.com/office/powerpoint/2010/main" val="246181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scandir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317009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$folder = "taxes/old";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scandir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($folder)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as $filename)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&lt;li&gt; &lt;?= $filename ?&gt; &lt;/li&gt;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004137"/>
            <a:ext cx="8153400" cy="144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2009_w2.pdf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2007_1099.doc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		      output</a:t>
            </a:r>
          </a:p>
        </p:txBody>
      </p:sp>
    </p:spTree>
    <p:extLst>
      <p:ext uri="{BB962C8B-B14F-4D97-AF65-F5344CB8AC3E}">
        <p14:creationId xmlns:p14="http://schemas.microsoft.com/office/powerpoint/2010/main" val="4161601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CEE58-BB30-497C-96AB-9A497C174467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51318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/>
          <a:lstStyle/>
          <a:p>
            <a:r>
              <a:rPr lang="en-US" dirty="0"/>
              <a:t>Used to change the normal flow of the code execution if a specified error (exceptional) condition occurs.</a:t>
            </a:r>
          </a:p>
          <a:p>
            <a:r>
              <a:rPr lang="en-US" dirty="0"/>
              <a:t>What normally happens when an exception is triggered:</a:t>
            </a:r>
          </a:p>
          <a:p>
            <a:pPr lvl="1"/>
            <a:r>
              <a:rPr lang="en-US" dirty="0"/>
              <a:t>current code state is saved</a:t>
            </a:r>
          </a:p>
          <a:p>
            <a:pPr lvl="1"/>
            <a:r>
              <a:rPr lang="en-US" dirty="0"/>
              <a:t>code execution will switch to a predefined (custom) exception handler function</a:t>
            </a:r>
          </a:p>
          <a:p>
            <a:pPr lvl="1"/>
            <a:r>
              <a:rPr lang="en-US" dirty="0"/>
              <a:t>the handler may then </a:t>
            </a:r>
          </a:p>
          <a:p>
            <a:pPr lvl="2"/>
            <a:r>
              <a:rPr lang="en-US" dirty="0"/>
              <a:t>resume the execution from the saved code state, </a:t>
            </a:r>
          </a:p>
          <a:p>
            <a:pPr lvl="2"/>
            <a:r>
              <a:rPr lang="en-US" dirty="0"/>
              <a:t>terminate the script execution or </a:t>
            </a:r>
          </a:p>
          <a:p>
            <a:pPr lvl="2"/>
            <a:r>
              <a:rPr lang="en-US" dirty="0"/>
              <a:t>continue the script from a different location in the code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CCEE58-BB30-497C-96AB-9A497C1744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Include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the content of one PHP file into another PHP file before the server executes it</a:t>
            </a:r>
          </a:p>
          <a:p>
            <a:r>
              <a:rPr lang="en-US" dirty="0"/>
              <a:t>Use the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include() </a:t>
            </a:r>
            <a:r>
              <a:rPr lang="en-US" dirty="0"/>
              <a:t>generates a warning, but the script will continue execution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require() </a:t>
            </a:r>
            <a:r>
              <a:rPr lang="en-US" dirty="0"/>
              <a:t>generates a fatal error, and the script will stop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CCEE58-BB30-497C-96AB-9A497C1744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0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example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440120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//create function with an exception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“correct”)!= 0)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 new Exception(“String is not correct!");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//trigger exception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checkStr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(“wrong”);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?&gt;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03657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example (cont.)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5293757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//create function with an exception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//trigger exception in a "try" block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checkStr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(“wrong”);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//If the exception is thrown, this text will not be shown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echo 'If you see this, the string is correct';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//catch exception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catch(Exception $e)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echo 'Message: ' .$e-&gt;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?&gt;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60914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larger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4495800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/>
              <a:t>a random quote </a:t>
            </a:r>
            <a:r>
              <a:rPr lang="en-US" dirty="0"/>
              <a:t>of </a:t>
            </a:r>
            <a:r>
              <a:rPr lang="en-US"/>
              <a:t>the day:</a:t>
            </a:r>
            <a:endParaRPr lang="en-US" dirty="0"/>
          </a:p>
          <a:p>
            <a:r>
              <a:rPr lang="en-US" sz="2000" dirty="0"/>
              <a:t>I don't know half of you half as well as I should like; and I like less than half of you half as well as you deserve. </a:t>
            </a:r>
          </a:p>
          <a:p>
            <a:pPr marL="0" indent="0">
              <a:buNone/>
            </a:pPr>
            <a:r>
              <a:rPr lang="en-US" sz="2000" b="1" dirty="0"/>
              <a:t>    J. R. R. Tolkien (1892 - 1973)</a:t>
            </a:r>
            <a:r>
              <a:rPr lang="en-US" sz="2000" dirty="0"/>
              <a:t>, </a:t>
            </a:r>
            <a:r>
              <a:rPr lang="en-US" sz="2000" i="1" dirty="0"/>
              <a:t>The Fellowship of the Ring</a:t>
            </a:r>
          </a:p>
          <a:p>
            <a:r>
              <a:rPr lang="en-US" sz="2000" dirty="0"/>
              <a:t>I have not failed. I've just found 10,000 ways that won't work. </a:t>
            </a:r>
          </a:p>
          <a:p>
            <a:pPr marL="0" indent="0">
              <a:buNone/>
            </a:pPr>
            <a:r>
              <a:rPr lang="en-US" sz="2000" b="1" dirty="0"/>
              <a:t>     Thomas A. Edison (1847 - 1931)</a:t>
            </a:r>
            <a:r>
              <a:rPr lang="en-US" sz="2000" dirty="0"/>
              <a:t>, </a:t>
            </a:r>
            <a:r>
              <a:rPr lang="en-US" sz="2000" i="1" dirty="0"/>
              <a:t>(attributed)</a:t>
            </a:r>
          </a:p>
          <a:p>
            <a:r>
              <a:rPr lang="en-US" sz="2000" dirty="0"/>
              <a:t>I am among those who think that science has great beauty. A scientist in his laboratory is not only a technician: he is also a child placed before natural phenomena which impress him like a fairy tale. </a:t>
            </a:r>
            <a:br>
              <a:rPr lang="en-US" sz="2000" dirty="0"/>
            </a:br>
            <a:r>
              <a:rPr lang="en-US" sz="2000" b="1" dirty="0"/>
              <a:t>Marie Curie (1867 - 1934)</a:t>
            </a:r>
          </a:p>
          <a:p>
            <a:r>
              <a:rPr lang="en-US" sz="2000" dirty="0"/>
              <a:t>I love deadlines. I like the whooshing sound they make as they fly by. </a:t>
            </a:r>
            <a:r>
              <a:rPr lang="en-US" sz="2000" b="1" dirty="0"/>
              <a:t>Douglas Adams</a:t>
            </a:r>
          </a:p>
          <a:p>
            <a:r>
              <a:rPr lang="en-US" sz="2000" dirty="0"/>
              <a:t>Statistics: The only science that enables different experts using the same figures to draw different conclusions. </a:t>
            </a:r>
          </a:p>
          <a:p>
            <a:pPr marL="0" indent="0">
              <a:buNone/>
            </a:pPr>
            <a:r>
              <a:rPr lang="en-US" sz="2000" b="1" dirty="0"/>
              <a:t>    Evan </a:t>
            </a:r>
            <a:r>
              <a:rPr lang="en-US" sz="2000" b="1" dirty="0" err="1"/>
              <a:t>Esar</a:t>
            </a: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CCEE58-BB30-497C-96AB-9A497C1744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include() </a:t>
            </a:r>
            <a:r>
              <a:rPr lang="en-US" dirty="0"/>
              <a:t>example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default.php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"&gt;Home&lt;/a&gt;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tutorials.php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"&gt;Tutorials&lt;/a&gt;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references.php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"&gt;References&lt;/a&gt;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examples.php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"&gt;Examples&lt;/a&gt;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contact.php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"&gt;Contact Us&lt;/a&gt; 	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PHP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048000"/>
            <a:ext cx="8153400" cy="378565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leftmenu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include("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menu.php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 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&lt;h1&gt;Welcome to my home page.&lt;/h1&gt;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&lt;p&gt;I have a great menu here.&lt;/p&gt;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&lt;/html&gt;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		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879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CEE58-BB30-497C-96AB-9A497C174467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03883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I/O functions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49475273"/>
              </p:ext>
            </p:extLst>
          </p:nvPr>
        </p:nvGraphicFramePr>
        <p:xfrm>
          <a:off x="612775" y="1600200"/>
          <a:ext cx="8153400" cy="4480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function name(s) 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category 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file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3"/>
                        </a:rPr>
                        <a:t>file_get_contents</a:t>
                      </a:r>
                      <a:r>
                        <a:rPr lang="en-US" sz="2400" dirty="0"/>
                        <a:t>, </a:t>
                      </a:r>
                      <a:br>
                        <a:rPr lang="en-US" sz="2400" dirty="0"/>
                      </a:br>
                      <a:r>
                        <a:rPr lang="en-US" sz="2400" dirty="0" err="1">
                          <a:hlinkClick r:id="rId4"/>
                        </a:rPr>
                        <a:t>file_put_contents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reading/writing entire files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5"/>
                        </a:rPr>
                        <a:t>basename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6"/>
                        </a:rPr>
                        <a:t>file_exists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7"/>
                        </a:rPr>
                        <a:t>filesize</a:t>
                      </a:r>
                      <a:r>
                        <a:rPr lang="en-US" sz="2400" dirty="0"/>
                        <a:t>, </a:t>
                      </a:r>
                      <a:br>
                        <a:rPr lang="en-US" sz="2400" dirty="0"/>
                      </a:br>
                      <a:r>
                        <a:rPr lang="en-US" sz="2400" dirty="0" err="1">
                          <a:hlinkClick r:id="rId8"/>
                        </a:rPr>
                        <a:t>fileperms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9"/>
                        </a:rPr>
                        <a:t>filemtime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10"/>
                        </a:rPr>
                        <a:t>is_dir</a:t>
                      </a:r>
                      <a:r>
                        <a:rPr lang="en-US" sz="2400" dirty="0"/>
                        <a:t>, </a:t>
                      </a:r>
                      <a:br>
                        <a:rPr lang="en-US" sz="2400" dirty="0"/>
                      </a:br>
                      <a:r>
                        <a:rPr lang="en-US" sz="2400" dirty="0" err="1">
                          <a:hlinkClick r:id="rId11"/>
                        </a:rPr>
                        <a:t>is_readable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12"/>
                        </a:rPr>
                        <a:t>is_writable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13"/>
                        </a:rPr>
                        <a:t>disk_free_space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asking for information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14"/>
                        </a:rPr>
                        <a:t>copy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15"/>
                        </a:rPr>
                        <a:t>rename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16"/>
                        </a:rPr>
                        <a:t>unlink</a:t>
                      </a:r>
                      <a:r>
                        <a:rPr lang="en-US" sz="2400" dirty="0"/>
                        <a:t>, </a:t>
                      </a:r>
                      <a:br>
                        <a:rPr lang="en-US" sz="2400" dirty="0"/>
                      </a:br>
                      <a:r>
                        <a:rPr lang="en-US" sz="2400" dirty="0" err="1">
                          <a:hlinkClick r:id="rId17"/>
                        </a:rPr>
                        <a:t>chmod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18"/>
                        </a:rPr>
                        <a:t>chgrp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19"/>
                        </a:rPr>
                        <a:t>chown</a:t>
                      </a:r>
                      <a:r>
                        <a:rPr lang="en-US" sz="2400" dirty="0"/>
                        <a:t>, </a:t>
                      </a:r>
                      <a:br>
                        <a:rPr lang="en-US" sz="2400" dirty="0"/>
                      </a:br>
                      <a:r>
                        <a:rPr lang="en-US" sz="2400" dirty="0" err="1">
                          <a:hlinkClick r:id="rId20"/>
                        </a:rPr>
                        <a:t>mkdir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21"/>
                        </a:rPr>
                        <a:t>rmdir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manipulating files and directories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2"/>
                        </a:rPr>
                        <a:t>glob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rId23"/>
                        </a:rPr>
                        <a:t>scandir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reading directories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CCEE58-BB30-497C-96AB-9A497C1744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files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5993279"/>
              </p:ext>
            </p:extLst>
          </p:nvPr>
        </p:nvGraphicFramePr>
        <p:xfrm>
          <a:off x="685800" y="1600200"/>
          <a:ext cx="8153400" cy="304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contents of foo.txt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file("foo.txt")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file_get_contents</a:t>
                      </a:r>
                      <a:r>
                        <a:rPr lang="en-US" sz="2400" b="1" dirty="0"/>
                        <a:t>("foo.txt")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Hello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how are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you? </a:t>
                      </a:r>
                    </a:p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I'm fine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array(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"Hello\n",   #0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"how are\n", #1             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"you?\n",    #2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"\n",        #3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"I'm fine\n" #4 )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"Hello\n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how are\n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you?\n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\n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I'm fine\n"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CCEE58-BB30-497C-96AB-9A497C174467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 bwMode="auto">
          <a:xfrm>
            <a:off x="612648" y="4876800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400" dirty="0"/>
              <a:t> returns lines of a file as an array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returns entire contents of a file as a string</a:t>
            </a:r>
          </a:p>
        </p:txBody>
      </p:sp>
    </p:spTree>
    <p:extLst>
      <p:ext uri="{BB962C8B-B14F-4D97-AF65-F5344CB8AC3E}">
        <p14:creationId xmlns:p14="http://schemas.microsoft.com/office/powerpoint/2010/main" val="60382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an entire 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3276600"/>
            <a:ext cx="8153400" cy="1066800"/>
          </a:xfrm>
        </p:spPr>
        <p:txBody>
          <a:bodyPr/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400" dirty="0"/>
              <a:t> returns entire contents of a file as a string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writes a string into a file, replacing any prior contents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8153400" cy="132343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reverse a file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$text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("poem.txt");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$text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($text);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("poem.txt", $text);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95771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8153400" cy="132343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add a line to a file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new_text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"P.S. ILY, GTG TTYL!~";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("poem.txt",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new_text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FILE_APPEND);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  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53458"/>
              </p:ext>
            </p:extLst>
          </p:nvPr>
        </p:nvGraphicFramePr>
        <p:xfrm>
          <a:off x="612775" y="3223101"/>
          <a:ext cx="8153400" cy="237744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old contents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new contents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Roses are red, </a:t>
                      </a:r>
                    </a:p>
                    <a:p>
                      <a:r>
                        <a:rPr lang="en-US" sz="2400" dirty="0"/>
                        <a:t>Violets are blue. </a:t>
                      </a:r>
                    </a:p>
                    <a:p>
                      <a:r>
                        <a:rPr lang="en-US" sz="2400" dirty="0"/>
                        <a:t>All my base, </a:t>
                      </a:r>
                    </a:p>
                    <a:p>
                      <a:r>
                        <a:rPr lang="en-US" sz="2400" dirty="0"/>
                        <a:t>Are belong to you.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Roses are red, </a:t>
                      </a:r>
                    </a:p>
                    <a:p>
                      <a:r>
                        <a:rPr lang="en-US" sz="2400" dirty="0"/>
                        <a:t>Violets are blue. </a:t>
                      </a:r>
                    </a:p>
                    <a:p>
                      <a:r>
                        <a:rPr lang="en-US" sz="2400" dirty="0"/>
                        <a:t>All my base, </a:t>
                      </a:r>
                    </a:p>
                    <a:p>
                      <a:r>
                        <a:rPr lang="en-US" sz="2400" dirty="0"/>
                        <a:t>Are belong to you. </a:t>
                      </a:r>
                    </a:p>
                    <a:p>
                      <a:r>
                        <a:rPr lang="en-US" sz="2400" dirty="0"/>
                        <a:t>P.S. ILY, GTG TTYL!~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8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/>
              <a:t>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76400"/>
            <a:ext cx="8153400" cy="255454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display lines of file as a bulleted list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$lines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file("todolist.txt");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($lines as $line)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?&gt;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&lt;li&gt; &lt;?= $line ?&gt; &lt;/li&gt;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  			        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4419600"/>
            <a:ext cx="8153400" cy="1066800"/>
          </a:xfrm>
        </p:spPr>
        <p:txBody>
          <a:bodyPr/>
          <a:lstStyle/>
          <a:p>
            <a:r>
              <a:rPr lang="en-US" sz="2400" dirty="0"/>
              <a:t>file returns the lines of a file as an array of strings</a:t>
            </a:r>
          </a:p>
          <a:p>
            <a:pPr lvl="1"/>
            <a:r>
              <a:rPr lang="en-US" sz="2100" dirty="0"/>
              <a:t>each string ends with \n</a:t>
            </a:r>
          </a:p>
          <a:p>
            <a:pPr lvl="1"/>
            <a:r>
              <a:rPr lang="en-US" sz="2100" dirty="0"/>
              <a:t>to strip the \n off each line, use optional second parameter: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723692"/>
            <a:ext cx="8153400" cy="67710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$lines = file("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todolist.txt",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FILE_IGNORE_NEW_LINES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			        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85910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453</TotalTime>
  <Words>2083</Words>
  <Application>Microsoft Macintosh PowerPoint</Application>
  <PresentationFormat>On-screen Show (4:3)</PresentationFormat>
  <Paragraphs>291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Times New Roman</vt:lpstr>
      <vt:lpstr>Tw Cen MT</vt:lpstr>
      <vt:lpstr>Wingdings</vt:lpstr>
      <vt:lpstr>Wingdings 2</vt:lpstr>
      <vt:lpstr>Theme2</vt:lpstr>
      <vt:lpstr>PHP include file</vt:lpstr>
      <vt:lpstr>PHP Include File </vt:lpstr>
      <vt:lpstr>include() example</vt:lpstr>
      <vt:lpstr>PHP File Input/Output</vt:lpstr>
      <vt:lpstr>PHP file I/O functions</vt:lpstr>
      <vt:lpstr>Reading/writing files</vt:lpstr>
      <vt:lpstr>Reading/writing an entire file</vt:lpstr>
      <vt:lpstr>Appending to a file</vt:lpstr>
      <vt:lpstr>The file function</vt:lpstr>
      <vt:lpstr>Unpacking an array: list</vt:lpstr>
      <vt:lpstr>Fixed-length files, file and list</vt:lpstr>
      <vt:lpstr>Splitting/joining strings</vt:lpstr>
      <vt:lpstr>Example explode</vt:lpstr>
      <vt:lpstr>Reading directories</vt:lpstr>
      <vt:lpstr>Example for glob</vt:lpstr>
      <vt:lpstr>Example for glob</vt:lpstr>
      <vt:lpstr>Example for scandir</vt:lpstr>
      <vt:lpstr>PHP Exceptions</vt:lpstr>
      <vt:lpstr>Exceptions</vt:lpstr>
      <vt:lpstr>Exception example</vt:lpstr>
      <vt:lpstr>Exception example (cont.)</vt:lpstr>
      <vt:lpstr>PHP larger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File Input/Output</dc:title>
  <dc:creator>Xenia Mountrouidou</dc:creator>
  <cp:lastModifiedBy>Trần Thanh Tuấn</cp:lastModifiedBy>
  <cp:revision>60</cp:revision>
  <dcterms:created xsi:type="dcterms:W3CDTF">2011-07-31T21:27:15Z</dcterms:created>
  <dcterms:modified xsi:type="dcterms:W3CDTF">2022-03-29T15:07:04Z</dcterms:modified>
</cp:coreProperties>
</file>