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4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1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7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2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7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9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31C9-7828-45C4-8BDD-28A9AF989B1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9029FE-1A39-437B-B1E7-8527532BD7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3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4E4A-569B-4E37-8DFE-ED4E5E0C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E9FF9C-8854-48EE-AFE5-4BEB7E1A2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651191"/>
              </p:ext>
            </p:extLst>
          </p:nvPr>
        </p:nvGraphicFramePr>
        <p:xfrm>
          <a:off x="5863949" y="381663"/>
          <a:ext cx="4711286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286">
                  <a:extLst>
                    <a:ext uri="{9D8B030D-6E8A-4147-A177-3AD203B41FA5}">
                      <a16:colId xmlns:a16="http://schemas.microsoft.com/office/drawing/2014/main" val="1374396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 </a:t>
                      </a:r>
                      <a:r>
                        <a:rPr lang="en-US" dirty="0" err="1"/>
                        <a:t>GiaSuc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1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maSo:String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canNang</a:t>
                      </a:r>
                      <a:r>
                        <a:rPr lang="en-US" dirty="0"/>
                        <a:t>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tuoi:int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GiaSuc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GiaSuc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maSo:String,canNang:float,tuoi:int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nhap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xuat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tinhLuongSua</a:t>
                      </a:r>
                      <a:r>
                        <a:rPr lang="en-US" dirty="0"/>
                        <a:t>(): abstract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6162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CDD87D-2A83-445D-815B-00819BF8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6328"/>
              </p:ext>
            </p:extLst>
          </p:nvPr>
        </p:nvGraphicFramePr>
        <p:xfrm>
          <a:off x="2189216" y="3891727"/>
          <a:ext cx="4064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793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9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nhap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xuat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tinhLuongSua</a:t>
                      </a:r>
                      <a:r>
                        <a:rPr lang="en-US" dirty="0"/>
                        <a:t>(): float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28937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D4906E89-CCF7-405E-9A15-96A1C225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71015"/>
              </p:ext>
            </p:extLst>
          </p:nvPr>
        </p:nvGraphicFramePr>
        <p:xfrm>
          <a:off x="6990854" y="4004371"/>
          <a:ext cx="4064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793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9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nhap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xuat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tinhLuongSua</a:t>
                      </a:r>
                      <a:r>
                        <a:rPr lang="en-US" dirty="0"/>
                        <a:t>(): float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2893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706CB3F-0386-4AC9-B8E3-5C8D2F2B2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1199"/>
              </p:ext>
            </p:extLst>
          </p:nvPr>
        </p:nvGraphicFramePr>
        <p:xfrm>
          <a:off x="305433" y="216616"/>
          <a:ext cx="4711285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285">
                  <a:extLst>
                    <a:ext uri="{9D8B030D-6E8A-4147-A177-3AD203B41FA5}">
                      <a16:colId xmlns:a16="http://schemas.microsoft.com/office/drawing/2014/main" val="128459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NongTrai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5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dsGiaSuc</a:t>
                      </a:r>
                      <a:r>
                        <a:rPr lang="en-US" dirty="0"/>
                        <a:t>: List&lt;</a:t>
                      </a:r>
                      <a:r>
                        <a:rPr lang="en-US" dirty="0" err="1"/>
                        <a:t>GiaSuc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9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nhap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xuat</a:t>
                      </a:r>
                      <a:r>
                        <a:rPr lang="en-US" dirty="0"/>
                        <a:t>():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tinhTongLuongSua</a:t>
                      </a:r>
                      <a:r>
                        <a:rPr lang="en-US" dirty="0"/>
                        <a:t>(): float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tinhTongLuongSuaBo</a:t>
                      </a:r>
                      <a:r>
                        <a:rPr lang="en-US" dirty="0"/>
                        <a:t>(): float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3549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25B886-A385-43B9-9AD1-16E6F982F313}"/>
              </a:ext>
            </a:extLst>
          </p:cNvPr>
          <p:cNvSpPr/>
          <p:nvPr/>
        </p:nvSpPr>
        <p:spPr>
          <a:xfrm rot="18307639">
            <a:off x="5703113" y="3111166"/>
            <a:ext cx="1029722" cy="925454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F7D433-14E9-4963-81C8-A8963CB432C0}"/>
              </a:ext>
            </a:extLst>
          </p:cNvPr>
          <p:cNvSpPr/>
          <p:nvPr/>
        </p:nvSpPr>
        <p:spPr>
          <a:xfrm rot="13865573">
            <a:off x="7909144" y="3255020"/>
            <a:ext cx="1364974" cy="874428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B2CDBB-C5BF-4D77-B345-D5804A336D2C}"/>
              </a:ext>
            </a:extLst>
          </p:cNvPr>
          <p:cNvCxnSpPr>
            <a:cxnSpLocks/>
          </p:cNvCxnSpPr>
          <p:nvPr/>
        </p:nvCxnSpPr>
        <p:spPr>
          <a:xfrm>
            <a:off x="5016718" y="381663"/>
            <a:ext cx="847231" cy="10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942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93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</dc:creator>
  <cp:lastModifiedBy>SV</cp:lastModifiedBy>
  <cp:revision>1</cp:revision>
  <dcterms:created xsi:type="dcterms:W3CDTF">2024-03-11T06:27:12Z</dcterms:created>
  <dcterms:modified xsi:type="dcterms:W3CDTF">2024-03-11T07:49:19Z</dcterms:modified>
</cp:coreProperties>
</file>