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2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1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1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3984C-F4C4-48BC-80B9-FCB8FF37F33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10355-2035-45D6-ABFD-4EADE158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B15D-F267-4248-959A-296AD3194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Sơ đồ lớp </a:t>
            </a:r>
            <a:br>
              <a:rPr lang="en-US"/>
            </a:br>
            <a:r>
              <a:rPr lang="en-US"/>
              <a:t>quản lý trường học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0CC2-F7B2-4C10-8AF8-2BE9AFCBB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BEF3E4-C12D-49B6-B0A1-E7A6513EE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364"/>
              </p:ext>
            </p:extLst>
          </p:nvPr>
        </p:nvGraphicFramePr>
        <p:xfrm>
          <a:off x="6321287" y="1050970"/>
          <a:ext cx="318935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357">
                  <a:extLst>
                    <a:ext uri="{9D8B030D-6E8A-4147-A177-3AD203B41FA5}">
                      <a16:colId xmlns:a16="http://schemas.microsoft.com/office/drawing/2014/main" val="185454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hoTen</a:t>
                      </a:r>
                      <a:r>
                        <a:rPr lang="en-US" dirty="0"/>
                        <a:t>: string</a:t>
                      </a:r>
                    </a:p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namSinh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noiSinh</a:t>
                      </a:r>
                      <a:r>
                        <a:rPr lang="en-US" dirty="0"/>
                        <a:t>: string</a:t>
                      </a:r>
                    </a:p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diaChi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virtual 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virtual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437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261EBB-F4BF-4BC9-B974-118E82A09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04501"/>
              </p:ext>
            </p:extLst>
          </p:nvPr>
        </p:nvGraphicFramePr>
        <p:xfrm>
          <a:off x="3997739" y="3971087"/>
          <a:ext cx="337488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887">
                  <a:extLst>
                    <a:ext uri="{9D8B030D-6E8A-4147-A177-3AD203B41FA5}">
                      <a16:colId xmlns:a16="http://schemas.microsoft.com/office/drawing/2014/main" val="38388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GiaoVien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0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namBatDau</a:t>
                      </a:r>
                      <a:r>
                        <a:rPr lang="en-US" dirty="0"/>
                        <a:t>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chuyenMon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9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tinhThamNien</a:t>
                      </a:r>
                      <a:r>
                        <a:rPr lang="en-US" dirty="0"/>
                        <a:t>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28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55D9E6-C5B8-4759-9F30-EC0E0406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3798"/>
              </p:ext>
            </p:extLst>
          </p:nvPr>
        </p:nvGraphicFramePr>
        <p:xfrm>
          <a:off x="7915966" y="3913954"/>
          <a:ext cx="348090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04">
                  <a:extLst>
                    <a:ext uri="{9D8B030D-6E8A-4147-A177-3AD203B41FA5}">
                      <a16:colId xmlns:a16="http://schemas.microsoft.com/office/drawing/2014/main" val="37251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HocSinh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diemToan: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diemVan: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diemNgoaiNgu: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tinhDiemTrungBinh</a:t>
                      </a:r>
                      <a:r>
                        <a:rPr lang="en-US" dirty="0"/>
                        <a:t>():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305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F2C56A-B3F7-4B13-BBD3-E71653144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2297"/>
              </p:ext>
            </p:extLst>
          </p:nvPr>
        </p:nvGraphicFramePr>
        <p:xfrm>
          <a:off x="0" y="502330"/>
          <a:ext cx="507558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83">
                  <a:extLst>
                    <a:ext uri="{9D8B030D-6E8A-4147-A177-3AD203B41FA5}">
                      <a16:colId xmlns:a16="http://schemas.microsoft.com/office/drawing/2014/main" val="223680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TruongHoc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57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soLuong</a:t>
                      </a:r>
                      <a:r>
                        <a:rPr lang="en-US" dirty="0"/>
                        <a:t>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dsNguoi</a:t>
                      </a:r>
                      <a:r>
                        <a:rPr lang="en-US" dirty="0"/>
                        <a:t>: List&lt;</a:t>
                      </a:r>
                      <a:r>
                        <a:rPr lang="en-US" dirty="0" err="1"/>
                        <a:t>Nguoi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timDiemTrungBinhCaoNhat</a:t>
                      </a:r>
                      <a:r>
                        <a:rPr lang="en-US" dirty="0"/>
                        <a:t>: float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timHocSinhCoDiemTrungBinhCaoNhat</a:t>
                      </a:r>
                      <a:r>
                        <a:rPr lang="en-US" dirty="0"/>
                        <a:t>(): </a:t>
                      </a:r>
                      <a:r>
                        <a:rPr lang="en-US" dirty="0" err="1"/>
                        <a:t>TruongHoc</a:t>
                      </a:r>
                      <a:endParaRPr lang="en-US" dirty="0"/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timThamNienCaoNhat</a:t>
                      </a:r>
                      <a:r>
                        <a:rPr lang="en-US" dirty="0"/>
                        <a:t>(): int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timGiaoVienCoThamNienCaoNhat</a:t>
                      </a:r>
                      <a:r>
                        <a:rPr lang="en-US" dirty="0"/>
                        <a:t>(): </a:t>
                      </a:r>
                      <a:r>
                        <a:rPr lang="en-US" dirty="0" err="1"/>
                        <a:t>TruongHoc</a:t>
                      </a:r>
                      <a:endParaRPr lang="en-US" dirty="0"/>
                    </a:p>
                    <a:p>
                      <a:r>
                        <a:rPr lang="en-US" dirty="0"/>
                        <a:t>+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93938"/>
                  </a:ext>
                </a:extLst>
              </a:tr>
            </a:tbl>
          </a:graphicData>
        </a:graphic>
      </p:graphicFrame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CDC7B7CD-B7A9-4BE1-AA22-A886F7AA8896}"/>
              </a:ext>
            </a:extLst>
          </p:cNvPr>
          <p:cNvSpPr/>
          <p:nvPr/>
        </p:nvSpPr>
        <p:spPr>
          <a:xfrm rot="17584826">
            <a:off x="5808367" y="3340414"/>
            <a:ext cx="919988" cy="817070"/>
          </a:xfrm>
          <a:prstGeom prst="rightArrowCallout">
            <a:avLst>
              <a:gd name="adj1" fmla="val 0"/>
              <a:gd name="adj2" fmla="val 25000"/>
              <a:gd name="adj3" fmla="val 20134"/>
              <a:gd name="adj4" fmla="val 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F7A18821-E201-41DE-8CAC-43DB5629CD3F}"/>
              </a:ext>
            </a:extLst>
          </p:cNvPr>
          <p:cNvSpPr/>
          <p:nvPr/>
        </p:nvSpPr>
        <p:spPr>
          <a:xfrm rot="14516958">
            <a:off x="8903426" y="3250651"/>
            <a:ext cx="911540" cy="817070"/>
          </a:xfrm>
          <a:prstGeom prst="rightArrowCallout">
            <a:avLst>
              <a:gd name="adj1" fmla="val 0"/>
              <a:gd name="adj2" fmla="val 25000"/>
              <a:gd name="adj3" fmla="val 20134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53CD08F-C4D4-4BA3-91FB-B7969E93D3C7}"/>
              </a:ext>
            </a:extLst>
          </p:cNvPr>
          <p:cNvSpPr/>
          <p:nvPr/>
        </p:nvSpPr>
        <p:spPr>
          <a:xfrm>
            <a:off x="5075583" y="502330"/>
            <a:ext cx="278295" cy="34580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05B4F-0DBB-49AD-9A31-D730FE403806}"/>
              </a:ext>
            </a:extLst>
          </p:cNvPr>
          <p:cNvCxnSpPr>
            <a:stCxn id="10" idx="3"/>
          </p:cNvCxnSpPr>
          <p:nvPr/>
        </p:nvCxnSpPr>
        <p:spPr>
          <a:xfrm>
            <a:off x="5353878" y="675235"/>
            <a:ext cx="967409" cy="57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4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112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Sơ đồ lớp  quản lý trường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Sơ đồ lớp  quản lý trường học</dc:title>
  <dc:creator>Trinh Thanh Duy</dc:creator>
  <cp:lastModifiedBy>SV</cp:lastModifiedBy>
  <cp:revision>3</cp:revision>
  <dcterms:created xsi:type="dcterms:W3CDTF">2020-12-24T00:10:21Z</dcterms:created>
  <dcterms:modified xsi:type="dcterms:W3CDTF">2024-03-18T06:00:10Z</dcterms:modified>
</cp:coreProperties>
</file>