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30" r:id="rId3"/>
    <p:sldId id="2145705991" r:id="rId4"/>
    <p:sldId id="2145705992" r:id="rId5"/>
    <p:sldId id="2145705993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kRkjFzxOwHA8WAHOV29/jFXnz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000"/>
    <a:srgbClr val="FFECAF"/>
    <a:srgbClr val="FFE181"/>
    <a:srgbClr val="FFEFBD"/>
    <a:srgbClr val="00DE6F"/>
    <a:srgbClr val="B5F5CC"/>
    <a:srgbClr val="388C54"/>
    <a:srgbClr val="00F67B"/>
    <a:srgbClr val="00D269"/>
    <a:srgbClr val="00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79434" autoAdjust="0"/>
  </p:normalViewPr>
  <p:slideViewPr>
    <p:cSldViewPr snapToGrid="0">
      <p:cViewPr varScale="1">
        <p:scale>
          <a:sx n="69" d="100"/>
          <a:sy n="69" d="100"/>
        </p:scale>
        <p:origin x="987" y="-9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4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9125-65E9-8ACD-15D9-1D737C1E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35D25-6F4D-5AC5-6B1A-1E2E8932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B999F-A411-3E50-AC57-D85CEBA05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D2C9-5194-716A-1B8D-1817C3DC0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292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EA6F-3577-73E3-05D7-7202C182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0F12-AAB7-18CE-A7B9-6A823A788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459E5-5F94-2639-0985-E2C77A3FD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CF817-A2DF-B9D7-60B9-99F5ED614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GB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3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3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3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" name="Google Shape;94;p3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39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40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41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4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42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2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2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2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42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42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43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43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43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44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44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44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4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44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44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5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59" name="Google Shape;159;p45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5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5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6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67" name="Google Shape;167;p46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46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2" name="Google Shape;172;p46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p46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47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3" name="Google Shape;183;p47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7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7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47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4582512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2 image">
  <p:cSld name="Title, subtitle &amp; text with 1/2 imag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432000" y="1530000"/>
            <a:ext cx="523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3568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431999" y="1528763"/>
            <a:ext cx="11329200" cy="48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3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34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6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hyperlink" Target="about:blank" TargetMode="Externa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"/>
          <p:cNvSpPr/>
          <p:nvPr/>
        </p:nvSpPr>
        <p:spPr>
          <a:xfrm>
            <a:off x="431999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original slide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slide in original presentation with Ctrl+C.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target presentation, select the slide after which the original slide is to be inserted.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in the tab «Home / Paste / Use Destination Theme».</a:t>
            </a:r>
            <a:endParaRPr lang="en-US" noProof="1"/>
          </a:p>
        </p:txBody>
      </p:sp>
      <p:sp>
        <p:nvSpPr>
          <p:cNvPr id="954" name="Google Shape;954;p15"/>
          <p:cNvSpPr/>
          <p:nvPr/>
        </p:nvSpPr>
        <p:spPr>
          <a:xfrm>
            <a:off x="3355376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slide layout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inserted slide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desired layout in the tab «Home / Layout».</a:t>
            </a:r>
            <a:endParaRPr lang="en-US" noProof="1"/>
          </a:p>
        </p:txBody>
      </p:sp>
      <p:sp>
        <p:nvSpPr>
          <p:cNvPr id="955" name="Google Shape;955;p15"/>
          <p:cNvSpPr/>
          <p:nvPr/>
        </p:nvSpPr>
        <p:spPr>
          <a:xfrm>
            <a:off x="6278753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slide manually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all slide contents such as text blocks, images, etc. for position and size and manually adjust them to the new layout grid.</a:t>
            </a:r>
            <a:endParaRPr lang="en-US" noProof="1"/>
          </a:p>
        </p:txBody>
      </p:sp>
      <p:sp>
        <p:nvSpPr>
          <p:cNvPr id="956" name="Google Shape;956;p15"/>
          <p:cNvSpPr/>
          <p:nvPr/>
        </p:nvSpPr>
        <p:spPr>
          <a:xfrm>
            <a:off x="9202130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design</a:t>
            </a:r>
            <a:endParaRPr lang="en-US" noProof="1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Independently check: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 type, sizes and font colours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of graphic elements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alignment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Coherence of the overall picture</a:t>
            </a:r>
            <a:endParaRPr lang="en-US" noProof="1"/>
          </a:p>
        </p:txBody>
      </p:sp>
      <p:sp>
        <p:nvSpPr>
          <p:cNvPr id="957" name="Google Shape;957;p1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461288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Transfer of existing slides into the new Master</a:t>
            </a:r>
          </a:p>
        </p:txBody>
      </p:sp>
      <p:sp>
        <p:nvSpPr>
          <p:cNvPr id="958" name="Google Shape;958;p15"/>
          <p:cNvSpPr/>
          <p:nvPr/>
        </p:nvSpPr>
        <p:spPr>
          <a:xfrm>
            <a:off x="1493999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noProof="1"/>
          </a:p>
        </p:txBody>
      </p:sp>
      <p:sp>
        <p:nvSpPr>
          <p:cNvPr id="959" name="Google Shape;959;p15"/>
          <p:cNvSpPr/>
          <p:nvPr/>
        </p:nvSpPr>
        <p:spPr>
          <a:xfrm>
            <a:off x="4417376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noProof="1"/>
          </a:p>
        </p:txBody>
      </p:sp>
      <p:sp>
        <p:nvSpPr>
          <p:cNvPr id="960" name="Google Shape;960;p15"/>
          <p:cNvSpPr/>
          <p:nvPr/>
        </p:nvSpPr>
        <p:spPr>
          <a:xfrm>
            <a:off x="7340753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noProof="1"/>
          </a:p>
        </p:txBody>
      </p:sp>
      <p:sp>
        <p:nvSpPr>
          <p:cNvPr id="961" name="Google Shape;961;p15"/>
          <p:cNvSpPr/>
          <p:nvPr/>
        </p:nvSpPr>
        <p:spPr>
          <a:xfrm>
            <a:off x="10264130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noProof="1"/>
          </a:p>
        </p:txBody>
      </p:sp>
      <p:pic>
        <p:nvPicPr>
          <p:cNvPr id="962" name="Google Shape;9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400" y="4230000"/>
            <a:ext cx="1598065" cy="900000"/>
          </a:xfrm>
          <a:prstGeom prst="rect">
            <a:avLst/>
          </a:prstGeom>
          <a:noFill/>
          <a:ln>
            <a:noFill/>
          </a:ln>
          <a:effectLst>
            <a:outerShdw blurRad="127000" dist="127000" dir="2700000" algn="tl" rotWithShape="0">
              <a:srgbClr val="000000">
                <a:alpha val="17647"/>
              </a:srgbClr>
            </a:outerShdw>
          </a:effectLst>
        </p:spPr>
      </p:pic>
      <p:pic>
        <p:nvPicPr>
          <p:cNvPr id="963" name="Google Shape;96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200" y="5400000"/>
            <a:ext cx="1608771" cy="900000"/>
          </a:xfrm>
          <a:prstGeom prst="rect">
            <a:avLst/>
          </a:prstGeom>
          <a:noFill/>
          <a:ln>
            <a:noFill/>
          </a:ln>
          <a:effectLst>
            <a:outerShdw blurRad="127000" dist="127000" dir="2700000" algn="tl" rotWithShape="0">
              <a:srgbClr val="000000">
                <a:alpha val="17647"/>
              </a:srgbClr>
            </a:outerShdw>
          </a:effectLst>
        </p:spPr>
      </p:pic>
      <p:grpSp>
        <p:nvGrpSpPr>
          <p:cNvPr id="964" name="Google Shape;964;p15"/>
          <p:cNvGrpSpPr/>
          <p:nvPr/>
        </p:nvGrpSpPr>
        <p:grpSpPr>
          <a:xfrm>
            <a:off x="6713823" y="5249979"/>
            <a:ext cx="282196" cy="641123"/>
            <a:chOff x="1199222" y="4392591"/>
            <a:chExt cx="1140370" cy="622662"/>
          </a:xfrm>
        </p:grpSpPr>
        <p:cxnSp>
          <p:nvCxnSpPr>
            <p:cNvPr id="965" name="Google Shape;965;p15"/>
            <p:cNvCxnSpPr/>
            <p:nvPr/>
          </p:nvCxnSpPr>
          <p:spPr>
            <a:xfrm rot="10800000">
              <a:off x="1199222" y="5015253"/>
              <a:ext cx="114037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none" w="sm" len="sm"/>
            </a:ln>
          </p:spPr>
        </p:cxnSp>
        <p:cxnSp>
          <p:nvCxnSpPr>
            <p:cNvPr id="966" name="Google Shape;966;p15"/>
            <p:cNvCxnSpPr/>
            <p:nvPr/>
          </p:nvCxnSpPr>
          <p:spPr>
            <a:xfrm rot="10800000">
              <a:off x="1199222" y="4392591"/>
              <a:ext cx="0" cy="6226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967" name="Google Shape;967;p15"/>
          <p:cNvSpPr/>
          <p:nvPr/>
        </p:nvSpPr>
        <p:spPr>
          <a:xfrm flipH="1">
            <a:off x="9346130" y="5238000"/>
            <a:ext cx="2268000" cy="1044865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44000" tIns="144000" rIns="144000" bIns="1440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</a:t>
            </a:r>
            <a:endParaRPr lang="en-US" noProof="1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transferring existing slides, always carry out all four steps.</a:t>
            </a:r>
            <a:endParaRPr lang="en-US" noProof="1"/>
          </a:p>
        </p:txBody>
      </p:sp>
      <p:grpSp>
        <p:nvGrpSpPr>
          <p:cNvPr id="968" name="Google Shape;968;p15"/>
          <p:cNvGrpSpPr/>
          <p:nvPr/>
        </p:nvGrpSpPr>
        <p:grpSpPr>
          <a:xfrm>
            <a:off x="3606866" y="3925238"/>
            <a:ext cx="2053020" cy="972000"/>
            <a:chOff x="3513767" y="4341476"/>
            <a:chExt cx="2053020" cy="972000"/>
          </a:xfrm>
        </p:grpSpPr>
        <p:sp>
          <p:nvSpPr>
            <p:cNvPr id="969" name="Google Shape;969;p15"/>
            <p:cNvSpPr/>
            <p:nvPr/>
          </p:nvSpPr>
          <p:spPr>
            <a:xfrm>
              <a:off x="3513767" y="4341476"/>
              <a:ext cx="2053020" cy="97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0" name="Google Shape;970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94278" y="4431476"/>
              <a:ext cx="1891999" cy="79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15"/>
            <p:cNvSpPr/>
            <p:nvPr/>
          </p:nvSpPr>
          <p:spPr>
            <a:xfrm>
              <a:off x="3921135" y="4430489"/>
              <a:ext cx="454277" cy="233829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903596" y="4608719"/>
              <a:ext cx="555845" cy="216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15"/>
          <p:cNvGrpSpPr/>
          <p:nvPr/>
        </p:nvGrpSpPr>
        <p:grpSpPr>
          <a:xfrm>
            <a:off x="873232" y="5143424"/>
            <a:ext cx="1673535" cy="1143411"/>
            <a:chOff x="873232" y="5143424"/>
            <a:chExt cx="1673535" cy="1143411"/>
          </a:xfrm>
        </p:grpSpPr>
        <p:sp>
          <p:nvSpPr>
            <p:cNvPr id="974" name="Google Shape;974;p15"/>
            <p:cNvSpPr/>
            <p:nvPr/>
          </p:nvSpPr>
          <p:spPr>
            <a:xfrm>
              <a:off x="873232" y="5143424"/>
              <a:ext cx="1673535" cy="11434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5" name="Google Shape;975;p15"/>
            <p:cNvPicPr preferRelativeResize="0"/>
            <p:nvPr/>
          </p:nvPicPr>
          <p:blipFill rotWithShape="1">
            <a:blip r:embed="rId6">
              <a:alphaModFix/>
            </a:blip>
            <a:srcRect r="4694"/>
            <a:stretch/>
          </p:blipFill>
          <p:spPr>
            <a:xfrm>
              <a:off x="953725" y="5229129"/>
              <a:ext cx="1512548" cy="9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6" name="Google Shape;976;p15"/>
            <p:cNvSpPr/>
            <p:nvPr/>
          </p:nvSpPr>
          <p:spPr>
            <a:xfrm>
              <a:off x="1293425" y="5223267"/>
              <a:ext cx="280170" cy="212572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988399" y="5396588"/>
              <a:ext cx="252000" cy="432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990967" y="5952963"/>
              <a:ext cx="216000" cy="216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6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noProof="1"/>
              <a:t>Approach</a:t>
            </a:r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Change icon colour</a:t>
            </a:r>
          </a:p>
        </p:txBody>
      </p:sp>
      <p:sp>
        <p:nvSpPr>
          <p:cNvPr id="986" name="Google Shape;986;p16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noProof="1"/>
              <a:t>Notes</a:t>
            </a:r>
          </a:p>
        </p:txBody>
      </p:sp>
      <p:sp>
        <p:nvSpPr>
          <p:cNvPr id="987" name="Google Shape;987;p16"/>
          <p:cNvSpPr txBox="1">
            <a:spLocks noGrp="1"/>
          </p:cNvSpPr>
          <p:nvPr>
            <p:ph type="body" idx="1"/>
          </p:nvPr>
        </p:nvSpPr>
        <p:spPr>
          <a:xfrm>
            <a:off x="432000" y="2160585"/>
            <a:ext cx="5447999" cy="4267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16000" tIns="180000" rIns="216000" bIns="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noProof="1"/>
              <a:t>Select icon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noProof="1"/>
              <a:t>In the tab «Graphics Format» under «Graphics Styles», use </a:t>
            </a:r>
            <a:r>
              <a:rPr lang="en-US" b="1" noProof="1"/>
              <a:t>«Graphics Fill»</a:t>
            </a:r>
            <a:r>
              <a:rPr lang="en-US" noProof="1"/>
              <a:t> to change the colour</a:t>
            </a:r>
          </a:p>
        </p:txBody>
      </p:sp>
      <p:sp>
        <p:nvSpPr>
          <p:cNvPr id="988" name="Google Shape;988;p16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16000" tIns="180000" rIns="216000" bIns="0" anchor="t" anchorCtr="0">
            <a:noAutofit/>
          </a:bodyPr>
          <a:lstStyle/>
          <a:p>
            <a:pPr marL="270000" lvl="0" indent="-27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For some icons, the colour </a:t>
            </a:r>
            <a:br>
              <a:rPr lang="en-US" noProof="1"/>
            </a:br>
            <a:r>
              <a:rPr lang="en-US" noProof="1"/>
              <a:t>can be changed by using </a:t>
            </a:r>
            <a:br>
              <a:rPr lang="en-US" noProof="1"/>
            </a:br>
            <a:r>
              <a:rPr lang="en-US" b="1" noProof="1"/>
              <a:t>«Graphics Outline»</a:t>
            </a:r>
            <a:r>
              <a:rPr lang="en-US" noProof="1"/>
              <a:t> instead </a:t>
            </a:r>
            <a:br>
              <a:rPr lang="en-US" noProof="1"/>
            </a:br>
            <a:r>
              <a:rPr lang="en-US" noProof="1"/>
              <a:t>of «Graphics Fill».</a:t>
            </a:r>
          </a:p>
          <a:p>
            <a:pPr marL="270000" lvl="0" indent="-270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The colour cannot be changed </a:t>
            </a:r>
            <a:br>
              <a:rPr lang="en-US" noProof="1"/>
            </a:br>
            <a:r>
              <a:rPr lang="en-US" noProof="1"/>
              <a:t>if an icon is inserted as a picture. </a:t>
            </a:r>
            <a:br>
              <a:rPr lang="en-US" noProof="1"/>
            </a:br>
            <a:r>
              <a:rPr lang="en-US" noProof="1"/>
              <a:t>In this case, after selecting the </a:t>
            </a:r>
            <a:br>
              <a:rPr lang="en-US" noProof="1"/>
            </a:br>
            <a:r>
              <a:rPr lang="en-US" noProof="1"/>
              <a:t>icon, the tab </a:t>
            </a:r>
            <a:r>
              <a:rPr lang="en-US" b="1" noProof="1"/>
              <a:t>«Picture Format»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appears instead of «Graphics Format».</a:t>
            </a:r>
          </a:p>
          <a:p>
            <a:pPr marL="270000" lvl="0" indent="-270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Best vector file format for icons: *.svg</a:t>
            </a:r>
          </a:p>
        </p:txBody>
      </p:sp>
      <p:grpSp>
        <p:nvGrpSpPr>
          <p:cNvPr id="989" name="Google Shape;989;p16"/>
          <p:cNvGrpSpPr/>
          <p:nvPr/>
        </p:nvGrpSpPr>
        <p:grpSpPr>
          <a:xfrm>
            <a:off x="743340" y="3919114"/>
            <a:ext cx="4825319" cy="1656000"/>
            <a:chOff x="743340" y="3919114"/>
            <a:chExt cx="4825319" cy="1656000"/>
          </a:xfrm>
        </p:grpSpPr>
        <p:sp>
          <p:nvSpPr>
            <p:cNvPr id="990" name="Google Shape;990;p16"/>
            <p:cNvSpPr/>
            <p:nvPr/>
          </p:nvSpPr>
          <p:spPr>
            <a:xfrm>
              <a:off x="743340" y="3919114"/>
              <a:ext cx="4825319" cy="16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1" name="Google Shape;991;p16"/>
            <p:cNvPicPr preferRelativeResize="0"/>
            <p:nvPr/>
          </p:nvPicPr>
          <p:blipFill rotWithShape="1">
            <a:blip r:embed="rId3">
              <a:alphaModFix/>
            </a:blip>
            <a:srcRect l="1003" r="47551"/>
            <a:stretch/>
          </p:blipFill>
          <p:spPr>
            <a:xfrm>
              <a:off x="855478" y="4027114"/>
              <a:ext cx="3171297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16"/>
            <p:cNvSpPr/>
            <p:nvPr/>
          </p:nvSpPr>
          <p:spPr>
            <a:xfrm>
              <a:off x="2790304" y="4327889"/>
              <a:ext cx="1044000" cy="278607"/>
            </a:xfrm>
            <a:prstGeom prst="rect">
              <a:avLst/>
            </a:prstGeom>
            <a:solidFill>
              <a:schemeClr val="dk2">
                <a:alpha val="14901"/>
              </a:schemeClr>
            </a:solidFill>
            <a:ln w="28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879477" y="5088468"/>
              <a:ext cx="914400" cy="216000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4" name="Google Shape;994;p16"/>
            <p:cNvPicPr preferRelativeResize="0"/>
            <p:nvPr/>
          </p:nvPicPr>
          <p:blipFill rotWithShape="1">
            <a:blip r:embed="rId3">
              <a:alphaModFix/>
            </a:blip>
            <a:srcRect l="78710"/>
            <a:stretch/>
          </p:blipFill>
          <p:spPr>
            <a:xfrm>
              <a:off x="4142949" y="4027114"/>
              <a:ext cx="1312413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5" name="Google Shape;995;p16"/>
            <p:cNvSpPr/>
            <p:nvPr/>
          </p:nvSpPr>
          <p:spPr>
            <a:xfrm>
              <a:off x="4218062" y="4060782"/>
              <a:ext cx="1162593" cy="299036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6"/>
          <p:cNvGrpSpPr/>
          <p:nvPr/>
        </p:nvGrpSpPr>
        <p:grpSpPr>
          <a:xfrm>
            <a:off x="10008660" y="2468488"/>
            <a:ext cx="1440000" cy="792000"/>
            <a:chOff x="9935570" y="2429999"/>
            <a:chExt cx="1440000" cy="792000"/>
          </a:xfrm>
        </p:grpSpPr>
        <p:sp>
          <p:nvSpPr>
            <p:cNvPr id="997" name="Google Shape;997;p16"/>
            <p:cNvSpPr/>
            <p:nvPr/>
          </p:nvSpPr>
          <p:spPr>
            <a:xfrm>
              <a:off x="9935570" y="2429999"/>
              <a:ext cx="1440000" cy="79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8" name="Google Shape;998;p16"/>
            <p:cNvPicPr preferRelativeResize="0"/>
            <p:nvPr/>
          </p:nvPicPr>
          <p:blipFill rotWithShape="1">
            <a:blip r:embed="rId3">
              <a:alphaModFix/>
            </a:blip>
            <a:srcRect l="32044" t="20073" r="46617" b="36909"/>
            <a:stretch/>
          </p:blipFill>
          <p:spPr>
            <a:xfrm>
              <a:off x="10043570" y="2537800"/>
              <a:ext cx="1224000" cy="576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16"/>
            <p:cNvSpPr/>
            <p:nvPr/>
          </p:nvSpPr>
          <p:spPr>
            <a:xfrm>
              <a:off x="10056358" y="2750912"/>
              <a:ext cx="1188000" cy="252000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16"/>
          <p:cNvGrpSpPr/>
          <p:nvPr/>
        </p:nvGrpSpPr>
        <p:grpSpPr>
          <a:xfrm>
            <a:off x="10224660" y="4120516"/>
            <a:ext cx="1224000" cy="540000"/>
            <a:chOff x="10224660" y="4130348"/>
            <a:chExt cx="1224000" cy="540000"/>
          </a:xfrm>
        </p:grpSpPr>
        <p:sp>
          <p:nvSpPr>
            <p:cNvPr id="1001" name="Google Shape;1001;p16"/>
            <p:cNvSpPr/>
            <p:nvPr/>
          </p:nvSpPr>
          <p:spPr>
            <a:xfrm>
              <a:off x="10224660" y="4130348"/>
              <a:ext cx="1224000" cy="5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2" name="Google Shape;1002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32660" y="4238348"/>
              <a:ext cx="1008000" cy="32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7"/>
          <p:cNvSpPr/>
          <p:nvPr/>
        </p:nvSpPr>
        <p:spPr>
          <a:xfrm>
            <a:off x="431999" y="3921125"/>
            <a:ext cx="5968799" cy="2506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lang="en-US" sz="1500" b="0" i="0" u="none" strike="noStrike" cap="none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17"/>
          <p:cNvGrpSpPr/>
          <p:nvPr/>
        </p:nvGrpSpPr>
        <p:grpSpPr>
          <a:xfrm>
            <a:off x="3525621" y="4914289"/>
            <a:ext cx="2160433" cy="1319022"/>
            <a:chOff x="2111317" y="4657623"/>
            <a:chExt cx="2160433" cy="1329497"/>
          </a:xfrm>
        </p:grpSpPr>
        <p:pic>
          <p:nvPicPr>
            <p:cNvPr id="1010" name="Google Shape;1010;p17"/>
            <p:cNvPicPr preferRelativeResize="0"/>
            <p:nvPr/>
          </p:nvPicPr>
          <p:blipFill rotWithShape="1">
            <a:blip r:embed="rId3">
              <a:alphaModFix/>
            </a:blip>
            <a:srcRect l="29896" t="5647" r="14924" b="3337"/>
            <a:stretch/>
          </p:blipFill>
          <p:spPr>
            <a:xfrm>
              <a:off x="2111319" y="4657623"/>
              <a:ext cx="2160431" cy="1329496"/>
            </a:xfrm>
            <a:prstGeom prst="rect">
              <a:avLst/>
            </a:prstGeom>
            <a:noFill/>
            <a:ln>
              <a:noFill/>
            </a:ln>
            <a:effectLst>
              <a:outerShdw blurRad="177800" dist="101600" dir="2700000" algn="tl" rotWithShape="0">
                <a:srgbClr val="000000">
                  <a:alpha val="21960"/>
                </a:srgbClr>
              </a:outerShdw>
            </a:effectLst>
          </p:spPr>
        </p:pic>
        <p:sp>
          <p:nvSpPr>
            <p:cNvPr id="1011" name="Google Shape;1011;p17"/>
            <p:cNvSpPr/>
            <p:nvPr/>
          </p:nvSpPr>
          <p:spPr>
            <a:xfrm>
              <a:off x="2111317" y="5866536"/>
              <a:ext cx="2160431" cy="120584"/>
            </a:xfrm>
            <a:prstGeom prst="rect">
              <a:avLst/>
            </a:prstGeom>
            <a:solidFill>
              <a:schemeClr val="dk1">
                <a:alpha val="7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2" name="Google Shape;1012;p17"/>
          <p:cNvSpPr/>
          <p:nvPr/>
        </p:nvSpPr>
        <p:spPr>
          <a:xfrm>
            <a:off x="432000" y="1520825"/>
            <a:ext cx="5968798" cy="2076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lang="en-US" sz="1500" b="0" i="0" u="none" strike="noStrike" cap="none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7"/>
          <p:cNvPicPr preferRelativeResize="0"/>
          <p:nvPr/>
        </p:nvPicPr>
        <p:blipFill rotWithShape="1">
          <a:blip r:embed="rId3">
            <a:alphaModFix/>
          </a:blip>
          <a:srcRect l="40263" t="5647" r="9027" b="3337"/>
          <a:stretch/>
        </p:blipFill>
        <p:spPr>
          <a:xfrm>
            <a:off x="628751" y="1753505"/>
            <a:ext cx="2462840" cy="1649160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srgbClr val="000000">
                <a:alpha val="21960"/>
              </a:srgbClr>
            </a:outerShdw>
          </a:effectLst>
        </p:spPr>
      </p:pic>
      <p:sp>
        <p:nvSpPr>
          <p:cNvPr id="1014" name="Google Shape;1014;p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Insert image into placeholder</a:t>
            </a:r>
          </a:p>
        </p:txBody>
      </p:sp>
      <p:sp>
        <p:nvSpPr>
          <p:cNvPr id="1015" name="Google Shape;1015;p17"/>
          <p:cNvSpPr txBox="1"/>
          <p:nvPr/>
        </p:nvSpPr>
        <p:spPr>
          <a:xfrm>
            <a:off x="7133216" y="1520825"/>
            <a:ext cx="4628572" cy="214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8FB0"/>
              </a:buClr>
              <a:buSzPts val="1400"/>
              <a:buFont typeface="Arial"/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image from external source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image            icon, select image from Sharepoint or other source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bbv image library is here locally located: </a:t>
            </a:r>
            <a:r>
              <a:rPr lang="en-US" sz="1400" b="0" i="1" u="sng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C:\Users\Public\bbv_templates\Marketing\PPT-Bibliotheken\Bilder-Bibliothek</a:t>
            </a:r>
            <a:endParaRPr lang="en-US" sz="1400" b="0" i="1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Or: copy image from external source with Ctrl+C, select the placeholder, then paste with Ctrl+V</a:t>
            </a:r>
          </a:p>
        </p:txBody>
      </p:sp>
      <p:sp>
        <p:nvSpPr>
          <p:cNvPr id="1016" name="Google Shape;1016;p17"/>
          <p:cNvSpPr txBox="1"/>
          <p:nvPr/>
        </p:nvSpPr>
        <p:spPr>
          <a:xfrm>
            <a:off x="7135996" y="3921125"/>
            <a:ext cx="4625792" cy="2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1400"/>
              <a:buFont typeface="Arial"/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in the tab «Picture Format» on «Crop»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the image composition by moving the image 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 the image by clicking and dragging the outer circles.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again on «Crop» to finish the adjustments</a:t>
            </a:r>
            <a:endParaRPr lang="en-US" noProof="1"/>
          </a:p>
        </p:txBody>
      </p:sp>
      <p:cxnSp>
        <p:nvCxnSpPr>
          <p:cNvPr id="1017" name="Google Shape;1017;p17"/>
          <p:cNvCxnSpPr/>
          <p:nvPr/>
        </p:nvCxnSpPr>
        <p:spPr>
          <a:xfrm>
            <a:off x="3018503" y="4570185"/>
            <a:ext cx="31956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8" name="Google Shape;1018;p17"/>
          <p:cNvSpPr/>
          <p:nvPr/>
        </p:nvSpPr>
        <p:spPr>
          <a:xfrm>
            <a:off x="5585161" y="6093205"/>
            <a:ext cx="221875" cy="221875"/>
          </a:xfrm>
          <a:prstGeom prst="ellipse">
            <a:avLst/>
          </a:prstGeom>
          <a:solidFill>
            <a:schemeClr val="accent6">
              <a:alpha val="20000"/>
            </a:schemeClr>
          </a:solidFill>
          <a:ln w="28575" cap="rnd" cmpd="sng">
            <a:solidFill>
              <a:srgbClr val="F3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17"/>
          <p:cNvGrpSpPr/>
          <p:nvPr/>
        </p:nvGrpSpPr>
        <p:grpSpPr>
          <a:xfrm>
            <a:off x="3525807" y="4912400"/>
            <a:ext cx="143313" cy="143313"/>
            <a:chOff x="4070350" y="4368475"/>
            <a:chExt cx="143313" cy="143313"/>
          </a:xfrm>
        </p:grpSpPr>
        <p:sp>
          <p:nvSpPr>
            <p:cNvPr id="1020" name="Google Shape;1020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17"/>
          <p:cNvGrpSpPr/>
          <p:nvPr/>
        </p:nvGrpSpPr>
        <p:grpSpPr>
          <a:xfrm rot="5400000">
            <a:off x="5552787" y="4909457"/>
            <a:ext cx="143313" cy="143313"/>
            <a:chOff x="4070350" y="4368475"/>
            <a:chExt cx="143313" cy="143313"/>
          </a:xfrm>
        </p:grpSpPr>
        <p:sp>
          <p:nvSpPr>
            <p:cNvPr id="1023" name="Google Shape;1023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17"/>
          <p:cNvGrpSpPr/>
          <p:nvPr/>
        </p:nvGrpSpPr>
        <p:grpSpPr>
          <a:xfrm rot="10800000">
            <a:off x="5552787" y="5985903"/>
            <a:ext cx="143313" cy="143313"/>
            <a:chOff x="4070350" y="4368475"/>
            <a:chExt cx="143313" cy="143313"/>
          </a:xfrm>
        </p:grpSpPr>
        <p:sp>
          <p:nvSpPr>
            <p:cNvPr id="1026" name="Google Shape;1026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17"/>
          <p:cNvGrpSpPr/>
          <p:nvPr/>
        </p:nvGrpSpPr>
        <p:grpSpPr>
          <a:xfrm rot="-5400000">
            <a:off x="3525807" y="5985904"/>
            <a:ext cx="143313" cy="143313"/>
            <a:chOff x="4070350" y="4368475"/>
            <a:chExt cx="143313" cy="143313"/>
          </a:xfrm>
        </p:grpSpPr>
        <p:sp>
          <p:nvSpPr>
            <p:cNvPr id="1029" name="Google Shape;1029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17"/>
          <p:cNvSpPr/>
          <p:nvPr/>
        </p:nvSpPr>
        <p:spPr>
          <a:xfrm>
            <a:off x="4538503" y="4918908"/>
            <a:ext cx="143313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7"/>
          <p:cNvSpPr/>
          <p:nvPr/>
        </p:nvSpPr>
        <p:spPr>
          <a:xfrm>
            <a:off x="4532240" y="6091591"/>
            <a:ext cx="143313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7"/>
          <p:cNvSpPr/>
          <p:nvPr/>
        </p:nvSpPr>
        <p:spPr>
          <a:xfrm>
            <a:off x="3480982" y="6186373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7"/>
          <p:cNvSpPr/>
          <p:nvPr/>
        </p:nvSpPr>
        <p:spPr>
          <a:xfrm>
            <a:off x="3486957" y="4880360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7"/>
          <p:cNvSpPr/>
          <p:nvPr/>
        </p:nvSpPr>
        <p:spPr>
          <a:xfrm>
            <a:off x="5666615" y="4861688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7"/>
          <p:cNvSpPr/>
          <p:nvPr/>
        </p:nvSpPr>
        <p:spPr>
          <a:xfrm>
            <a:off x="4562837" y="4874757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7"/>
          <p:cNvSpPr/>
          <p:nvPr/>
        </p:nvSpPr>
        <p:spPr>
          <a:xfrm>
            <a:off x="4569135" y="6186819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7"/>
          <p:cNvSpPr/>
          <p:nvPr/>
        </p:nvSpPr>
        <p:spPr>
          <a:xfrm>
            <a:off x="5663549" y="6167767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7"/>
          <p:cNvSpPr/>
          <p:nvPr/>
        </p:nvSpPr>
        <p:spPr>
          <a:xfrm rot="5400000">
            <a:off x="5605433" y="5503937"/>
            <a:ext cx="142875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7"/>
          <p:cNvSpPr/>
          <p:nvPr/>
        </p:nvSpPr>
        <p:spPr>
          <a:xfrm rot="5400000">
            <a:off x="3470246" y="5503937"/>
            <a:ext cx="142875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p17"/>
          <p:cNvGrpSpPr/>
          <p:nvPr/>
        </p:nvGrpSpPr>
        <p:grpSpPr>
          <a:xfrm>
            <a:off x="4478309" y="5060654"/>
            <a:ext cx="248149" cy="248149"/>
            <a:chOff x="5640408" y="2973408"/>
            <a:chExt cx="1212768" cy="1212768"/>
          </a:xfrm>
        </p:grpSpPr>
        <p:grpSp>
          <p:nvGrpSpPr>
            <p:cNvPr id="1042" name="Google Shape;1042;p17"/>
            <p:cNvGrpSpPr/>
            <p:nvPr/>
          </p:nvGrpSpPr>
          <p:grpSpPr>
            <a:xfrm>
              <a:off x="5789592" y="2973408"/>
              <a:ext cx="914400" cy="1212768"/>
              <a:chOff x="5638800" y="2971800"/>
              <a:chExt cx="914400" cy="1212768"/>
            </a:xfrm>
          </p:grpSpPr>
          <p:pic>
            <p:nvPicPr>
              <p:cNvPr id="1043" name="Google Shape;1043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4" name="Google Shape;1044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10800000" flipH="1">
                <a:off x="5638800" y="327016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5" name="Google Shape;1045;p17"/>
            <p:cNvGrpSpPr/>
            <p:nvPr/>
          </p:nvGrpSpPr>
          <p:grpSpPr>
            <a:xfrm rot="5400000">
              <a:off x="5789592" y="2973408"/>
              <a:ext cx="914400" cy="1212768"/>
              <a:chOff x="5638800" y="2971800"/>
              <a:chExt cx="914400" cy="1212768"/>
            </a:xfrm>
          </p:grpSpPr>
          <p:pic>
            <p:nvPicPr>
              <p:cNvPr id="1046" name="Google Shape;1046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7" name="Google Shape;1047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10800000" flipH="1">
                <a:off x="5638800" y="327016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48" name="Google Shape;1048;p17"/>
          <p:cNvGrpSpPr/>
          <p:nvPr/>
        </p:nvGrpSpPr>
        <p:grpSpPr>
          <a:xfrm>
            <a:off x="628751" y="4120185"/>
            <a:ext cx="2268000" cy="900000"/>
            <a:chOff x="628751" y="4086226"/>
            <a:chExt cx="2268000" cy="900000"/>
          </a:xfrm>
        </p:grpSpPr>
        <p:sp>
          <p:nvSpPr>
            <p:cNvPr id="1049" name="Google Shape;1049;p17"/>
            <p:cNvSpPr/>
            <p:nvPr/>
          </p:nvSpPr>
          <p:spPr>
            <a:xfrm flipH="1">
              <a:off x="628751" y="4086226"/>
              <a:ext cx="2268000" cy="9000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0" name="Google Shape;1050;p17"/>
            <p:cNvPicPr preferRelativeResize="0"/>
            <p:nvPr/>
          </p:nvPicPr>
          <p:blipFill rotWithShape="1">
            <a:blip r:embed="rId6">
              <a:alphaModFix/>
            </a:blip>
            <a:srcRect r="81380"/>
            <a:stretch/>
          </p:blipFill>
          <p:spPr>
            <a:xfrm>
              <a:off x="699133" y="4158226"/>
              <a:ext cx="1066921" cy="75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17"/>
            <p:cNvPicPr preferRelativeResize="0"/>
            <p:nvPr/>
          </p:nvPicPr>
          <p:blipFill rotWithShape="1">
            <a:blip r:embed="rId6">
              <a:alphaModFix/>
            </a:blip>
            <a:srcRect l="82864"/>
            <a:stretch/>
          </p:blipFill>
          <p:spPr>
            <a:xfrm>
              <a:off x="1838051" y="4158226"/>
              <a:ext cx="981905" cy="7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17"/>
            <p:cNvSpPr/>
            <p:nvPr/>
          </p:nvSpPr>
          <p:spPr>
            <a:xfrm>
              <a:off x="895612" y="4161992"/>
              <a:ext cx="684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2318368" y="4332225"/>
              <a:ext cx="288000" cy="468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7"/>
          <p:cNvGrpSpPr/>
          <p:nvPr/>
        </p:nvGrpSpPr>
        <p:grpSpPr>
          <a:xfrm>
            <a:off x="6597549" y="1520825"/>
            <a:ext cx="197613" cy="2076725"/>
            <a:chOff x="6597549" y="1520825"/>
            <a:chExt cx="197613" cy="2076725"/>
          </a:xfrm>
        </p:grpSpPr>
        <p:cxnSp>
          <p:nvCxnSpPr>
            <p:cNvPr id="1055" name="Google Shape;1055;p17"/>
            <p:cNvCxnSpPr/>
            <p:nvPr/>
          </p:nvCxnSpPr>
          <p:spPr>
            <a:xfrm>
              <a:off x="6597549" y="2559187"/>
              <a:ext cx="19761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056" name="Google Shape;1056;p17"/>
            <p:cNvCxnSpPr/>
            <p:nvPr/>
          </p:nvCxnSpPr>
          <p:spPr>
            <a:xfrm>
              <a:off x="6597549" y="1520825"/>
              <a:ext cx="0" cy="20767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1057" name="Google Shape;1057;p17"/>
          <p:cNvCxnSpPr/>
          <p:nvPr/>
        </p:nvCxnSpPr>
        <p:spPr>
          <a:xfrm>
            <a:off x="4919271" y="5222470"/>
            <a:ext cx="12948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58" name="Google Shape;1058;p17" descr="Cursor mit einfarbiger Füllu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81579" y="5159510"/>
            <a:ext cx="367089" cy="3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17"/>
          <p:cNvCxnSpPr/>
          <p:nvPr/>
        </p:nvCxnSpPr>
        <p:spPr>
          <a:xfrm>
            <a:off x="5860347" y="6204204"/>
            <a:ext cx="3538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60" name="Google Shape;1060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8342" y="1756560"/>
            <a:ext cx="2925826" cy="1643050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srgbClr val="000000">
                <a:alpha val="21960"/>
              </a:srgbClr>
            </a:outerShdw>
          </a:effectLst>
        </p:spPr>
      </p:pic>
      <p:pic>
        <p:nvPicPr>
          <p:cNvPr id="1061" name="Google Shape;1061;p17"/>
          <p:cNvPicPr preferRelativeResize="0"/>
          <p:nvPr/>
        </p:nvPicPr>
        <p:blipFill rotWithShape="1">
          <a:blip r:embed="rId9">
            <a:alphaModFix/>
          </a:blip>
          <a:srcRect l="18215" r="18215"/>
          <a:stretch/>
        </p:blipFill>
        <p:spPr>
          <a:xfrm>
            <a:off x="4980229" y="2146294"/>
            <a:ext cx="404399" cy="29427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</p:pic>
      <p:pic>
        <p:nvPicPr>
          <p:cNvPr id="1062" name="Google Shape;1062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0016" y="1752100"/>
            <a:ext cx="447566" cy="344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7"/>
          <p:cNvCxnSpPr/>
          <p:nvPr/>
        </p:nvCxnSpPr>
        <p:spPr>
          <a:xfrm>
            <a:off x="6214168" y="4740558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4" name="Google Shape;1064;p17"/>
          <p:cNvCxnSpPr/>
          <p:nvPr/>
        </p:nvCxnSpPr>
        <p:spPr>
          <a:xfrm rot="10800000">
            <a:off x="6214168" y="4570185"/>
            <a:ext cx="0" cy="1703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5" name="Google Shape;1065;p17"/>
          <p:cNvCxnSpPr/>
          <p:nvPr/>
        </p:nvCxnSpPr>
        <p:spPr>
          <a:xfrm>
            <a:off x="6214168" y="5087702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6" name="Google Shape;1066;p17"/>
          <p:cNvCxnSpPr/>
          <p:nvPr/>
        </p:nvCxnSpPr>
        <p:spPr>
          <a:xfrm rot="10800000">
            <a:off x="6214168" y="5087702"/>
            <a:ext cx="0" cy="134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7" name="Google Shape;1067;p17"/>
          <p:cNvCxnSpPr/>
          <p:nvPr/>
        </p:nvCxnSpPr>
        <p:spPr>
          <a:xfrm>
            <a:off x="6214168" y="5450499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8" name="Google Shape;1068;p17"/>
          <p:cNvCxnSpPr/>
          <p:nvPr/>
        </p:nvCxnSpPr>
        <p:spPr>
          <a:xfrm rot="10800000">
            <a:off x="6214168" y="5450499"/>
            <a:ext cx="0" cy="7537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18"/>
          <p:cNvPicPr preferRelativeResize="0"/>
          <p:nvPr/>
        </p:nvPicPr>
        <p:blipFill rotWithShape="1">
          <a:blip r:embed="rId3">
            <a:alphaModFix/>
          </a:blip>
          <a:srcRect l="11447" t="8409" r="21860" b="23176"/>
          <a:stretch/>
        </p:blipFill>
        <p:spPr>
          <a:xfrm>
            <a:off x="9504266" y="2448728"/>
            <a:ext cx="2257522" cy="86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075" name="Google Shape;1075;p18"/>
          <p:cNvPicPr preferRelativeResize="0"/>
          <p:nvPr/>
        </p:nvPicPr>
        <p:blipFill rotWithShape="1">
          <a:blip r:embed="rId3">
            <a:alphaModFix/>
          </a:blip>
          <a:srcRect l="11447" t="8409" r="21860" b="23176"/>
          <a:stretch/>
        </p:blipFill>
        <p:spPr>
          <a:xfrm>
            <a:off x="9880518" y="1533833"/>
            <a:ext cx="1881270" cy="72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Insert image into mock-up screen (mobile/laptop)</a:t>
            </a:r>
          </a:p>
        </p:txBody>
      </p:sp>
      <p:cxnSp>
        <p:nvCxnSpPr>
          <p:cNvPr id="1077" name="Google Shape;1077;p18"/>
          <p:cNvCxnSpPr/>
          <p:nvPr/>
        </p:nvCxnSpPr>
        <p:spPr>
          <a:xfrm rot="10800000">
            <a:off x="5291999" y="2348442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8" name="Google Shape;1078;p18"/>
          <p:cNvCxnSpPr/>
          <p:nvPr/>
        </p:nvCxnSpPr>
        <p:spPr>
          <a:xfrm rot="10800000">
            <a:off x="5291999" y="3416482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9" name="Google Shape;1079;p18"/>
          <p:cNvCxnSpPr/>
          <p:nvPr/>
        </p:nvCxnSpPr>
        <p:spPr>
          <a:xfrm rot="10800000">
            <a:off x="5291999" y="4980217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0" name="Google Shape;1080;p18"/>
          <p:cNvSpPr/>
          <p:nvPr/>
        </p:nvSpPr>
        <p:spPr>
          <a:xfrm>
            <a:off x="5328000" y="1616850"/>
            <a:ext cx="41696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image</a:t>
            </a:r>
            <a:endParaRPr lang="en-US" sz="1400" b="0" i="0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image from external source with Ctrl+C and paste with Ctrl+V</a:t>
            </a:r>
          </a:p>
        </p:txBody>
      </p:sp>
      <p:sp>
        <p:nvSpPr>
          <p:cNvPr id="1081" name="Google Shape;1081;p18"/>
          <p:cNvSpPr/>
          <p:nvPr/>
        </p:nvSpPr>
        <p:spPr>
          <a:xfrm>
            <a:off x="5328000" y="2448728"/>
            <a:ext cx="41696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size &amp; determine image area:</a:t>
            </a:r>
            <a:endParaRPr lang="en-US" sz="1400" b="0" i="0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image behind image mask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image size and determine image area</a:t>
            </a:r>
            <a:endParaRPr lang="en-US" noProof="1"/>
          </a:p>
        </p:txBody>
      </p:sp>
      <p:sp>
        <p:nvSpPr>
          <p:cNvPr id="1082" name="Google Shape;1082;p18"/>
          <p:cNvSpPr/>
          <p:nvPr/>
        </p:nvSpPr>
        <p:spPr>
          <a:xfrm>
            <a:off x="5328000" y="3529683"/>
            <a:ext cx="2808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image to image mask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 mask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in the tab «Shape Format / </a:t>
            </a:r>
            <a:b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Shapes» on «Intersect»</a:t>
            </a:r>
            <a:endParaRPr lang="en-US" noProof="1"/>
          </a:p>
        </p:txBody>
      </p:sp>
      <p:sp>
        <p:nvSpPr>
          <p:cNvPr id="1083" name="Google Shape;1083;p18"/>
          <p:cNvSpPr/>
          <p:nvPr/>
        </p:nvSpPr>
        <p:spPr>
          <a:xfrm>
            <a:off x="5328000" y="5095788"/>
            <a:ext cx="32760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image with mock-up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image behind mock-up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Activate image and mock-up and align both horizontally (Align Center) and vertically (Align Middle)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image and mock-up with Ctrl+G</a:t>
            </a:r>
          </a:p>
        </p:txBody>
      </p:sp>
      <p:sp>
        <p:nvSpPr>
          <p:cNvPr id="1084" name="Google Shape;1084;p18"/>
          <p:cNvSpPr/>
          <p:nvPr/>
        </p:nvSpPr>
        <p:spPr>
          <a:xfrm>
            <a:off x="10443538" y="2486085"/>
            <a:ext cx="370891" cy="792000"/>
          </a:xfrm>
          <a:prstGeom prst="roundRect">
            <a:avLst>
              <a:gd name="adj" fmla="val 16667"/>
            </a:avLst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0" tIns="95875" rIns="0" bIns="95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mask</a:t>
            </a:r>
            <a:endParaRPr lang="en-US" noProof="1"/>
          </a:p>
        </p:txBody>
      </p:sp>
      <p:sp>
        <p:nvSpPr>
          <p:cNvPr id="1085" name="Google Shape;1085;p18"/>
          <p:cNvSpPr/>
          <p:nvPr/>
        </p:nvSpPr>
        <p:spPr>
          <a:xfrm>
            <a:off x="645891" y="1901419"/>
            <a:ext cx="1106662" cy="2373969"/>
          </a:xfrm>
          <a:prstGeom prst="roundRect">
            <a:avLst>
              <a:gd name="adj" fmla="val 16667"/>
            </a:avLst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143800" tIns="95875" rIns="143800" bIns="95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mask</a:t>
            </a:r>
            <a:endParaRPr lang="en-US" noProof="1"/>
          </a:p>
        </p:txBody>
      </p:sp>
      <p:pic>
        <p:nvPicPr>
          <p:cNvPr id="1086" name="Google Shape;108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999" y="1533833"/>
            <a:ext cx="1198365" cy="2426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18"/>
          <p:cNvGrpSpPr/>
          <p:nvPr/>
        </p:nvGrpSpPr>
        <p:grpSpPr>
          <a:xfrm>
            <a:off x="11103958" y="5082272"/>
            <a:ext cx="657830" cy="1332000"/>
            <a:chOff x="4126180" y="387649"/>
            <a:chExt cx="2056248" cy="4163583"/>
          </a:xfrm>
        </p:grpSpPr>
        <p:pic>
          <p:nvPicPr>
            <p:cNvPr id="1088" name="Google Shape;1088;p18"/>
            <p:cNvPicPr preferRelativeResize="0"/>
            <p:nvPr/>
          </p:nvPicPr>
          <p:blipFill rotWithShape="1">
            <a:blip r:embed="rId3">
              <a:alphaModFix/>
            </a:blip>
            <a:srcRect l="42680" t="4272" r="41574" b="5574"/>
            <a:stretch/>
          </p:blipFill>
          <p:spPr>
            <a:xfrm>
              <a:off x="4220185" y="462052"/>
              <a:ext cx="1868241" cy="401477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89" name="Google Shape;108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26180" y="387649"/>
              <a:ext cx="2056248" cy="4163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0" name="Google Shape;1090;p18"/>
          <p:cNvPicPr preferRelativeResize="0"/>
          <p:nvPr/>
        </p:nvPicPr>
        <p:blipFill rotWithShape="1">
          <a:blip r:embed="rId3">
            <a:alphaModFix/>
          </a:blip>
          <a:srcRect l="42680" t="4272" r="41574" b="5574"/>
          <a:stretch/>
        </p:blipFill>
        <p:spPr>
          <a:xfrm>
            <a:off x="11141953" y="3534075"/>
            <a:ext cx="619835" cy="13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cxnSp>
        <p:nvCxnSpPr>
          <p:cNvPr id="1091" name="Google Shape;1091;p18"/>
          <p:cNvCxnSpPr/>
          <p:nvPr/>
        </p:nvCxnSpPr>
        <p:spPr>
          <a:xfrm>
            <a:off x="1630364" y="1747178"/>
            <a:ext cx="3461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1092" name="Google Shape;1092;p18"/>
          <p:cNvSpPr txBox="1"/>
          <p:nvPr/>
        </p:nvSpPr>
        <p:spPr>
          <a:xfrm>
            <a:off x="1976474" y="1593290"/>
            <a:ext cx="90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Mock-up</a:t>
            </a:r>
            <a:endParaRPr lang="en-US" sz="1400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18"/>
          <p:cNvGrpSpPr/>
          <p:nvPr/>
        </p:nvGrpSpPr>
        <p:grpSpPr>
          <a:xfrm>
            <a:off x="2532954" y="2348442"/>
            <a:ext cx="2014645" cy="4079346"/>
            <a:chOff x="3124086" y="2147025"/>
            <a:chExt cx="2124148" cy="4301072"/>
          </a:xfrm>
        </p:grpSpPr>
        <p:pic>
          <p:nvPicPr>
            <p:cNvPr id="1094" name="Google Shape;1094;p18"/>
            <p:cNvPicPr preferRelativeResize="0"/>
            <p:nvPr/>
          </p:nvPicPr>
          <p:blipFill rotWithShape="1">
            <a:blip r:embed="rId3">
              <a:alphaModFix/>
            </a:blip>
            <a:srcRect l="41395" t="925" r="41381" b="545"/>
            <a:stretch/>
          </p:blipFill>
          <p:spPr>
            <a:xfrm>
              <a:off x="3205360" y="2193586"/>
              <a:ext cx="1961601" cy="4207952"/>
            </a:xfrm>
            <a:custGeom>
              <a:avLst/>
              <a:gdLst/>
              <a:ahLst/>
              <a:cxnLst/>
              <a:rect l="l" t="t" r="r" b="b"/>
              <a:pathLst>
                <a:path w="1961601" h="4207952" extrusionOk="0">
                  <a:moveTo>
                    <a:pt x="326940" y="0"/>
                  </a:moveTo>
                  <a:lnTo>
                    <a:pt x="1634661" y="0"/>
                  </a:lnTo>
                  <a:cubicBezTo>
                    <a:pt x="1815225" y="0"/>
                    <a:pt x="1961601" y="146376"/>
                    <a:pt x="1961601" y="326940"/>
                  </a:cubicBezTo>
                  <a:lnTo>
                    <a:pt x="1961601" y="3881012"/>
                  </a:lnTo>
                  <a:cubicBezTo>
                    <a:pt x="1961601" y="4061576"/>
                    <a:pt x="1815225" y="4207952"/>
                    <a:pt x="1634661" y="4207952"/>
                  </a:cubicBezTo>
                  <a:lnTo>
                    <a:pt x="326940" y="4207952"/>
                  </a:lnTo>
                  <a:cubicBezTo>
                    <a:pt x="146376" y="4207952"/>
                    <a:pt x="0" y="4061576"/>
                    <a:pt x="0" y="3881012"/>
                  </a:cubicBezTo>
                  <a:lnTo>
                    <a:pt x="0" y="326940"/>
                  </a:lnTo>
                  <a:cubicBezTo>
                    <a:pt x="0" y="146376"/>
                    <a:pt x="146376" y="0"/>
                    <a:pt x="3269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95" name="Google Shape;1095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24086" y="2147025"/>
              <a:ext cx="2124148" cy="4301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6" name="Google Shape;1096;p18"/>
          <p:cNvGrpSpPr/>
          <p:nvPr/>
        </p:nvGrpSpPr>
        <p:grpSpPr>
          <a:xfrm>
            <a:off x="1199222" y="4392591"/>
            <a:ext cx="1140370" cy="622662"/>
            <a:chOff x="1199222" y="4392591"/>
            <a:chExt cx="1140370" cy="622662"/>
          </a:xfrm>
        </p:grpSpPr>
        <p:cxnSp>
          <p:nvCxnSpPr>
            <p:cNvPr id="1097" name="Google Shape;1097;p18"/>
            <p:cNvCxnSpPr/>
            <p:nvPr/>
          </p:nvCxnSpPr>
          <p:spPr>
            <a:xfrm rot="10800000">
              <a:off x="1199222" y="5015253"/>
              <a:ext cx="114037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none" w="sm" len="sm"/>
            </a:ln>
          </p:spPr>
        </p:cxnSp>
        <p:cxnSp>
          <p:nvCxnSpPr>
            <p:cNvPr id="1098" name="Google Shape;1098;p18"/>
            <p:cNvCxnSpPr/>
            <p:nvPr/>
          </p:nvCxnSpPr>
          <p:spPr>
            <a:xfrm rot="10800000">
              <a:off x="1199222" y="4392591"/>
              <a:ext cx="0" cy="6226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099" name="Google Shape;1099;p18"/>
          <p:cNvGrpSpPr/>
          <p:nvPr/>
        </p:nvGrpSpPr>
        <p:grpSpPr>
          <a:xfrm>
            <a:off x="9094355" y="3529683"/>
            <a:ext cx="1872501" cy="1331619"/>
            <a:chOff x="9092844" y="3529683"/>
            <a:chExt cx="1872501" cy="1331619"/>
          </a:xfrm>
        </p:grpSpPr>
        <p:sp>
          <p:nvSpPr>
            <p:cNvPr id="1100" name="Google Shape;1100;p18"/>
            <p:cNvSpPr/>
            <p:nvPr/>
          </p:nvSpPr>
          <p:spPr>
            <a:xfrm flipH="1">
              <a:off x="9092844" y="3529683"/>
              <a:ext cx="1872501" cy="1331619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1" name="Google Shape;110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62214" y="3617845"/>
              <a:ext cx="715035" cy="11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2" name="Google Shape;1102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78865" y="3617845"/>
              <a:ext cx="872000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3" name="Google Shape;1103;p18"/>
            <p:cNvSpPr/>
            <p:nvPr/>
          </p:nvSpPr>
          <p:spPr>
            <a:xfrm>
              <a:off x="10189485" y="4518391"/>
              <a:ext cx="553272" cy="173844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18"/>
          <p:cNvGrpSpPr/>
          <p:nvPr/>
        </p:nvGrpSpPr>
        <p:grpSpPr>
          <a:xfrm>
            <a:off x="8914856" y="5082272"/>
            <a:ext cx="2052000" cy="1332000"/>
            <a:chOff x="8914856" y="5082272"/>
            <a:chExt cx="2052000" cy="1332000"/>
          </a:xfrm>
        </p:grpSpPr>
        <p:sp>
          <p:nvSpPr>
            <p:cNvPr id="1105" name="Google Shape;1105;p18"/>
            <p:cNvSpPr/>
            <p:nvPr/>
          </p:nvSpPr>
          <p:spPr>
            <a:xfrm flipH="1">
              <a:off x="8914856" y="5082272"/>
              <a:ext cx="2052000" cy="13320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6" name="Google Shape;1106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000519" y="5172272"/>
              <a:ext cx="879999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68777" y="5172272"/>
              <a:ext cx="909983" cy="11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8" name="Google Shape;1108;p18"/>
            <p:cNvSpPr/>
            <p:nvPr/>
          </p:nvSpPr>
          <p:spPr>
            <a:xfrm>
              <a:off x="9971164" y="5175576"/>
              <a:ext cx="252000" cy="39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10014804" y="5670125"/>
              <a:ext cx="576000" cy="180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10014804" y="6089998"/>
              <a:ext cx="576000" cy="180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9"/>
          <p:cNvSpPr/>
          <p:nvPr/>
        </p:nvSpPr>
        <p:spPr>
          <a:xfrm>
            <a:off x="431998" y="1098550"/>
            <a:ext cx="11329789" cy="5329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template EN</a:t>
            </a:r>
          </a:p>
        </p:txBody>
      </p:sp>
      <p:sp>
        <p:nvSpPr>
          <p:cNvPr id="1118" name="Google Shape;1118;p19"/>
          <p:cNvSpPr txBox="1"/>
          <p:nvPr/>
        </p:nvSpPr>
        <p:spPr>
          <a:xfrm>
            <a:off x="864000" y="4246162"/>
            <a:ext cx="1046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guide</a:t>
            </a:r>
            <a:endParaRPr lang="en-US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Working area, guides &amp; ruler</a:t>
            </a:r>
          </a:p>
        </p:txBody>
      </p:sp>
      <p:sp>
        <p:nvSpPr>
          <p:cNvPr id="1125" name="Google Shape;1125;p20"/>
          <p:cNvSpPr txBox="1"/>
          <p:nvPr/>
        </p:nvSpPr>
        <p:spPr>
          <a:xfrm>
            <a:off x="428626" y="1530000"/>
            <a:ext cx="2316966" cy="48977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96000" bIns="192000" anchor="t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None/>
            </a:pPr>
            <a:r>
              <a:rPr lang="en-US" sz="2133" b="1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area</a:t>
            </a:r>
            <a:endParaRPr lang="en-US" noProof="1"/>
          </a:p>
          <a:p>
            <a:pPr marL="0" marR="0" lvl="3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Depending on the slide, a single-column layout, a 2-column or 3-column layout is used.</a:t>
            </a:r>
            <a:endParaRPr lang="en-US" noProof="1"/>
          </a:p>
          <a:p>
            <a:pPr marL="0" marR="0" lvl="3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the ruler and guides in the «View» tab.</a:t>
            </a:r>
          </a:p>
        </p:txBody>
      </p:sp>
      <p:grpSp>
        <p:nvGrpSpPr>
          <p:cNvPr id="1126" name="Google Shape;1126;p20"/>
          <p:cNvGrpSpPr/>
          <p:nvPr/>
        </p:nvGrpSpPr>
        <p:grpSpPr>
          <a:xfrm>
            <a:off x="3114844" y="4119731"/>
            <a:ext cx="4003530" cy="2218887"/>
            <a:chOff x="3114844" y="4107426"/>
            <a:chExt cx="4003530" cy="2218887"/>
          </a:xfrm>
        </p:grpSpPr>
        <p:pic>
          <p:nvPicPr>
            <p:cNvPr id="1127" name="Google Shape;112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14845" y="4107426"/>
              <a:ext cx="4003529" cy="22188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</p:pic>
        <p:grpSp>
          <p:nvGrpSpPr>
            <p:cNvPr id="1128" name="Google Shape;1128;p20"/>
            <p:cNvGrpSpPr/>
            <p:nvPr/>
          </p:nvGrpSpPr>
          <p:grpSpPr>
            <a:xfrm>
              <a:off x="3114844" y="4107426"/>
              <a:ext cx="4003530" cy="2218887"/>
              <a:chOff x="541598" y="3398103"/>
              <a:chExt cx="3614791" cy="2030400"/>
            </a:xfrm>
          </p:grpSpPr>
          <p:cxnSp>
            <p:nvCxnSpPr>
              <p:cNvPr id="1129" name="Google Shape;1129;p20"/>
              <p:cNvCxnSpPr/>
              <p:nvPr/>
            </p:nvCxnSpPr>
            <p:spPr>
              <a:xfrm rot="10800000">
                <a:off x="541598" y="371060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 rot="10800000">
                <a:off x="541598" y="5314122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 rot="10800000">
                <a:off x="541598" y="382987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 rot="10800000">
                <a:off x="66086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 rot="10800000">
                <a:off x="4040172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 rot="10800000">
                <a:off x="235812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35" name="Google Shape;1135;p20"/>
          <p:cNvGrpSpPr/>
          <p:nvPr/>
        </p:nvGrpSpPr>
        <p:grpSpPr>
          <a:xfrm>
            <a:off x="7758258" y="4107426"/>
            <a:ext cx="4003530" cy="2231192"/>
            <a:chOff x="7758258" y="4107426"/>
            <a:chExt cx="4003530" cy="2231192"/>
          </a:xfrm>
        </p:grpSpPr>
        <p:pic>
          <p:nvPicPr>
            <p:cNvPr id="1136" name="Google Shape;113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70071" y="4107426"/>
              <a:ext cx="3966563" cy="2231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</p:pic>
        <p:grpSp>
          <p:nvGrpSpPr>
            <p:cNvPr id="1137" name="Google Shape;1137;p20"/>
            <p:cNvGrpSpPr/>
            <p:nvPr/>
          </p:nvGrpSpPr>
          <p:grpSpPr>
            <a:xfrm>
              <a:off x="7758258" y="4107426"/>
              <a:ext cx="4003530" cy="2218887"/>
              <a:chOff x="541598" y="3398103"/>
              <a:chExt cx="3614791" cy="2030400"/>
            </a:xfrm>
          </p:grpSpPr>
          <p:cxnSp>
            <p:nvCxnSpPr>
              <p:cNvPr id="1138" name="Google Shape;1138;p20"/>
              <p:cNvCxnSpPr/>
              <p:nvPr/>
            </p:nvCxnSpPr>
            <p:spPr>
              <a:xfrm rot="10800000">
                <a:off x="541598" y="371060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 rot="10800000">
                <a:off x="541598" y="5314122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 rot="10800000">
                <a:off x="541598" y="382987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 rot="10800000">
                <a:off x="66086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 rot="10800000">
                <a:off x="4040172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 rot="10800000">
                <a:off x="1814045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 rot="10800000">
                <a:off x="2969463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 rot="10800000">
                <a:off x="287507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 rot="10800000">
                <a:off x="1743261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47" name="Google Shape;1147;p20"/>
          <p:cNvGrpSpPr/>
          <p:nvPr/>
        </p:nvGrpSpPr>
        <p:grpSpPr>
          <a:xfrm>
            <a:off x="5095554" y="2157413"/>
            <a:ext cx="4608000" cy="1404000"/>
            <a:chOff x="5778424" y="2265151"/>
            <a:chExt cx="4608000" cy="1404000"/>
          </a:xfrm>
        </p:grpSpPr>
        <p:sp>
          <p:nvSpPr>
            <p:cNvPr id="1148" name="Google Shape;1148;p20"/>
            <p:cNvSpPr/>
            <p:nvPr/>
          </p:nvSpPr>
          <p:spPr>
            <a:xfrm>
              <a:off x="5778424" y="2265151"/>
              <a:ext cx="4608000" cy="140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9" name="Google Shape;114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10997" y="2391151"/>
              <a:ext cx="4342855" cy="11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20"/>
            <p:cNvSpPr/>
            <p:nvPr/>
          </p:nvSpPr>
          <p:spPr>
            <a:xfrm>
              <a:off x="9288585" y="2416151"/>
              <a:ext cx="467530" cy="303877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6252738" y="2692301"/>
              <a:ext cx="540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6252738" y="3109001"/>
              <a:ext cx="612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143236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colour theme</a:t>
            </a:r>
          </a:p>
        </p:txBody>
      </p:sp>
      <p:cxnSp>
        <p:nvCxnSpPr>
          <p:cNvPr id="1159" name="Google Shape;1159;p21"/>
          <p:cNvCxnSpPr/>
          <p:nvPr/>
        </p:nvCxnSpPr>
        <p:spPr>
          <a:xfrm>
            <a:off x="4456762" y="2173030"/>
            <a:ext cx="0" cy="42547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60" name="Google Shape;1160;p21"/>
          <p:cNvSpPr txBox="1"/>
          <p:nvPr/>
        </p:nvSpPr>
        <p:spPr>
          <a:xfrm>
            <a:off x="6500129" y="3218607"/>
            <a:ext cx="133461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</a:t>
            </a:r>
            <a:endParaRPr lang="en-US" noProof="1"/>
          </a:p>
        </p:txBody>
      </p:sp>
      <p:sp>
        <p:nvSpPr>
          <p:cNvPr id="1161" name="Google Shape;1161;p21"/>
          <p:cNvSpPr/>
          <p:nvPr/>
        </p:nvSpPr>
        <p:spPr>
          <a:xfrm>
            <a:off x="6872824" y="2173030"/>
            <a:ext cx="602773" cy="5458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1"/>
          <p:cNvSpPr/>
          <p:nvPr/>
        </p:nvSpPr>
        <p:spPr>
          <a:xfrm>
            <a:off x="9021671" y="2173030"/>
            <a:ext cx="602773" cy="545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9736741" y="2173030"/>
            <a:ext cx="602773" cy="545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21"/>
          <p:cNvSpPr/>
          <p:nvPr/>
        </p:nvSpPr>
        <p:spPr>
          <a:xfrm>
            <a:off x="5440259" y="2173030"/>
            <a:ext cx="602773" cy="5458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1"/>
          <p:cNvSpPr/>
          <p:nvPr/>
        </p:nvSpPr>
        <p:spPr>
          <a:xfrm>
            <a:off x="8305389" y="2173030"/>
            <a:ext cx="602773" cy="545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1"/>
          <p:cNvSpPr/>
          <p:nvPr/>
        </p:nvSpPr>
        <p:spPr>
          <a:xfrm>
            <a:off x="11169312" y="2173030"/>
            <a:ext cx="602773" cy="545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1"/>
          <p:cNvSpPr/>
          <p:nvPr/>
        </p:nvSpPr>
        <p:spPr>
          <a:xfrm>
            <a:off x="10453025" y="2172971"/>
            <a:ext cx="602773" cy="5451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1"/>
          <p:cNvSpPr/>
          <p:nvPr/>
        </p:nvSpPr>
        <p:spPr>
          <a:xfrm>
            <a:off x="7589112" y="2173030"/>
            <a:ext cx="602773" cy="545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1"/>
          <p:cNvSpPr/>
          <p:nvPr/>
        </p:nvSpPr>
        <p:spPr>
          <a:xfrm>
            <a:off x="4723977" y="2173030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21"/>
          <p:cNvSpPr/>
          <p:nvPr/>
        </p:nvSpPr>
        <p:spPr>
          <a:xfrm>
            <a:off x="6151988" y="2173030"/>
            <a:ext cx="602773" cy="545895"/>
          </a:xfrm>
          <a:prstGeom prst="rect">
            <a:avLst/>
          </a:prstGeom>
          <a:solidFill>
            <a:schemeClr val="lt2"/>
          </a:solidFill>
          <a:ln w="107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1" name="Google Shape;1171;p21"/>
          <p:cNvGrpSpPr/>
          <p:nvPr/>
        </p:nvGrpSpPr>
        <p:grpSpPr>
          <a:xfrm>
            <a:off x="6869091" y="2885609"/>
            <a:ext cx="602764" cy="217375"/>
            <a:chOff x="4697470" y="3209373"/>
            <a:chExt cx="433615" cy="163031"/>
          </a:xfrm>
        </p:grpSpPr>
        <p:cxnSp>
          <p:nvCxnSpPr>
            <p:cNvPr id="1172" name="Google Shape;1172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74" name="Google Shape;1174;p21"/>
          <p:cNvSpPr txBox="1"/>
          <p:nvPr/>
        </p:nvSpPr>
        <p:spPr>
          <a:xfrm>
            <a:off x="428625" y="2157413"/>
            <a:ext cx="2124000" cy="427036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6714" sx="101000" sy="101000" algn="ctr" rotWithShape="0">
              <a:srgbClr val="000000">
                <a:alpha val="17647"/>
              </a:srgbClr>
            </a:outerShdw>
          </a:effectLst>
        </p:spPr>
        <p:txBody>
          <a:bodyPr spcFirstLastPara="1" wrap="square" lIns="96000" tIns="96000" rIns="96000" bIns="96000" anchor="t" anchorCtr="0">
            <a:noAutofit/>
          </a:bodyPr>
          <a:lstStyle/>
          <a:p>
            <a:pPr marL="2286000" marR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10" y="2406096"/>
            <a:ext cx="1966241" cy="141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21"/>
          <p:cNvPicPr preferRelativeResize="0"/>
          <p:nvPr/>
        </p:nvPicPr>
        <p:blipFill rotWithShape="1">
          <a:blip r:embed="rId4">
            <a:alphaModFix/>
          </a:blip>
          <a:srcRect b="61547"/>
          <a:stretch/>
        </p:blipFill>
        <p:spPr>
          <a:xfrm>
            <a:off x="511071" y="4046276"/>
            <a:ext cx="1972780" cy="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21"/>
          <p:cNvPicPr preferRelativeResize="0"/>
          <p:nvPr/>
        </p:nvPicPr>
        <p:blipFill rotWithShape="1">
          <a:blip r:embed="rId4">
            <a:alphaModFix/>
          </a:blip>
          <a:srcRect t="69635"/>
          <a:stretch/>
        </p:blipFill>
        <p:spPr>
          <a:xfrm>
            <a:off x="511071" y="5694748"/>
            <a:ext cx="1972780" cy="5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21"/>
          <p:cNvPicPr preferRelativeResize="0"/>
          <p:nvPr/>
        </p:nvPicPr>
        <p:blipFill rotWithShape="1">
          <a:blip r:embed="rId4">
            <a:alphaModFix/>
          </a:blip>
          <a:srcRect t="40500" b="29135"/>
          <a:stretch/>
        </p:blipFill>
        <p:spPr>
          <a:xfrm>
            <a:off x="511071" y="4936926"/>
            <a:ext cx="1972780" cy="542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1"/>
          <p:cNvGrpSpPr/>
          <p:nvPr/>
        </p:nvGrpSpPr>
        <p:grpSpPr>
          <a:xfrm>
            <a:off x="524672" y="4936926"/>
            <a:ext cx="1959179" cy="1300399"/>
            <a:chOff x="497501" y="3256429"/>
            <a:chExt cx="1873031" cy="1211928"/>
          </a:xfrm>
        </p:grpSpPr>
        <p:sp>
          <p:nvSpPr>
            <p:cNvPr id="1180" name="Google Shape;1180;p21"/>
            <p:cNvSpPr/>
            <p:nvPr/>
          </p:nvSpPr>
          <p:spPr>
            <a:xfrm>
              <a:off x="497501" y="3256429"/>
              <a:ext cx="1873031" cy="12119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21"/>
            <p:cNvCxnSpPr/>
            <p:nvPr/>
          </p:nvCxnSpPr>
          <p:spPr>
            <a:xfrm>
              <a:off x="504098" y="3281637"/>
              <a:ext cx="1866433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21"/>
            <p:cNvCxnSpPr/>
            <p:nvPr/>
          </p:nvCxnSpPr>
          <p:spPr>
            <a:xfrm flipH="1">
              <a:off x="528242" y="3281637"/>
              <a:ext cx="1832279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83" name="Google Shape;1183;p21"/>
          <p:cNvSpPr txBox="1"/>
          <p:nvPr/>
        </p:nvSpPr>
        <p:spPr>
          <a:xfrm>
            <a:off x="3094780" y="2533796"/>
            <a:ext cx="1326145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OK!</a:t>
            </a:r>
            <a:endParaRPr lang="en-US" noProof="1"/>
          </a:p>
        </p:txBody>
      </p:sp>
      <p:sp>
        <p:nvSpPr>
          <p:cNvPr id="1184" name="Google Shape;1184;p21"/>
          <p:cNvSpPr txBox="1"/>
          <p:nvPr/>
        </p:nvSpPr>
        <p:spPr>
          <a:xfrm>
            <a:off x="3094781" y="3162271"/>
            <a:ext cx="1109834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Never, please!</a:t>
            </a:r>
            <a:endParaRPr lang="en-US" noProof="1"/>
          </a:p>
        </p:txBody>
      </p:sp>
      <p:sp>
        <p:nvSpPr>
          <p:cNvPr id="1185" name="Google Shape;1185;p21"/>
          <p:cNvSpPr txBox="1"/>
          <p:nvPr/>
        </p:nvSpPr>
        <p:spPr>
          <a:xfrm>
            <a:off x="3094775" y="5362856"/>
            <a:ext cx="1109837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rgbClr val="E30613"/>
                </a:solidFill>
                <a:latin typeface="Arial"/>
                <a:ea typeface="Arial"/>
                <a:cs typeface="Arial"/>
                <a:sym typeface="Arial"/>
              </a:rPr>
              <a:t>Never, please!</a:t>
            </a:r>
            <a:endParaRPr lang="en-US" noProof="1"/>
          </a:p>
        </p:txBody>
      </p:sp>
      <p:grpSp>
        <p:nvGrpSpPr>
          <p:cNvPr id="1186" name="Google Shape;1186;p21"/>
          <p:cNvGrpSpPr/>
          <p:nvPr/>
        </p:nvGrpSpPr>
        <p:grpSpPr>
          <a:xfrm>
            <a:off x="2709977" y="2656723"/>
            <a:ext cx="217375" cy="189729"/>
            <a:chOff x="5954751" y="2230813"/>
            <a:chExt cx="356839" cy="232815"/>
          </a:xfrm>
        </p:grpSpPr>
        <p:cxnSp>
          <p:nvCxnSpPr>
            <p:cNvPr id="1187" name="Google Shape;1187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88" name="Google Shape;1188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189" name="Google Shape;1189;p21"/>
          <p:cNvGrpSpPr/>
          <p:nvPr/>
        </p:nvGrpSpPr>
        <p:grpSpPr>
          <a:xfrm>
            <a:off x="2709977" y="2931578"/>
            <a:ext cx="217375" cy="887752"/>
            <a:chOff x="5954751" y="2230813"/>
            <a:chExt cx="356839" cy="232815"/>
          </a:xfrm>
        </p:grpSpPr>
        <p:cxnSp>
          <p:nvCxnSpPr>
            <p:cNvPr id="1190" name="Google Shape;1190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1" name="Google Shape;1191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192" name="Google Shape;1192;p21"/>
          <p:cNvGrpSpPr/>
          <p:nvPr/>
        </p:nvGrpSpPr>
        <p:grpSpPr>
          <a:xfrm>
            <a:off x="2709977" y="4936926"/>
            <a:ext cx="217375" cy="1313642"/>
            <a:chOff x="5954751" y="2230813"/>
            <a:chExt cx="356839" cy="232815"/>
          </a:xfrm>
        </p:grpSpPr>
        <p:cxnSp>
          <p:nvCxnSpPr>
            <p:cNvPr id="1193" name="Google Shape;1193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4" name="Google Shape;1194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95" name="Google Shape;1195;p21"/>
          <p:cNvSpPr txBox="1"/>
          <p:nvPr/>
        </p:nvSpPr>
        <p:spPr>
          <a:xfrm>
            <a:off x="3094781" y="4179356"/>
            <a:ext cx="1109834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selectively and sparingly</a:t>
            </a:r>
            <a:endParaRPr lang="en-US" noProof="1"/>
          </a:p>
        </p:txBody>
      </p:sp>
      <p:grpSp>
        <p:nvGrpSpPr>
          <p:cNvPr id="1196" name="Google Shape;1196;p21"/>
          <p:cNvGrpSpPr/>
          <p:nvPr/>
        </p:nvGrpSpPr>
        <p:grpSpPr>
          <a:xfrm>
            <a:off x="2709977" y="4014659"/>
            <a:ext cx="217375" cy="746773"/>
            <a:chOff x="5954751" y="2230813"/>
            <a:chExt cx="356839" cy="232815"/>
          </a:xfrm>
        </p:grpSpPr>
        <p:cxnSp>
          <p:nvCxnSpPr>
            <p:cNvPr id="1197" name="Google Shape;1197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8" name="Google Shape;1198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99" name="Google Shape;1199;p21"/>
          <p:cNvSpPr/>
          <p:nvPr/>
        </p:nvSpPr>
        <p:spPr>
          <a:xfrm>
            <a:off x="4737229" y="4268539"/>
            <a:ext cx="602773" cy="545895"/>
          </a:xfrm>
          <a:prstGeom prst="rect">
            <a:avLst/>
          </a:prstGeom>
          <a:solidFill>
            <a:srgbClr val="005194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21"/>
          <p:cNvSpPr/>
          <p:nvPr/>
        </p:nvSpPr>
        <p:spPr>
          <a:xfrm>
            <a:off x="6886076" y="4268539"/>
            <a:ext cx="602773" cy="545895"/>
          </a:xfrm>
          <a:prstGeom prst="rect">
            <a:avLst/>
          </a:prstGeom>
          <a:solidFill>
            <a:srgbClr val="99B9D4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1"/>
          <p:cNvSpPr/>
          <p:nvPr/>
        </p:nvSpPr>
        <p:spPr>
          <a:xfrm>
            <a:off x="6169793" y="4268539"/>
            <a:ext cx="602773" cy="545895"/>
          </a:xfrm>
          <a:prstGeom prst="rect">
            <a:avLst/>
          </a:prstGeom>
          <a:solidFill>
            <a:srgbClr val="6697BF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21"/>
          <p:cNvSpPr/>
          <p:nvPr/>
        </p:nvSpPr>
        <p:spPr>
          <a:xfrm>
            <a:off x="5453511" y="4268539"/>
            <a:ext cx="602773" cy="545895"/>
          </a:xfrm>
          <a:prstGeom prst="rect">
            <a:avLst/>
          </a:prstGeom>
          <a:solidFill>
            <a:srgbClr val="3374A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21"/>
          <p:cNvSpPr/>
          <p:nvPr/>
        </p:nvSpPr>
        <p:spPr>
          <a:xfrm>
            <a:off x="9034923" y="4268539"/>
            <a:ext cx="602773" cy="545895"/>
          </a:xfrm>
          <a:prstGeom prst="rect">
            <a:avLst/>
          </a:prstGeom>
          <a:solidFill>
            <a:srgbClr val="F39800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21"/>
          <p:cNvSpPr/>
          <p:nvPr/>
        </p:nvSpPr>
        <p:spPr>
          <a:xfrm>
            <a:off x="9749993" y="4268539"/>
            <a:ext cx="602773" cy="545895"/>
          </a:xfrm>
          <a:prstGeom prst="rect">
            <a:avLst/>
          </a:prstGeom>
          <a:solidFill>
            <a:srgbClr val="F5AD33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1"/>
          <p:cNvSpPr/>
          <p:nvPr/>
        </p:nvSpPr>
        <p:spPr>
          <a:xfrm>
            <a:off x="10466277" y="4268539"/>
            <a:ext cx="602773" cy="545895"/>
          </a:xfrm>
          <a:prstGeom prst="rect">
            <a:avLst/>
          </a:prstGeom>
          <a:solidFill>
            <a:srgbClr val="F8C166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21"/>
          <p:cNvSpPr/>
          <p:nvPr/>
        </p:nvSpPr>
        <p:spPr>
          <a:xfrm>
            <a:off x="11182564" y="4268539"/>
            <a:ext cx="602773" cy="545895"/>
          </a:xfrm>
          <a:prstGeom prst="rect">
            <a:avLst/>
          </a:prstGeom>
          <a:solidFill>
            <a:srgbClr val="FAD69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1"/>
          <p:cNvSpPr/>
          <p:nvPr/>
        </p:nvSpPr>
        <p:spPr>
          <a:xfrm>
            <a:off x="4737229" y="4931149"/>
            <a:ext cx="602773" cy="545895"/>
          </a:xfrm>
          <a:prstGeom prst="rect">
            <a:avLst/>
          </a:prstGeom>
          <a:solidFill>
            <a:srgbClr val="005D3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1"/>
          <p:cNvSpPr/>
          <p:nvPr/>
        </p:nvSpPr>
        <p:spPr>
          <a:xfrm>
            <a:off x="6886076" y="4931149"/>
            <a:ext cx="602773" cy="545895"/>
          </a:xfrm>
          <a:prstGeom prst="rect">
            <a:avLst/>
          </a:prstGeom>
          <a:solidFill>
            <a:srgbClr val="99BEB0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1"/>
          <p:cNvSpPr/>
          <p:nvPr/>
        </p:nvSpPr>
        <p:spPr>
          <a:xfrm>
            <a:off x="6169793" y="4931149"/>
            <a:ext cx="602773" cy="545895"/>
          </a:xfrm>
          <a:prstGeom prst="rect">
            <a:avLst/>
          </a:prstGeom>
          <a:solidFill>
            <a:srgbClr val="669E88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1"/>
          <p:cNvSpPr/>
          <p:nvPr/>
        </p:nvSpPr>
        <p:spPr>
          <a:xfrm>
            <a:off x="5453511" y="4931149"/>
            <a:ext cx="602773" cy="545895"/>
          </a:xfrm>
          <a:prstGeom prst="rect">
            <a:avLst/>
          </a:prstGeom>
          <a:solidFill>
            <a:srgbClr val="337D6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1"/>
          <p:cNvSpPr/>
          <p:nvPr/>
        </p:nvSpPr>
        <p:spPr>
          <a:xfrm>
            <a:off x="9034923" y="4931149"/>
            <a:ext cx="602773" cy="545895"/>
          </a:xfrm>
          <a:prstGeom prst="rect">
            <a:avLst/>
          </a:prstGeom>
          <a:solidFill>
            <a:srgbClr val="5C154F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1"/>
          <p:cNvSpPr/>
          <p:nvPr/>
        </p:nvSpPr>
        <p:spPr>
          <a:xfrm>
            <a:off x="9749993" y="4931149"/>
            <a:ext cx="602773" cy="545895"/>
          </a:xfrm>
          <a:prstGeom prst="rect">
            <a:avLst/>
          </a:prstGeom>
          <a:solidFill>
            <a:srgbClr val="7D4472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1"/>
          <p:cNvSpPr/>
          <p:nvPr/>
        </p:nvSpPr>
        <p:spPr>
          <a:xfrm>
            <a:off x="10466277" y="4931149"/>
            <a:ext cx="602773" cy="545895"/>
          </a:xfrm>
          <a:prstGeom prst="rect">
            <a:avLst/>
          </a:prstGeom>
          <a:solidFill>
            <a:srgbClr val="9D7395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1"/>
          <p:cNvSpPr/>
          <p:nvPr/>
        </p:nvSpPr>
        <p:spPr>
          <a:xfrm>
            <a:off x="11182564" y="4931149"/>
            <a:ext cx="602773" cy="545895"/>
          </a:xfrm>
          <a:prstGeom prst="rect">
            <a:avLst/>
          </a:prstGeom>
          <a:solidFill>
            <a:srgbClr val="BEA1B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21"/>
          <p:cNvCxnSpPr/>
          <p:nvPr/>
        </p:nvCxnSpPr>
        <p:spPr>
          <a:xfrm>
            <a:off x="4761918" y="3930778"/>
            <a:ext cx="70014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216" name="Google Shape;1216;p21"/>
          <p:cNvGrpSpPr/>
          <p:nvPr/>
        </p:nvGrpSpPr>
        <p:grpSpPr>
          <a:xfrm>
            <a:off x="553276" y="2905313"/>
            <a:ext cx="1873031" cy="853200"/>
            <a:chOff x="497501" y="3256429"/>
            <a:chExt cx="1873031" cy="1211928"/>
          </a:xfrm>
        </p:grpSpPr>
        <p:sp>
          <p:nvSpPr>
            <p:cNvPr id="1217" name="Google Shape;1217;p21"/>
            <p:cNvSpPr/>
            <p:nvPr/>
          </p:nvSpPr>
          <p:spPr>
            <a:xfrm>
              <a:off x="497501" y="3256429"/>
              <a:ext cx="1873031" cy="12119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8" name="Google Shape;1218;p21"/>
            <p:cNvCxnSpPr/>
            <p:nvPr/>
          </p:nvCxnSpPr>
          <p:spPr>
            <a:xfrm>
              <a:off x="504098" y="3281637"/>
              <a:ext cx="1866433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9" name="Google Shape;1219;p21"/>
            <p:cNvCxnSpPr/>
            <p:nvPr/>
          </p:nvCxnSpPr>
          <p:spPr>
            <a:xfrm flipH="1">
              <a:off x="528242" y="3281637"/>
              <a:ext cx="1832279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0" name="Google Shape;1220;p21"/>
          <p:cNvGrpSpPr/>
          <p:nvPr/>
        </p:nvGrpSpPr>
        <p:grpSpPr>
          <a:xfrm>
            <a:off x="4718719" y="2885609"/>
            <a:ext cx="1324291" cy="217375"/>
            <a:chOff x="4697470" y="3209373"/>
            <a:chExt cx="433615" cy="163031"/>
          </a:xfrm>
        </p:grpSpPr>
        <p:cxnSp>
          <p:nvCxnSpPr>
            <p:cNvPr id="1221" name="Google Shape;1221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22" name="Google Shape;1222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23" name="Google Shape;1223;p21"/>
          <p:cNvSpPr txBox="1"/>
          <p:nvPr/>
        </p:nvSpPr>
        <p:spPr>
          <a:xfrm>
            <a:off x="4723977" y="3218607"/>
            <a:ext cx="13190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colours</a:t>
            </a:r>
            <a:endParaRPr lang="en-US" noProof="1"/>
          </a:p>
        </p:txBody>
      </p:sp>
      <p:sp>
        <p:nvSpPr>
          <p:cNvPr id="1224" name="Google Shape;1224;p21"/>
          <p:cNvSpPr txBox="1"/>
          <p:nvPr/>
        </p:nvSpPr>
        <p:spPr>
          <a:xfrm>
            <a:off x="8406381" y="3218607"/>
            <a:ext cx="2520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  <p:grpSp>
        <p:nvGrpSpPr>
          <p:cNvPr id="1225" name="Google Shape;1225;p21"/>
          <p:cNvGrpSpPr/>
          <p:nvPr/>
        </p:nvGrpSpPr>
        <p:grpSpPr>
          <a:xfrm>
            <a:off x="7589117" y="2885609"/>
            <a:ext cx="4159413" cy="217375"/>
            <a:chOff x="4697470" y="3209373"/>
            <a:chExt cx="433615" cy="163031"/>
          </a:xfrm>
        </p:grpSpPr>
        <p:cxnSp>
          <p:nvCxnSpPr>
            <p:cNvPr id="1226" name="Google Shape;1226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27" name="Google Shape;1227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228" name="Google Shape;1228;p21"/>
          <p:cNvGrpSpPr/>
          <p:nvPr/>
        </p:nvGrpSpPr>
        <p:grpSpPr>
          <a:xfrm>
            <a:off x="4718720" y="5661457"/>
            <a:ext cx="2770131" cy="217375"/>
            <a:chOff x="4697470" y="3209373"/>
            <a:chExt cx="433615" cy="163031"/>
          </a:xfrm>
        </p:grpSpPr>
        <p:cxnSp>
          <p:nvCxnSpPr>
            <p:cNvPr id="1229" name="Google Shape;1229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30" name="Google Shape;1230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31" name="Google Shape;1231;p21"/>
          <p:cNvSpPr txBox="1"/>
          <p:nvPr/>
        </p:nvSpPr>
        <p:spPr>
          <a:xfrm>
            <a:off x="4737229" y="5994455"/>
            <a:ext cx="2751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  <p:sp>
        <p:nvSpPr>
          <p:cNvPr id="1232" name="Google Shape;1232;p21"/>
          <p:cNvSpPr/>
          <p:nvPr/>
        </p:nvSpPr>
        <p:spPr>
          <a:xfrm>
            <a:off x="8305389" y="426853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1"/>
          <p:cNvSpPr/>
          <p:nvPr/>
        </p:nvSpPr>
        <p:spPr>
          <a:xfrm>
            <a:off x="7589106" y="426853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1"/>
          <p:cNvSpPr/>
          <p:nvPr/>
        </p:nvSpPr>
        <p:spPr>
          <a:xfrm>
            <a:off x="8305389" y="493114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1"/>
          <p:cNvSpPr/>
          <p:nvPr/>
        </p:nvSpPr>
        <p:spPr>
          <a:xfrm>
            <a:off x="7589106" y="493114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6" name="Google Shape;1236;p21"/>
          <p:cNvGrpSpPr/>
          <p:nvPr/>
        </p:nvGrpSpPr>
        <p:grpSpPr>
          <a:xfrm>
            <a:off x="9015205" y="5661457"/>
            <a:ext cx="2770131" cy="217375"/>
            <a:chOff x="4697470" y="3209373"/>
            <a:chExt cx="433615" cy="163031"/>
          </a:xfrm>
        </p:grpSpPr>
        <p:cxnSp>
          <p:nvCxnSpPr>
            <p:cNvPr id="1237" name="Google Shape;1237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38" name="Google Shape;1238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39" name="Google Shape;1239;p21"/>
          <p:cNvSpPr txBox="1"/>
          <p:nvPr/>
        </p:nvSpPr>
        <p:spPr>
          <a:xfrm>
            <a:off x="9033714" y="5994455"/>
            <a:ext cx="2751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bbv Software Services AG  |  </a:t>
            </a:r>
            <a:r>
              <a:rPr lang="en-CH" dirty="0">
                <a:solidFill>
                  <a:srgbClr val="C00000"/>
                </a:solidFill>
              </a:rPr>
              <a:t>Date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PP</a:t>
            </a:r>
            <a:r>
              <a:rPr lang="vi-VN" dirty="0">
                <a:solidFill>
                  <a:srgbClr val="C00000"/>
                </a:solidFill>
              </a:rPr>
              <a:t> 4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01D82-3A9F-D26D-CEF5-3E39F32E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15B809-A0A3-F4A4-F22A-CA9A4DA2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0"/>
            <a:ext cx="10443265" cy="1098000"/>
          </a:xfrm>
        </p:spPr>
        <p:txBody>
          <a:bodyPr/>
          <a:lstStyle/>
          <a:p>
            <a:r>
              <a:rPr lang="en-US" noProof="1"/>
              <a:t>PURCHASE ORDER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9051F-C294-1AFE-34AF-EF13EB2C2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53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37D73-CA00-D753-EA99-C55200B1F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92112-7BEC-2830-61FC-78F7327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0"/>
            <a:ext cx="10443265" cy="1098000"/>
          </a:xfrm>
        </p:spPr>
        <p:txBody>
          <a:bodyPr/>
          <a:lstStyle/>
          <a:p>
            <a:r>
              <a:rPr lang="en-US" noProof="1"/>
              <a:t>PURCHASE ORDER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48814-DA2B-24DE-67BC-E00BA4BDB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53"/>
            <a:ext cx="121920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ABE820-E937-A04B-A8D8-392C7D185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1691"/>
            <a:ext cx="12192000" cy="45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3663-EE8C-32FD-846C-E19F9F03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A4126-0521-E9DD-93A1-6B0D4E9A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8" y="0"/>
            <a:ext cx="10443265" cy="1098000"/>
          </a:xfrm>
        </p:spPr>
        <p:txBody>
          <a:bodyPr/>
          <a:lstStyle/>
          <a:p>
            <a:r>
              <a:rPr lang="en-US" noProof="1"/>
              <a:t>PURCHASE ORDER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E48F6-A0AA-E91A-3A27-51D48ED8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653"/>
            <a:ext cx="12192000" cy="609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9A126-3185-3248-245B-D6EDD788A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1691"/>
            <a:ext cx="12192000" cy="4534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0CAB2-9B02-6D57-CC6D-8B3828D17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630"/>
            <a:ext cx="12192000" cy="68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"/>
          <p:cNvSpPr/>
          <p:nvPr/>
        </p:nvSpPr>
        <p:spPr>
          <a:xfrm>
            <a:off x="0" y="1098000"/>
            <a:ext cx="12192000" cy="1098000"/>
          </a:xfrm>
          <a:prstGeom prst="rect">
            <a:avLst/>
          </a:prstGeom>
          <a:gradFill>
            <a:gsLst>
              <a:gs pos="0">
                <a:srgbClr val="878789"/>
              </a:gs>
              <a:gs pos="50000">
                <a:srgbClr val="C4C4C6"/>
              </a:gs>
              <a:gs pos="100000">
                <a:srgbClr val="EBEBE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noProof="1"/>
              <a:t>Intern | Trello Team</a:t>
            </a:r>
          </a:p>
          <a:p>
            <a:pPr marL="270000" lvl="0" indent="-1557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US" noProof="1"/>
          </a:p>
        </p:txBody>
      </p:sp>
      <p:sp>
        <p:nvSpPr>
          <p:cNvPr id="901" name="Google Shape;901;p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Q&amp;A</a:t>
            </a:r>
          </a:p>
        </p:txBody>
      </p:sp>
      <p:pic>
        <p:nvPicPr>
          <p:cNvPr id="902" name="Google Shape;902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770" r="36769"/>
          <a:stretch/>
        </p:blipFill>
        <p:spPr>
          <a:xfrm>
            <a:off x="8128000" y="1098550"/>
            <a:ext cx="4064000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03" name="Google Shape;903;p11"/>
          <p:cNvSpPr txBox="1">
            <a:spLocks noGrp="1"/>
          </p:cNvSpPr>
          <p:nvPr>
            <p:ph type="body" idx="3"/>
          </p:nvPr>
        </p:nvSpPr>
        <p:spPr>
          <a:xfrm>
            <a:off x="431999" y="1098550"/>
            <a:ext cx="7263999" cy="106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noProof="1">
                <a:solidFill>
                  <a:schemeClr val="dk2"/>
                </a:solidFill>
              </a:rPr>
              <a:t>Thank you</a:t>
            </a:r>
            <a:endParaRPr lang="en-US" noProof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lang="en-US" sz="4400" noProof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3"/>
          <p:cNvSpPr/>
          <p:nvPr/>
        </p:nvSpPr>
        <p:spPr>
          <a:xfrm>
            <a:off x="431998" y="1098550"/>
            <a:ext cx="11329789" cy="5329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template EN</a:t>
            </a:r>
          </a:p>
        </p:txBody>
      </p:sp>
      <p:sp>
        <p:nvSpPr>
          <p:cNvPr id="916" name="Google Shape;916;p13"/>
          <p:cNvSpPr txBox="1"/>
          <p:nvPr/>
        </p:nvSpPr>
        <p:spPr>
          <a:xfrm>
            <a:off x="864000" y="4246162"/>
            <a:ext cx="1046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How-to guides</a:t>
            </a:r>
            <a:endParaRPr lang="en-US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14"/>
          <p:cNvGrpSpPr/>
          <p:nvPr/>
        </p:nvGrpSpPr>
        <p:grpSpPr>
          <a:xfrm>
            <a:off x="3929620" y="1744763"/>
            <a:ext cx="4932000" cy="4680000"/>
            <a:chOff x="3166213" y="1744763"/>
            <a:chExt cx="4932000" cy="4680000"/>
          </a:xfrm>
        </p:grpSpPr>
        <p:sp>
          <p:nvSpPr>
            <p:cNvPr id="923" name="Google Shape;923;p14"/>
            <p:cNvSpPr/>
            <p:nvPr/>
          </p:nvSpPr>
          <p:spPr>
            <a:xfrm>
              <a:off x="3166213" y="1744763"/>
              <a:ext cx="4932000" cy="46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3262983" y="1845121"/>
              <a:ext cx="4738461" cy="4479284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5" name="Google Shape;92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83979" y="1960763"/>
              <a:ext cx="4496469" cy="424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6" name="Google Shape;926;p1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Master layouts &amp; slide library</a:t>
            </a:r>
          </a:p>
        </p:txBody>
      </p:sp>
      <p:sp>
        <p:nvSpPr>
          <p:cNvPr id="927" name="Google Shape;927;p14"/>
          <p:cNvSpPr txBox="1"/>
          <p:nvPr/>
        </p:nvSpPr>
        <p:spPr>
          <a:xfrm>
            <a:off x="428626" y="1530000"/>
            <a:ext cx="1692000" cy="48977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96000" bIns="192000" anchor="t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new slide</a:t>
            </a:r>
            <a:endParaRPr lang="en-US" noProof="1"/>
          </a:p>
        </p:txBody>
      </p:sp>
      <p:sp>
        <p:nvSpPr>
          <p:cNvPr id="928" name="Google Shape;928;p14"/>
          <p:cNvSpPr/>
          <p:nvPr/>
        </p:nvSpPr>
        <p:spPr>
          <a:xfrm>
            <a:off x="9313788" y="1744763"/>
            <a:ext cx="2448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«New Slide»</a:t>
            </a:r>
            <a:endParaRPr lang="en-US" noProof="1"/>
          </a:p>
        </p:txBody>
      </p:sp>
      <p:sp>
        <p:nvSpPr>
          <p:cNvPr id="929" name="Google Shape;929;p14"/>
          <p:cNvSpPr/>
          <p:nvPr/>
        </p:nvSpPr>
        <p:spPr>
          <a:xfrm>
            <a:off x="10321788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noProof="1"/>
          </a:p>
        </p:txBody>
      </p:sp>
      <p:sp>
        <p:nvSpPr>
          <p:cNvPr id="930" name="Google Shape;930;p14"/>
          <p:cNvSpPr/>
          <p:nvPr/>
        </p:nvSpPr>
        <p:spPr>
          <a:xfrm>
            <a:off x="9313788" y="3037087"/>
            <a:ext cx="2448000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layout</a:t>
            </a:r>
            <a:endParaRPr lang="en-US" noProof="1"/>
          </a:p>
          <a:p>
            <a:pPr marL="0" marR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desired layout from the pre-programmed master layouts.</a:t>
            </a:r>
            <a:endParaRPr lang="en-US" noProof="1"/>
          </a:p>
        </p:txBody>
      </p:sp>
      <p:sp>
        <p:nvSpPr>
          <p:cNvPr id="931" name="Google Shape;931;p14"/>
          <p:cNvSpPr/>
          <p:nvPr/>
        </p:nvSpPr>
        <p:spPr>
          <a:xfrm>
            <a:off x="10321788" y="2821087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noProof="1"/>
          </a:p>
        </p:txBody>
      </p:sp>
      <p:sp>
        <p:nvSpPr>
          <p:cNvPr id="932" name="Google Shape;932;p14"/>
          <p:cNvSpPr/>
          <p:nvPr/>
        </p:nvSpPr>
        <p:spPr>
          <a:xfrm>
            <a:off x="9313788" y="5163295"/>
            <a:ext cx="2448000" cy="12644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select layout from slide library</a:t>
            </a:r>
            <a:endParaRPr lang="en-US" noProof="1"/>
          </a:p>
        </p:txBody>
      </p:sp>
      <p:sp>
        <p:nvSpPr>
          <p:cNvPr id="933" name="Google Shape;933;p14"/>
          <p:cNvSpPr/>
          <p:nvPr/>
        </p:nvSpPr>
        <p:spPr>
          <a:xfrm>
            <a:off x="10321788" y="4947295"/>
            <a:ext cx="432000" cy="432000"/>
          </a:xfrm>
          <a:prstGeom prst="ellipse">
            <a:avLst/>
          </a:prstGeom>
          <a:solidFill>
            <a:srgbClr val="F5AD3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</a:p>
        </p:txBody>
      </p:sp>
      <p:cxnSp>
        <p:nvCxnSpPr>
          <p:cNvPr id="934" name="Google Shape;934;p14"/>
          <p:cNvCxnSpPr/>
          <p:nvPr/>
        </p:nvCxnSpPr>
        <p:spPr>
          <a:xfrm rot="10800000">
            <a:off x="3025123" y="4015522"/>
            <a:ext cx="82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sm" len="sm"/>
          </a:ln>
        </p:spPr>
      </p:cxnSp>
      <p:cxnSp>
        <p:nvCxnSpPr>
          <p:cNvPr id="935" name="Google Shape;935;p14"/>
          <p:cNvCxnSpPr/>
          <p:nvPr/>
        </p:nvCxnSpPr>
        <p:spPr>
          <a:xfrm rot="10800000">
            <a:off x="3025123" y="3612089"/>
            <a:ext cx="0" cy="8068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936" name="Google Shape;936;p14"/>
          <p:cNvGrpSpPr/>
          <p:nvPr/>
        </p:nvGrpSpPr>
        <p:grpSpPr>
          <a:xfrm>
            <a:off x="2284793" y="2235503"/>
            <a:ext cx="1480660" cy="1376586"/>
            <a:chOff x="3710656" y="1233493"/>
            <a:chExt cx="1480660" cy="1376586"/>
          </a:xfrm>
        </p:grpSpPr>
        <p:sp>
          <p:nvSpPr>
            <p:cNvPr id="937" name="Google Shape;937;p14"/>
            <p:cNvSpPr/>
            <p:nvPr/>
          </p:nvSpPr>
          <p:spPr>
            <a:xfrm>
              <a:off x="3710656" y="1233493"/>
              <a:ext cx="1480660" cy="13765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p14"/>
            <p:cNvGrpSpPr/>
            <p:nvPr/>
          </p:nvGrpSpPr>
          <p:grpSpPr>
            <a:xfrm>
              <a:off x="3806711" y="1327786"/>
              <a:ext cx="1282285" cy="1188000"/>
              <a:chOff x="2276093" y="1317468"/>
              <a:chExt cx="1282285" cy="1188000"/>
            </a:xfrm>
          </p:grpSpPr>
          <p:pic>
            <p:nvPicPr>
              <p:cNvPr id="939" name="Google Shape;939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76093" y="1317468"/>
                <a:ext cx="1282285" cy="118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0" name="Google Shape;940;p14"/>
              <p:cNvSpPr/>
              <p:nvPr/>
            </p:nvSpPr>
            <p:spPr>
              <a:xfrm>
                <a:off x="2295919" y="1628800"/>
                <a:ext cx="468000" cy="720000"/>
              </a:xfrm>
              <a:prstGeom prst="rect">
                <a:avLst/>
              </a:prstGeom>
              <a:solidFill>
                <a:srgbClr val="F8C166">
                  <a:alpha val="18431"/>
                </a:srgbClr>
              </a:solidFill>
              <a:ln w="28575" cap="flat" cmpd="sng">
                <a:solidFill>
                  <a:srgbClr val="F3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lang="en-US" sz="1800" b="0" i="0" u="none" strike="noStrike" cap="none" noProof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2720799" y="1841269"/>
                <a:ext cx="295062" cy="295062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noProof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lang="en-US" noProof="1"/>
              </a:p>
            </p:txBody>
          </p:sp>
        </p:grpSp>
      </p:grpSp>
      <p:grpSp>
        <p:nvGrpSpPr>
          <p:cNvPr id="942" name="Google Shape;942;p14"/>
          <p:cNvGrpSpPr/>
          <p:nvPr/>
        </p:nvGrpSpPr>
        <p:grpSpPr>
          <a:xfrm>
            <a:off x="2284793" y="4418955"/>
            <a:ext cx="1480660" cy="1376586"/>
            <a:chOff x="5496573" y="1233493"/>
            <a:chExt cx="1480660" cy="1376586"/>
          </a:xfrm>
        </p:grpSpPr>
        <p:sp>
          <p:nvSpPr>
            <p:cNvPr id="943" name="Google Shape;943;p14"/>
            <p:cNvSpPr/>
            <p:nvPr/>
          </p:nvSpPr>
          <p:spPr>
            <a:xfrm>
              <a:off x="5496573" y="1233493"/>
              <a:ext cx="1480660" cy="13765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4" name="Google Shape;944;p14"/>
            <p:cNvGrpSpPr/>
            <p:nvPr/>
          </p:nvGrpSpPr>
          <p:grpSpPr>
            <a:xfrm>
              <a:off x="5592628" y="1327786"/>
              <a:ext cx="1282285" cy="1188000"/>
              <a:chOff x="5592628" y="1327786"/>
              <a:chExt cx="1282285" cy="1188000"/>
            </a:xfrm>
          </p:grpSpPr>
          <p:pic>
            <p:nvPicPr>
              <p:cNvPr id="945" name="Google Shape;945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92628" y="1327786"/>
                <a:ext cx="1282285" cy="118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6" name="Google Shape;946;p14"/>
              <p:cNvSpPr/>
              <p:nvPr/>
            </p:nvSpPr>
            <p:spPr>
              <a:xfrm>
                <a:off x="6037334" y="1628189"/>
                <a:ext cx="744012" cy="240684"/>
              </a:xfrm>
              <a:prstGeom prst="rect">
                <a:avLst/>
              </a:prstGeom>
              <a:solidFill>
                <a:srgbClr val="F8C166">
                  <a:alpha val="18431"/>
                </a:srgbClr>
              </a:solidFill>
              <a:ln w="28575" cap="flat" cmpd="sng">
                <a:solidFill>
                  <a:srgbClr val="F3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lang="en-US" sz="1800" b="0" i="0" u="none" strike="noStrike" cap="none" noProof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6447503" y="1840316"/>
                <a:ext cx="295062" cy="295062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noProof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lang="en-US" noProof="1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13692</TotalTime>
  <Words>648</Words>
  <Application>Microsoft Office PowerPoint</Application>
  <PresentationFormat>Widescreen</PresentationFormat>
  <Paragraphs>111</Paragraphs>
  <Slides>16</Slides>
  <Notes>16</Notes>
  <HiddenSlides>9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bbv template EN</vt:lpstr>
      <vt:lpstr>think-cell Slide</vt:lpstr>
      <vt:lpstr>PowerPoint Presentation</vt:lpstr>
      <vt:lpstr>YPP 4th</vt:lpstr>
      <vt:lpstr>PURCHASE ORDER</vt:lpstr>
      <vt:lpstr>PURCHASE ORDER</vt:lpstr>
      <vt:lpstr>PURCHASE ORDER</vt:lpstr>
      <vt:lpstr>Q&amp;A</vt:lpstr>
      <vt:lpstr>PowerPoint Presentation</vt:lpstr>
      <vt:lpstr>bbv template EN</vt:lpstr>
      <vt:lpstr>bbv Master layouts &amp; slide library</vt:lpstr>
      <vt:lpstr>Transfer of existing slides into the new Master</vt:lpstr>
      <vt:lpstr>Change icon colour</vt:lpstr>
      <vt:lpstr>Insert image into placeholder</vt:lpstr>
      <vt:lpstr>Insert image into mock-up screen (mobile/laptop)</vt:lpstr>
      <vt:lpstr>bbv template EN</vt:lpstr>
      <vt:lpstr>Working area, guides &amp; ruler</vt:lpstr>
      <vt:lpstr>bbv colour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Dao Trong Vo</dc:creator>
  <cp:lastModifiedBy>VÕ TRẦN QUANG THÔNG</cp:lastModifiedBy>
  <cp:revision>203</cp:revision>
  <dcterms:created xsi:type="dcterms:W3CDTF">2025-07-10T03:51:23Z</dcterms:created>
  <dcterms:modified xsi:type="dcterms:W3CDTF">2025-08-28T15:50:40Z</dcterms:modified>
</cp:coreProperties>
</file>