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30" r:id="rId3"/>
    <p:sldId id="290" r:id="rId4"/>
    <p:sldId id="258" r:id="rId5"/>
    <p:sldId id="294" r:id="rId6"/>
    <p:sldId id="2145705951" r:id="rId7"/>
    <p:sldId id="309" r:id="rId8"/>
    <p:sldId id="310" r:id="rId9"/>
    <p:sldId id="311" r:id="rId10"/>
    <p:sldId id="312" r:id="rId11"/>
    <p:sldId id="313" r:id="rId12"/>
    <p:sldId id="314" r:id="rId13"/>
    <p:sldId id="315" r:id="rId14"/>
    <p:sldId id="316" r:id="rId15"/>
    <p:sldId id="317" r:id="rId16"/>
    <p:sldId id="318" r:id="rId17"/>
    <p:sldId id="319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9" roundtripDataSignature="AMtx7mikRkjFzxOwHA8WAHOV29/jFXnz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000"/>
    <a:srgbClr val="FFECAF"/>
    <a:srgbClr val="FFE181"/>
    <a:srgbClr val="FFEFBD"/>
    <a:srgbClr val="00DE6F"/>
    <a:srgbClr val="B5F5CC"/>
    <a:srgbClr val="388C54"/>
    <a:srgbClr val="00F67B"/>
    <a:srgbClr val="00D269"/>
    <a:srgbClr val="00F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79434" autoAdjust="0"/>
  </p:normalViewPr>
  <p:slideViewPr>
    <p:cSldViewPr snapToGrid="0">
      <p:cViewPr varScale="1">
        <p:scale>
          <a:sx n="69" d="100"/>
          <a:sy n="69" d="100"/>
        </p:scale>
        <p:origin x="987" y="65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6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0" name="Google Shape;95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1" name="Google Shape;98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5" name="Google Shape;100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1" name="Google Shape;1071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3" name="Google Shape;111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1" name="Google Shape;1121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5" name="Google Shape;115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8245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3564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89669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6" name="Google Shape;8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6" name="Google Shape;9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1" name="Google Shape;91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9" name="Google Shape;91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7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7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7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7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 / End">
  <p:cSld name="Intro / En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" name="Google Shape;17;p23"/>
          <p:cNvGrpSpPr/>
          <p:nvPr/>
        </p:nvGrpSpPr>
        <p:grpSpPr>
          <a:xfrm>
            <a:off x="2424000" y="3370961"/>
            <a:ext cx="7489526" cy="1214079"/>
            <a:chOff x="2424000" y="3370961"/>
            <a:chExt cx="7489526" cy="1214079"/>
          </a:xfrm>
        </p:grpSpPr>
        <p:pic>
          <p:nvPicPr>
            <p:cNvPr id="18" name="Google Shape;18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2424000" y="3370961"/>
              <a:ext cx="7489526" cy="43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681512" y="4351040"/>
              <a:ext cx="6828977" cy="23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 with 1/4 image">
  <p:cSld name="Title, subtitle &amp; text with 1/4 imag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>
            <a:spLocks noGrp="1"/>
          </p:cNvSpPr>
          <p:nvPr>
            <p:ph type="pic" idx="2"/>
          </p:nvPr>
        </p:nvSpPr>
        <p:spPr>
          <a:xfrm>
            <a:off x="9146400" y="1098000"/>
            <a:ext cx="30456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6" name="Google Shape;76;p35"/>
          <p:cNvSpPr txBox="1">
            <a:spLocks noGrp="1"/>
          </p:cNvSpPr>
          <p:nvPr>
            <p:ph type="body" idx="1"/>
          </p:nvPr>
        </p:nvSpPr>
        <p:spPr>
          <a:xfrm>
            <a:off x="431999" y="2160000"/>
            <a:ext cx="8285287" cy="42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body" idx="3"/>
          </p:nvPr>
        </p:nvSpPr>
        <p:spPr>
          <a:xfrm>
            <a:off x="431999" y="1530000"/>
            <a:ext cx="828655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492">
          <p15:clr>
            <a:srgbClr val="FBAE40"/>
          </p15:clr>
        </p15:guide>
        <p15:guide id="8" pos="576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 with 1/3 image + white space for logo">
  <p:cSld name="Title, subtitle &amp; text with 1/3 image + white space for logo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6"/>
          <p:cNvSpPr>
            <a:spLocks noGrp="1"/>
          </p:cNvSpPr>
          <p:nvPr>
            <p:ph type="pic" idx="2"/>
          </p:nvPr>
        </p:nvSpPr>
        <p:spPr>
          <a:xfrm>
            <a:off x="8127598" y="1098000"/>
            <a:ext cx="4064402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1" name="Google Shape;81;p36"/>
          <p:cNvSpPr txBox="1">
            <a:spLocks noGrp="1"/>
          </p:cNvSpPr>
          <p:nvPr>
            <p:ph type="body" idx="1"/>
          </p:nvPr>
        </p:nvSpPr>
        <p:spPr>
          <a:xfrm>
            <a:off x="431999" y="2160000"/>
            <a:ext cx="7263999" cy="42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body" idx="3"/>
          </p:nvPr>
        </p:nvSpPr>
        <p:spPr>
          <a:xfrm>
            <a:off x="431999" y="1530000"/>
            <a:ext cx="72639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body" idx="4"/>
          </p:nvPr>
        </p:nvSpPr>
        <p:spPr>
          <a:xfrm>
            <a:off x="8581425" y="5131789"/>
            <a:ext cx="3178576" cy="129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4848">
          <p15:clr>
            <a:srgbClr val="FBAE40"/>
          </p15:clr>
        </p15:guide>
        <p15:guide id="8" pos="51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2 texts with 1/4 image">
  <p:cSld name="Title, subtitle &amp; 2 texts with 1/4 imag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7"/>
          <p:cNvSpPr>
            <a:spLocks noGrp="1"/>
          </p:cNvSpPr>
          <p:nvPr>
            <p:ph type="pic" idx="2"/>
          </p:nvPr>
        </p:nvSpPr>
        <p:spPr>
          <a:xfrm>
            <a:off x="9146400" y="1098000"/>
            <a:ext cx="30456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87" name="Google Shape;87;p37"/>
          <p:cNvSpPr txBox="1">
            <a:spLocks noGrp="1"/>
          </p:cNvSpPr>
          <p:nvPr>
            <p:ph type="body" idx="1"/>
          </p:nvPr>
        </p:nvSpPr>
        <p:spPr>
          <a:xfrm>
            <a:off x="431998" y="2157413"/>
            <a:ext cx="3928356" cy="427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7"/>
          <p:cNvSpPr txBox="1">
            <a:spLocks noGrp="1"/>
          </p:cNvSpPr>
          <p:nvPr>
            <p:ph type="body" idx="3"/>
          </p:nvPr>
        </p:nvSpPr>
        <p:spPr>
          <a:xfrm>
            <a:off x="431998" y="1530000"/>
            <a:ext cx="392835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4"/>
          </p:nvPr>
        </p:nvSpPr>
        <p:spPr>
          <a:xfrm>
            <a:off x="4792355" y="2157413"/>
            <a:ext cx="3924931" cy="427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body" idx="5"/>
          </p:nvPr>
        </p:nvSpPr>
        <p:spPr>
          <a:xfrm>
            <a:off x="4792355" y="1530000"/>
            <a:ext cx="392493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orient="horz" pos="1359">
          <p15:clr>
            <a:srgbClr val="FBAE40"/>
          </p15:clr>
        </p15:guide>
        <p15:guide id="6" pos="5490">
          <p15:clr>
            <a:srgbClr val="FBAE40"/>
          </p15:clr>
        </p15:guide>
        <p15:guide id="7" pos="5760">
          <p15:clr>
            <a:srgbClr val="FBAE40"/>
          </p15:clr>
        </p15:guide>
        <p15:guide id="8" pos="3018">
          <p15:clr>
            <a:srgbClr val="FBAE40"/>
          </p15:clr>
        </p15:guide>
        <p15:guide id="9" pos="274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imonial">
  <p:cSld name="Testimonial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6096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94" name="Google Shape;94;p38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1"/>
          </p:nvPr>
        </p:nvSpPr>
        <p:spPr>
          <a:xfrm>
            <a:off x="6529187" y="1528763"/>
            <a:ext cx="5232602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8"/>
          <p:cNvSpPr txBox="1">
            <a:spLocks noGrp="1"/>
          </p:cNvSpPr>
          <p:nvPr>
            <p:ph type="body" idx="3"/>
          </p:nvPr>
        </p:nvSpPr>
        <p:spPr>
          <a:xfrm>
            <a:off x="864001" y="4365382"/>
            <a:ext cx="4798800" cy="2062406"/>
          </a:xfrm>
          <a:prstGeom prst="rect">
            <a:avLst/>
          </a:prstGeom>
          <a:solidFill>
            <a:schemeClr val="dk2">
              <a:alpha val="84705"/>
            </a:schemeClr>
          </a:solidFill>
          <a:ln>
            <a:noFill/>
          </a:ln>
        </p:spPr>
        <p:txBody>
          <a:bodyPr spcFirstLastPara="1" wrap="square" lIns="288000" tIns="288000" rIns="288000" bIns="288000" anchor="b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38"/>
          <p:cNvSpPr txBox="1">
            <a:spLocks noGrp="1"/>
          </p:cNvSpPr>
          <p:nvPr>
            <p:ph type="body" idx="4"/>
          </p:nvPr>
        </p:nvSpPr>
        <p:spPr>
          <a:xfrm>
            <a:off x="864001" y="4238556"/>
            <a:ext cx="288000" cy="2536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8"/>
          <p:cNvSpPr txBox="1">
            <a:spLocks noGrp="1"/>
          </p:cNvSpPr>
          <p:nvPr>
            <p:ph type="body" idx="5"/>
          </p:nvPr>
        </p:nvSpPr>
        <p:spPr>
          <a:xfrm rot="10800000">
            <a:off x="5374801" y="6292522"/>
            <a:ext cx="288000" cy="2536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963">
          <p15:clr>
            <a:srgbClr val="FBAE40"/>
          </p15:clr>
        </p15:guide>
        <p15:guide id="3" pos="270">
          <p15:clr>
            <a:srgbClr val="FBAE40"/>
          </p15:clr>
        </p15:guide>
        <p15:guide id="4" orient="horz" pos="692">
          <p15:clr>
            <a:srgbClr val="FBAE40"/>
          </p15:clr>
        </p15:guide>
        <p15:guide id="5" orient="horz" pos="4049">
          <p15:clr>
            <a:srgbClr val="FBAE40"/>
          </p15:clr>
        </p15:guide>
        <p15:guide id="6" pos="7409">
          <p15:clr>
            <a:srgbClr val="FBAE40"/>
          </p15:clr>
        </p15:guide>
        <p15:guide id="7" pos="411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with image banner">
  <p:cSld name="Title &amp; text with image bann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9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19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1" name="Google Shape;101;p39"/>
          <p:cNvSpPr txBox="1">
            <a:spLocks noGrp="1"/>
          </p:cNvSpPr>
          <p:nvPr>
            <p:ph type="body" idx="1"/>
          </p:nvPr>
        </p:nvSpPr>
        <p:spPr>
          <a:xfrm>
            <a:off x="431999" y="3475239"/>
            <a:ext cx="11329789" cy="2952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39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16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218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od slide / full-screen">
  <p:cSld name="Mood slide / full-scree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05" name="Google Shape;105;p40"/>
          <p:cNvSpPr txBox="1">
            <a:spLocks noGrp="1"/>
          </p:cNvSpPr>
          <p:nvPr>
            <p:ph type="body" idx="1"/>
          </p:nvPr>
        </p:nvSpPr>
        <p:spPr>
          <a:xfrm>
            <a:off x="432000" y="1098000"/>
            <a:ext cx="8640000" cy="1487991"/>
          </a:xfrm>
          <a:prstGeom prst="rect">
            <a:avLst/>
          </a:prstGeom>
          <a:solidFill>
            <a:schemeClr val="dk2">
              <a:alpha val="84705"/>
            </a:schemeClr>
          </a:solidFill>
          <a:ln>
            <a:noFill/>
          </a:ln>
        </p:spPr>
        <p:txBody>
          <a:bodyPr spcFirstLastPara="1" wrap="square" lIns="432000" tIns="432000" rIns="432000" bIns="43200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40"/>
          <p:cNvSpPr txBox="1">
            <a:spLocks noGrp="1"/>
          </p:cNvSpPr>
          <p:nvPr>
            <p:ph type="body" idx="3"/>
          </p:nvPr>
        </p:nvSpPr>
        <p:spPr>
          <a:xfrm>
            <a:off x="10841432" y="172618"/>
            <a:ext cx="1350568" cy="68436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00"/>
              <a:buNone/>
              <a:defRPr sz="1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571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icipant 2x">
  <p:cSld name="Participant 2x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1"/>
          <p:cNvSpPr txBox="1">
            <a:spLocks noGrp="1"/>
          </p:cNvSpPr>
          <p:nvPr>
            <p:ph type="body" idx="1"/>
          </p:nvPr>
        </p:nvSpPr>
        <p:spPr>
          <a:xfrm>
            <a:off x="3261360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41"/>
          <p:cNvSpPr txBox="1">
            <a:spLocks noGrp="1"/>
          </p:cNvSpPr>
          <p:nvPr>
            <p:ph type="body" idx="2"/>
          </p:nvPr>
        </p:nvSpPr>
        <p:spPr>
          <a:xfrm>
            <a:off x="6322980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41"/>
          <p:cNvSpPr txBox="1">
            <a:spLocks noGrp="1"/>
          </p:cNvSpPr>
          <p:nvPr>
            <p:ph type="body" idx="3"/>
          </p:nvPr>
        </p:nvSpPr>
        <p:spPr>
          <a:xfrm>
            <a:off x="3261360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41"/>
          <p:cNvSpPr txBox="1">
            <a:spLocks noGrp="1"/>
          </p:cNvSpPr>
          <p:nvPr>
            <p:ph type="body" idx="4"/>
          </p:nvPr>
        </p:nvSpPr>
        <p:spPr>
          <a:xfrm>
            <a:off x="6322980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41"/>
          <p:cNvSpPr>
            <a:spLocks noGrp="1"/>
          </p:cNvSpPr>
          <p:nvPr>
            <p:ph type="pic" idx="5"/>
          </p:nvPr>
        </p:nvSpPr>
        <p:spPr>
          <a:xfrm>
            <a:off x="3832825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3" name="Google Shape;113;p41"/>
          <p:cNvSpPr>
            <a:spLocks noGrp="1"/>
          </p:cNvSpPr>
          <p:nvPr>
            <p:ph type="pic" idx="6"/>
          </p:nvPr>
        </p:nvSpPr>
        <p:spPr>
          <a:xfrm>
            <a:off x="6894445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4" name="Google Shape;114;p4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icipant 3x">
  <p:cSld name="Participant 3x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2"/>
          <p:cNvSpPr>
            <a:spLocks noGrp="1"/>
          </p:cNvSpPr>
          <p:nvPr>
            <p:ph type="pic" idx="2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17" name="Google Shape;117;p42"/>
          <p:cNvSpPr txBox="1">
            <a:spLocks noGrp="1"/>
          </p:cNvSpPr>
          <p:nvPr>
            <p:ph type="body" idx="1"/>
          </p:nvPr>
        </p:nvSpPr>
        <p:spPr>
          <a:xfrm>
            <a:off x="490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42"/>
          <p:cNvSpPr txBox="1">
            <a:spLocks noGrp="1"/>
          </p:cNvSpPr>
          <p:nvPr>
            <p:ph type="body" idx="3"/>
          </p:nvPr>
        </p:nvSpPr>
        <p:spPr>
          <a:xfrm>
            <a:off x="4804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42"/>
          <p:cNvSpPr txBox="1">
            <a:spLocks noGrp="1"/>
          </p:cNvSpPr>
          <p:nvPr>
            <p:ph type="body" idx="4"/>
          </p:nvPr>
        </p:nvSpPr>
        <p:spPr>
          <a:xfrm>
            <a:off x="490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42"/>
          <p:cNvSpPr txBox="1">
            <a:spLocks noGrp="1"/>
          </p:cNvSpPr>
          <p:nvPr>
            <p:ph type="body" idx="5"/>
          </p:nvPr>
        </p:nvSpPr>
        <p:spPr>
          <a:xfrm>
            <a:off x="4804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42"/>
          <p:cNvSpPr>
            <a:spLocks noGrp="1"/>
          </p:cNvSpPr>
          <p:nvPr>
            <p:ph type="pic" idx="6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2" name="Google Shape;122;p42"/>
          <p:cNvSpPr>
            <a:spLocks noGrp="1"/>
          </p:cNvSpPr>
          <p:nvPr>
            <p:ph type="pic" idx="7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3" name="Google Shape;123;p42"/>
          <p:cNvSpPr txBox="1">
            <a:spLocks noGrp="1"/>
          </p:cNvSpPr>
          <p:nvPr>
            <p:ph type="body" idx="8"/>
          </p:nvPr>
        </p:nvSpPr>
        <p:spPr>
          <a:xfrm>
            <a:off x="9112746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42"/>
          <p:cNvSpPr txBox="1">
            <a:spLocks noGrp="1"/>
          </p:cNvSpPr>
          <p:nvPr>
            <p:ph type="body" idx="9"/>
          </p:nvPr>
        </p:nvSpPr>
        <p:spPr>
          <a:xfrm>
            <a:off x="9112746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42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icipant 4x">
  <p:cSld name="Participant 4x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3"/>
          <p:cNvSpPr>
            <a:spLocks noGrp="1"/>
          </p:cNvSpPr>
          <p:nvPr>
            <p:ph type="pic" idx="2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8" name="Google Shape;128;p43"/>
          <p:cNvSpPr>
            <a:spLocks noGrp="1"/>
          </p:cNvSpPr>
          <p:nvPr>
            <p:ph type="pic" idx="3"/>
          </p:nvPr>
        </p:nvSpPr>
        <p:spPr>
          <a:xfrm>
            <a:off x="392969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29" name="Google Shape;129;p43"/>
          <p:cNvSpPr>
            <a:spLocks noGrp="1"/>
          </p:cNvSpPr>
          <p:nvPr>
            <p:ph type="pic" idx="4"/>
          </p:nvPr>
        </p:nvSpPr>
        <p:spPr>
          <a:xfrm>
            <a:off x="6822312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0" name="Google Shape;130;p43"/>
          <p:cNvSpPr txBox="1">
            <a:spLocks noGrp="1"/>
          </p:cNvSpPr>
          <p:nvPr>
            <p:ph type="body" idx="1"/>
          </p:nvPr>
        </p:nvSpPr>
        <p:spPr>
          <a:xfrm>
            <a:off x="490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43"/>
          <p:cNvSpPr txBox="1">
            <a:spLocks noGrp="1"/>
          </p:cNvSpPr>
          <p:nvPr>
            <p:ph type="body" idx="5"/>
          </p:nvPr>
        </p:nvSpPr>
        <p:spPr>
          <a:xfrm>
            <a:off x="335822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43"/>
          <p:cNvSpPr txBox="1">
            <a:spLocks noGrp="1"/>
          </p:cNvSpPr>
          <p:nvPr>
            <p:ph type="body" idx="6"/>
          </p:nvPr>
        </p:nvSpPr>
        <p:spPr>
          <a:xfrm>
            <a:off x="490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43"/>
          <p:cNvSpPr txBox="1">
            <a:spLocks noGrp="1"/>
          </p:cNvSpPr>
          <p:nvPr>
            <p:ph type="body" idx="7"/>
          </p:nvPr>
        </p:nvSpPr>
        <p:spPr>
          <a:xfrm>
            <a:off x="335822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43"/>
          <p:cNvSpPr txBox="1">
            <a:spLocks noGrp="1"/>
          </p:cNvSpPr>
          <p:nvPr>
            <p:ph type="body" idx="8"/>
          </p:nvPr>
        </p:nvSpPr>
        <p:spPr>
          <a:xfrm>
            <a:off x="6250847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43"/>
          <p:cNvSpPr txBox="1">
            <a:spLocks noGrp="1"/>
          </p:cNvSpPr>
          <p:nvPr>
            <p:ph type="body" idx="9"/>
          </p:nvPr>
        </p:nvSpPr>
        <p:spPr>
          <a:xfrm>
            <a:off x="6250847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43"/>
          <p:cNvSpPr>
            <a:spLocks noGrp="1"/>
          </p:cNvSpPr>
          <p:nvPr>
            <p:ph type="pic" idx="13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37" name="Google Shape;137;p43"/>
          <p:cNvSpPr txBox="1">
            <a:spLocks noGrp="1"/>
          </p:cNvSpPr>
          <p:nvPr>
            <p:ph type="body" idx="14"/>
          </p:nvPr>
        </p:nvSpPr>
        <p:spPr>
          <a:xfrm>
            <a:off x="9112746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43"/>
          <p:cNvSpPr txBox="1">
            <a:spLocks noGrp="1"/>
          </p:cNvSpPr>
          <p:nvPr>
            <p:ph type="body" idx="15"/>
          </p:nvPr>
        </p:nvSpPr>
        <p:spPr>
          <a:xfrm>
            <a:off x="9112746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43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ticipant 5x">
  <p:cSld name="Participant 5x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4"/>
          <p:cNvSpPr>
            <a:spLocks noGrp="1"/>
          </p:cNvSpPr>
          <p:nvPr>
            <p:ph type="pic" idx="2"/>
          </p:nvPr>
        </p:nvSpPr>
        <p:spPr>
          <a:xfrm>
            <a:off x="3224666" y="3812592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2" name="Google Shape;142;p44"/>
          <p:cNvSpPr>
            <a:spLocks noGrp="1"/>
          </p:cNvSpPr>
          <p:nvPr>
            <p:ph type="pic" idx="3"/>
          </p:nvPr>
        </p:nvSpPr>
        <p:spPr>
          <a:xfrm>
            <a:off x="7525966" y="3812592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3" name="Google Shape;143;p44"/>
          <p:cNvSpPr>
            <a:spLocks noGrp="1"/>
          </p:cNvSpPr>
          <p:nvPr>
            <p:ph type="pic" idx="4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4" name="Google Shape;144;p44"/>
          <p:cNvSpPr txBox="1">
            <a:spLocks noGrp="1"/>
          </p:cNvSpPr>
          <p:nvPr>
            <p:ph type="body" idx="1"/>
          </p:nvPr>
        </p:nvSpPr>
        <p:spPr>
          <a:xfrm>
            <a:off x="490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44"/>
          <p:cNvSpPr txBox="1">
            <a:spLocks noGrp="1"/>
          </p:cNvSpPr>
          <p:nvPr>
            <p:ph type="body" idx="5"/>
          </p:nvPr>
        </p:nvSpPr>
        <p:spPr>
          <a:xfrm>
            <a:off x="4804535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44"/>
          <p:cNvSpPr txBox="1">
            <a:spLocks noGrp="1"/>
          </p:cNvSpPr>
          <p:nvPr>
            <p:ph type="body" idx="6"/>
          </p:nvPr>
        </p:nvSpPr>
        <p:spPr>
          <a:xfrm>
            <a:off x="490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44"/>
          <p:cNvSpPr txBox="1">
            <a:spLocks noGrp="1"/>
          </p:cNvSpPr>
          <p:nvPr>
            <p:ph type="body" idx="7"/>
          </p:nvPr>
        </p:nvSpPr>
        <p:spPr>
          <a:xfrm>
            <a:off x="4804535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44"/>
          <p:cNvSpPr>
            <a:spLocks noGrp="1"/>
          </p:cNvSpPr>
          <p:nvPr>
            <p:ph type="pic" idx="8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49" name="Google Shape;149;p44"/>
          <p:cNvSpPr>
            <a:spLocks noGrp="1"/>
          </p:cNvSpPr>
          <p:nvPr>
            <p:ph type="pic" idx="9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0" name="Google Shape;150;p44"/>
          <p:cNvSpPr txBox="1">
            <a:spLocks noGrp="1"/>
          </p:cNvSpPr>
          <p:nvPr>
            <p:ph type="body" idx="13"/>
          </p:nvPr>
        </p:nvSpPr>
        <p:spPr>
          <a:xfrm>
            <a:off x="9112746" y="3169918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44"/>
          <p:cNvSpPr txBox="1">
            <a:spLocks noGrp="1"/>
          </p:cNvSpPr>
          <p:nvPr>
            <p:ph type="body" idx="14"/>
          </p:nvPr>
        </p:nvSpPr>
        <p:spPr>
          <a:xfrm>
            <a:off x="9112746" y="3516674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44"/>
          <p:cNvSpPr txBox="1">
            <a:spLocks noGrp="1"/>
          </p:cNvSpPr>
          <p:nvPr>
            <p:ph type="body" idx="15"/>
          </p:nvPr>
        </p:nvSpPr>
        <p:spPr>
          <a:xfrm>
            <a:off x="2653201" y="5451145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44"/>
          <p:cNvSpPr txBox="1">
            <a:spLocks noGrp="1"/>
          </p:cNvSpPr>
          <p:nvPr>
            <p:ph type="body" idx="16"/>
          </p:nvPr>
        </p:nvSpPr>
        <p:spPr>
          <a:xfrm>
            <a:off x="2653201" y="5797901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44"/>
          <p:cNvSpPr txBox="1">
            <a:spLocks noGrp="1"/>
          </p:cNvSpPr>
          <p:nvPr>
            <p:ph type="body" idx="17"/>
          </p:nvPr>
        </p:nvSpPr>
        <p:spPr>
          <a:xfrm>
            <a:off x="6954501" y="5451145"/>
            <a:ext cx="258293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44"/>
          <p:cNvSpPr txBox="1">
            <a:spLocks noGrp="1"/>
          </p:cNvSpPr>
          <p:nvPr>
            <p:ph type="body" idx="18"/>
          </p:nvPr>
        </p:nvSpPr>
        <p:spPr>
          <a:xfrm>
            <a:off x="6954501" y="5797901"/>
            <a:ext cx="258293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4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5"/>
          <p:cNvSpPr>
            <a:spLocks noGrp="1"/>
          </p:cNvSpPr>
          <p:nvPr>
            <p:ph type="pic" idx="2"/>
          </p:nvPr>
        </p:nvSpPr>
        <p:spPr>
          <a:xfrm>
            <a:off x="6096000" y="1098000"/>
            <a:ext cx="6096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8" name="Google Shape;28;p25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7719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340"/>
              <a:buFont typeface="Arial"/>
              <a:buAutoNum type="arabicPeriod"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2">
          <p15:clr>
            <a:srgbClr val="FBAE40"/>
          </p15:clr>
        </p15:guide>
        <p15:guide id="2" pos="270">
          <p15:clr>
            <a:srgbClr val="FBAE40"/>
          </p15:clr>
        </p15:guide>
        <p15:guide id="3" pos="3839">
          <p15:clr>
            <a:srgbClr val="FBAE40"/>
          </p15:clr>
        </p15:guide>
        <p15:guide id="4" orient="horz" pos="4047">
          <p15:clr>
            <a:srgbClr val="FBAE40"/>
          </p15:clr>
        </p15:guide>
        <p15:guide id="5" orient="horz" pos="963">
          <p15:clr>
            <a:srgbClr val="FBAE40"/>
          </p15:clr>
        </p15:guide>
        <p15:guide id="6" pos="356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slide (1)">
  <p:cSld name="Contact slide (1)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45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9146400" y="1098000"/>
            <a:ext cx="3045600" cy="576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59" name="Google Shape;159;p45"/>
          <p:cNvSpPr txBox="1">
            <a:spLocks noGrp="1"/>
          </p:cNvSpPr>
          <p:nvPr>
            <p:ph type="body" idx="1"/>
          </p:nvPr>
        </p:nvSpPr>
        <p:spPr>
          <a:xfrm>
            <a:off x="3455998" y="2016000"/>
            <a:ext cx="5255944" cy="30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45"/>
          <p:cNvSpPr txBox="1">
            <a:spLocks noGrp="1"/>
          </p:cNvSpPr>
          <p:nvPr>
            <p:ph type="body" idx="3"/>
          </p:nvPr>
        </p:nvSpPr>
        <p:spPr>
          <a:xfrm>
            <a:off x="3455998" y="1520825"/>
            <a:ext cx="525594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45"/>
          <p:cNvSpPr>
            <a:spLocks noGrp="1"/>
          </p:cNvSpPr>
          <p:nvPr>
            <p:ph type="pic" idx="4"/>
          </p:nvPr>
        </p:nvSpPr>
        <p:spPr>
          <a:xfrm>
            <a:off x="432000" y="1530000"/>
            <a:ext cx="2160000" cy="216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62" name="Google Shape;162;p45"/>
          <p:cNvSpPr txBox="1">
            <a:spLocks noGrp="1"/>
          </p:cNvSpPr>
          <p:nvPr>
            <p:ph type="body" idx="5"/>
          </p:nvPr>
        </p:nvSpPr>
        <p:spPr>
          <a:xfrm>
            <a:off x="3455998" y="2847527"/>
            <a:ext cx="5255944" cy="113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45"/>
          <p:cNvSpPr txBox="1">
            <a:spLocks noGrp="1"/>
          </p:cNvSpPr>
          <p:nvPr>
            <p:ph type="body" idx="6"/>
          </p:nvPr>
        </p:nvSpPr>
        <p:spPr>
          <a:xfrm>
            <a:off x="3455998" y="4535936"/>
            <a:ext cx="5255944" cy="1891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45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57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slide (2)">
  <p:cSld name="Contact slide (2)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46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9146400" y="1098000"/>
            <a:ext cx="3045600" cy="5760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67" name="Google Shape;167;p46"/>
          <p:cNvSpPr txBox="1">
            <a:spLocks noGrp="1"/>
          </p:cNvSpPr>
          <p:nvPr>
            <p:ph type="body" idx="1"/>
          </p:nvPr>
        </p:nvSpPr>
        <p:spPr>
          <a:xfrm>
            <a:off x="434458" y="4876301"/>
            <a:ext cx="3920284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46"/>
          <p:cNvSpPr txBox="1">
            <a:spLocks noGrp="1"/>
          </p:cNvSpPr>
          <p:nvPr>
            <p:ph type="body" idx="3"/>
          </p:nvPr>
        </p:nvSpPr>
        <p:spPr>
          <a:xfrm>
            <a:off x="4791658" y="4876301"/>
            <a:ext cx="3920284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46"/>
          <p:cNvSpPr txBox="1">
            <a:spLocks noGrp="1"/>
          </p:cNvSpPr>
          <p:nvPr>
            <p:ph type="body" idx="4"/>
          </p:nvPr>
        </p:nvSpPr>
        <p:spPr>
          <a:xfrm>
            <a:off x="434458" y="3842876"/>
            <a:ext cx="3920284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46"/>
          <p:cNvSpPr txBox="1">
            <a:spLocks noGrp="1"/>
          </p:cNvSpPr>
          <p:nvPr>
            <p:ph type="body" idx="5"/>
          </p:nvPr>
        </p:nvSpPr>
        <p:spPr>
          <a:xfrm>
            <a:off x="432000" y="3347701"/>
            <a:ext cx="392028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46"/>
          <p:cNvSpPr>
            <a:spLocks noGrp="1"/>
          </p:cNvSpPr>
          <p:nvPr>
            <p:ph type="pic" idx="6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2" name="Google Shape;172;p46"/>
          <p:cNvSpPr>
            <a:spLocks noGrp="1"/>
          </p:cNvSpPr>
          <p:nvPr>
            <p:ph type="pic" idx="7"/>
          </p:nvPr>
        </p:nvSpPr>
        <p:spPr>
          <a:xfrm>
            <a:off x="4791658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73" name="Google Shape;173;p46"/>
          <p:cNvSpPr txBox="1">
            <a:spLocks noGrp="1"/>
          </p:cNvSpPr>
          <p:nvPr>
            <p:ph type="body" idx="8"/>
          </p:nvPr>
        </p:nvSpPr>
        <p:spPr>
          <a:xfrm>
            <a:off x="4791658" y="3842876"/>
            <a:ext cx="3920284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46"/>
          <p:cNvSpPr txBox="1">
            <a:spLocks noGrp="1"/>
          </p:cNvSpPr>
          <p:nvPr>
            <p:ph type="body" idx="9"/>
          </p:nvPr>
        </p:nvSpPr>
        <p:spPr>
          <a:xfrm>
            <a:off x="4791658" y="3347701"/>
            <a:ext cx="392028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4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slide (3)">
  <p:cSld name="Contact slide (3)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7"/>
          <p:cNvSpPr txBox="1">
            <a:spLocks noGrp="1"/>
          </p:cNvSpPr>
          <p:nvPr>
            <p:ph type="body" idx="1"/>
          </p:nvPr>
        </p:nvSpPr>
        <p:spPr>
          <a:xfrm>
            <a:off x="436100" y="4876301"/>
            <a:ext cx="3479800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47"/>
          <p:cNvSpPr txBox="1">
            <a:spLocks noGrp="1"/>
          </p:cNvSpPr>
          <p:nvPr>
            <p:ph type="body" idx="2"/>
          </p:nvPr>
        </p:nvSpPr>
        <p:spPr>
          <a:xfrm>
            <a:off x="4356100" y="4876301"/>
            <a:ext cx="3479800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47"/>
          <p:cNvSpPr txBox="1">
            <a:spLocks noGrp="1"/>
          </p:cNvSpPr>
          <p:nvPr>
            <p:ph type="body" idx="3"/>
          </p:nvPr>
        </p:nvSpPr>
        <p:spPr>
          <a:xfrm>
            <a:off x="431999" y="3842876"/>
            <a:ext cx="3479800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47"/>
          <p:cNvSpPr txBox="1">
            <a:spLocks noGrp="1"/>
          </p:cNvSpPr>
          <p:nvPr>
            <p:ph type="body" idx="4"/>
          </p:nvPr>
        </p:nvSpPr>
        <p:spPr>
          <a:xfrm>
            <a:off x="431999" y="3347701"/>
            <a:ext cx="3479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47"/>
          <p:cNvSpPr>
            <a:spLocks noGrp="1"/>
          </p:cNvSpPr>
          <p:nvPr>
            <p:ph type="pic" idx="5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2" name="Google Shape;182;p47"/>
          <p:cNvSpPr>
            <a:spLocks noGrp="1"/>
          </p:cNvSpPr>
          <p:nvPr>
            <p:ph type="pic" idx="6"/>
          </p:nvPr>
        </p:nvSpPr>
        <p:spPr>
          <a:xfrm>
            <a:off x="4356100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3" name="Google Shape;183;p47"/>
          <p:cNvSpPr txBox="1">
            <a:spLocks noGrp="1"/>
          </p:cNvSpPr>
          <p:nvPr>
            <p:ph type="body" idx="7"/>
          </p:nvPr>
        </p:nvSpPr>
        <p:spPr>
          <a:xfrm>
            <a:off x="4356100" y="3842876"/>
            <a:ext cx="3479800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47"/>
          <p:cNvSpPr txBox="1">
            <a:spLocks noGrp="1"/>
          </p:cNvSpPr>
          <p:nvPr>
            <p:ph type="body" idx="8"/>
          </p:nvPr>
        </p:nvSpPr>
        <p:spPr>
          <a:xfrm>
            <a:off x="4356100" y="3347701"/>
            <a:ext cx="3479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47"/>
          <p:cNvSpPr txBox="1">
            <a:spLocks noGrp="1"/>
          </p:cNvSpPr>
          <p:nvPr>
            <p:ph type="body" idx="9"/>
          </p:nvPr>
        </p:nvSpPr>
        <p:spPr>
          <a:xfrm>
            <a:off x="8278813" y="4876301"/>
            <a:ext cx="3479800" cy="155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47"/>
          <p:cNvSpPr>
            <a:spLocks noGrp="1"/>
          </p:cNvSpPr>
          <p:nvPr>
            <p:ph type="pic" idx="13"/>
          </p:nvPr>
        </p:nvSpPr>
        <p:spPr>
          <a:xfrm>
            <a:off x="8278813" y="1530000"/>
            <a:ext cx="1620000" cy="162000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87" name="Google Shape;187;p47"/>
          <p:cNvSpPr txBox="1">
            <a:spLocks noGrp="1"/>
          </p:cNvSpPr>
          <p:nvPr>
            <p:ph type="body" idx="14"/>
          </p:nvPr>
        </p:nvSpPr>
        <p:spPr>
          <a:xfrm>
            <a:off x="8278813" y="3842876"/>
            <a:ext cx="3479800" cy="63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8" name="Google Shape;188;p47"/>
          <p:cNvSpPr txBox="1">
            <a:spLocks noGrp="1"/>
          </p:cNvSpPr>
          <p:nvPr>
            <p:ph type="body" idx="15"/>
          </p:nvPr>
        </p:nvSpPr>
        <p:spPr>
          <a:xfrm>
            <a:off x="8278813" y="3347701"/>
            <a:ext cx="34798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47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, subtitle &amp; text with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63642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001"/>
            <a:ext cx="5232200" cy="4267788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232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2DC60-1B20-60A5-7F1D-CE4A63B8D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09327790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>
          <p15:clr>
            <a:srgbClr val="FBAE40"/>
          </p15:clr>
        </p15:guide>
        <p15:guide id="18" pos="270">
          <p15:clr>
            <a:srgbClr val="FBAE40"/>
          </p15:clr>
        </p15:guide>
        <p15:guide id="19" orient="horz" pos="692">
          <p15:clr>
            <a:srgbClr val="FBAE40"/>
          </p15:clr>
        </p15:guide>
        <p15:guide id="20" orient="horz" pos="4049">
          <p15:clr>
            <a:srgbClr val="FBAE40"/>
          </p15:clr>
        </p15:guide>
        <p15:guide id="21" orient="horz" pos="1359">
          <p15:clr>
            <a:srgbClr val="FBAE40"/>
          </p15:clr>
        </p15:guide>
        <p15:guide id="22" pos="3568">
          <p15:clr>
            <a:srgbClr val="FBAE40"/>
          </p15:clr>
        </p15:guide>
        <p15:guide id="23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7688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44582512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>
          <p15:clr>
            <a:srgbClr val="FBAE40"/>
          </p15:clr>
        </p15:guide>
        <p15:guide id="7" pos="740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38051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18B174F-64CB-F020-88E2-1F63BD8A9992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id="{BDEA299F-CF48-A5F1-3781-1AB2A986B4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69200" y="1962000"/>
            <a:ext cx="2592000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774950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>
          <p15:clr>
            <a:srgbClr val="FBAE40"/>
          </p15:clr>
        </p15:guide>
        <p15:guide id="7" pos="740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5909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Chapter 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6285636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>
          <p15:clr>
            <a:srgbClr val="FBAE40"/>
          </p15:clr>
        </p15:guide>
        <p15:guide id="7" pos="740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3 texts">
  <p:cSld name="Title, subtitle &amp; 3 text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>
            <a:spLocks noGrp="1"/>
          </p:cNvSpPr>
          <p:nvPr>
            <p:ph type="body" idx="1"/>
          </p:nvPr>
        </p:nvSpPr>
        <p:spPr>
          <a:xfrm>
            <a:off x="432000" y="2160587"/>
            <a:ext cx="3488000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body" idx="2"/>
          </p:nvPr>
        </p:nvSpPr>
        <p:spPr>
          <a:xfrm>
            <a:off x="431999" y="1530000"/>
            <a:ext cx="3488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6"/>
          <p:cNvSpPr txBox="1">
            <a:spLocks noGrp="1"/>
          </p:cNvSpPr>
          <p:nvPr>
            <p:ph type="body" idx="3"/>
          </p:nvPr>
        </p:nvSpPr>
        <p:spPr>
          <a:xfrm>
            <a:off x="4352000" y="2160587"/>
            <a:ext cx="3488000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4"/>
          </p:nvPr>
        </p:nvSpPr>
        <p:spPr>
          <a:xfrm>
            <a:off x="4351600" y="1530000"/>
            <a:ext cx="3488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5"/>
          </p:nvPr>
        </p:nvSpPr>
        <p:spPr>
          <a:xfrm>
            <a:off x="8272000" y="2160587"/>
            <a:ext cx="3488000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6"/>
          </p:nvPr>
        </p:nvSpPr>
        <p:spPr>
          <a:xfrm>
            <a:off x="8272000" y="1530000"/>
            <a:ext cx="34884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5210">
          <p15:clr>
            <a:srgbClr val="FBAE40"/>
          </p15:clr>
        </p15:guide>
        <p15:guide id="8" pos="4940">
          <p15:clr>
            <a:srgbClr val="FBAE40"/>
          </p15:clr>
        </p15:guide>
        <p15:guide id="9" pos="2740">
          <p15:clr>
            <a:srgbClr val="FBAE40"/>
          </p15:clr>
        </p15:guide>
        <p15:guide id="10" pos="247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 with 1/2 image">
  <p:cSld name="Title, subtitle &amp; text with 1/2 imag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>
            <a:spLocks noGrp="1"/>
          </p:cNvSpPr>
          <p:nvPr>
            <p:ph type="pic" idx="2"/>
          </p:nvPr>
        </p:nvSpPr>
        <p:spPr>
          <a:xfrm>
            <a:off x="6096000" y="1098000"/>
            <a:ext cx="6096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0" name="Google Shape;40;p27"/>
          <p:cNvSpPr txBox="1">
            <a:spLocks noGrp="1"/>
          </p:cNvSpPr>
          <p:nvPr>
            <p:ph type="body" idx="1"/>
          </p:nvPr>
        </p:nvSpPr>
        <p:spPr>
          <a:xfrm>
            <a:off x="432000" y="2160001"/>
            <a:ext cx="5232200" cy="426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body" idx="3"/>
          </p:nvPr>
        </p:nvSpPr>
        <p:spPr>
          <a:xfrm>
            <a:off x="432000" y="1530000"/>
            <a:ext cx="5232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orient="horz" pos="1359">
          <p15:clr>
            <a:srgbClr val="FBAE40"/>
          </p15:clr>
        </p15:guide>
        <p15:guide id="6" pos="3568">
          <p15:clr>
            <a:srgbClr val="FBAE40"/>
          </p15:clr>
        </p15:guide>
        <p15:guide id="7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 with 1/3 image">
  <p:cSld name="Title, subtitle &amp; text with 1/3 imag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>
            <a:spLocks noGrp="1"/>
          </p:cNvSpPr>
          <p:nvPr>
            <p:ph type="pic" idx="2"/>
          </p:nvPr>
        </p:nvSpPr>
        <p:spPr>
          <a:xfrm>
            <a:off x="8127598" y="1098000"/>
            <a:ext cx="4064402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1" name="Google Shape;51;p30"/>
          <p:cNvSpPr txBox="1">
            <a:spLocks noGrp="1"/>
          </p:cNvSpPr>
          <p:nvPr>
            <p:ph type="body" idx="1"/>
          </p:nvPr>
        </p:nvSpPr>
        <p:spPr>
          <a:xfrm>
            <a:off x="431999" y="2160000"/>
            <a:ext cx="7263999" cy="42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body" idx="3"/>
          </p:nvPr>
        </p:nvSpPr>
        <p:spPr>
          <a:xfrm>
            <a:off x="431999" y="1530000"/>
            <a:ext cx="72639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4848">
          <p15:clr>
            <a:srgbClr val="FBAE40"/>
          </p15:clr>
        </p15:guide>
        <p15:guide id="8" pos="51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text">
  <p:cSld name="Title, subtitle &amp; 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body" idx="1"/>
          </p:nvPr>
        </p:nvSpPr>
        <p:spPr>
          <a:xfrm>
            <a:off x="431999" y="2160587"/>
            <a:ext cx="11329200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2"/>
          </p:nvPr>
        </p:nvSpPr>
        <p:spPr>
          <a:xfrm>
            <a:off x="431999" y="1530000"/>
            <a:ext cx="11329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&amp; 2 texts">
  <p:cSld name="Title, subtitle &amp; 2 text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>
            <a:spLocks noGrp="1"/>
          </p:cNvSpPr>
          <p:nvPr>
            <p:ph type="body" idx="1"/>
          </p:nvPr>
        </p:nvSpPr>
        <p:spPr>
          <a:xfrm>
            <a:off x="432000" y="2160587"/>
            <a:ext cx="5447999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body" idx="2"/>
          </p:nvPr>
        </p:nvSpPr>
        <p:spPr>
          <a:xfrm>
            <a:off x="432000" y="1530000"/>
            <a:ext cx="54479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 txBox="1">
            <a:spLocks noGrp="1"/>
          </p:cNvSpPr>
          <p:nvPr>
            <p:ph type="body" idx="3"/>
          </p:nvPr>
        </p:nvSpPr>
        <p:spPr>
          <a:xfrm>
            <a:off x="6312000" y="2160587"/>
            <a:ext cx="5449788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 txBox="1">
            <a:spLocks noGrp="1"/>
          </p:cNvSpPr>
          <p:nvPr>
            <p:ph type="body" idx="4"/>
          </p:nvPr>
        </p:nvSpPr>
        <p:spPr>
          <a:xfrm>
            <a:off x="6312000" y="1530000"/>
            <a:ext cx="54497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5pPr>
            <a:lvl6pPr marL="2743200" lvl="5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63">
          <p15:clr>
            <a:srgbClr val="FBAE40"/>
          </p15:clr>
        </p15:guide>
        <p15:guide id="2" pos="270">
          <p15:clr>
            <a:srgbClr val="FBAE40"/>
          </p15:clr>
        </p15:guide>
        <p15:guide id="3" orient="horz" pos="692">
          <p15:clr>
            <a:srgbClr val="FBAE40"/>
          </p15:clr>
        </p15:guide>
        <p15:guide id="4" orient="horz" pos="4049">
          <p15:clr>
            <a:srgbClr val="FBAE40"/>
          </p15:clr>
        </p15:guide>
        <p15:guide id="5" pos="7409">
          <p15:clr>
            <a:srgbClr val="FBAE40"/>
          </p15:clr>
        </p15:guide>
        <p15:guide id="6" orient="horz" pos="1359">
          <p15:clr>
            <a:srgbClr val="FBAE40"/>
          </p15:clr>
        </p15:guide>
        <p15:guide id="7" pos="3974">
          <p15:clr>
            <a:srgbClr val="FBAE40"/>
          </p15:clr>
        </p15:guide>
        <p15:guide id="8" pos="37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3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3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67" name="Google Shape;67;p33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740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title slide">
  <p:cSld name="Chapter title sli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4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72" name="Google Shape;72;p34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740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432000" y="1520824"/>
            <a:ext cx="11328000" cy="490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ftr" idx="11"/>
          </p:nvPr>
        </p:nvSpPr>
        <p:spPr>
          <a:xfrm>
            <a:off x="442912" y="7100600"/>
            <a:ext cx="41148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sldNum" idx="12"/>
          </p:nvPr>
        </p:nvSpPr>
        <p:spPr>
          <a:xfrm>
            <a:off x="11277600" y="7100600"/>
            <a:ext cx="471488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2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11021614" y="352800"/>
            <a:ext cx="738385" cy="324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6" r:id="rId24"/>
    <p:sldLayoutId id="2147483677" r:id="rId25"/>
    <p:sldLayoutId id="2147483678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9.jp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hyperlink" Target="about:blank" TargetMode="External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9.jp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5.xml"/><Relationship Id="rId6" Type="http://schemas.openxmlformats.org/officeDocument/2006/relationships/image" Target="../media/image9.jpg"/><Relationship Id="rId11" Type="http://schemas.openxmlformats.org/officeDocument/2006/relationships/image" Target="../media/image14.png"/><Relationship Id="rId5" Type="http://schemas.openxmlformats.org/officeDocument/2006/relationships/image" Target="../media/image7.emf"/><Relationship Id="rId10" Type="http://schemas.openxmlformats.org/officeDocument/2006/relationships/image" Target="../media/image13.svg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6.xml"/><Relationship Id="rId1" Type="http://schemas.openxmlformats.org/officeDocument/2006/relationships/tags" Target="../tags/tag6.xml"/><Relationship Id="rId6" Type="http://schemas.openxmlformats.org/officeDocument/2006/relationships/image" Target="../media/image17.jpg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14"/>
          <p:cNvGrpSpPr/>
          <p:nvPr/>
        </p:nvGrpSpPr>
        <p:grpSpPr>
          <a:xfrm>
            <a:off x="3929620" y="1744763"/>
            <a:ext cx="4932000" cy="4680000"/>
            <a:chOff x="3166213" y="1744763"/>
            <a:chExt cx="4932000" cy="4680000"/>
          </a:xfrm>
        </p:grpSpPr>
        <p:sp>
          <p:nvSpPr>
            <p:cNvPr id="923" name="Google Shape;923;p14"/>
            <p:cNvSpPr/>
            <p:nvPr/>
          </p:nvSpPr>
          <p:spPr>
            <a:xfrm>
              <a:off x="3166213" y="1744763"/>
              <a:ext cx="4932000" cy="468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26714" sx="101000" sy="101000" algn="ctr" rotWithShape="0">
                <a:srgbClr val="000000">
                  <a:alpha val="17647"/>
                </a:srgbClr>
              </a:outerShdw>
            </a:effectLst>
          </p:spPr>
          <p:txBody>
            <a:bodyPr spcFirstLastPara="1" wrap="square" lIns="96000" tIns="96000" rIns="96000" bIns="9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67"/>
                <a:buFont typeface="Arial"/>
                <a:buNone/>
              </a:pPr>
              <a:endParaRPr lang="en-US" sz="1867" b="0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4"/>
            <p:cNvSpPr/>
            <p:nvPr/>
          </p:nvSpPr>
          <p:spPr>
            <a:xfrm>
              <a:off x="3262983" y="1845121"/>
              <a:ext cx="4738461" cy="4479284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cap="none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25" name="Google Shape;925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383979" y="1960763"/>
              <a:ext cx="4496469" cy="424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6" name="Google Shape;926;p1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noProof="1"/>
              <a:t>bbv Master layouts &amp; slide library</a:t>
            </a:r>
          </a:p>
        </p:txBody>
      </p:sp>
      <p:sp>
        <p:nvSpPr>
          <p:cNvPr id="927" name="Google Shape;927;p14"/>
          <p:cNvSpPr txBox="1"/>
          <p:nvPr/>
        </p:nvSpPr>
        <p:spPr>
          <a:xfrm>
            <a:off x="428626" y="1530000"/>
            <a:ext cx="1692000" cy="48977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44000" tIns="144000" rIns="96000" bIns="192000" anchor="t" anchorCtr="0">
            <a:noAutofit/>
          </a:bodyPr>
          <a:lstStyle/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Insert new slide</a:t>
            </a:r>
            <a:endParaRPr lang="en-US" noProof="1"/>
          </a:p>
        </p:txBody>
      </p:sp>
      <p:sp>
        <p:nvSpPr>
          <p:cNvPr id="928" name="Google Shape;928;p14"/>
          <p:cNvSpPr/>
          <p:nvPr/>
        </p:nvSpPr>
        <p:spPr>
          <a:xfrm>
            <a:off x="9313788" y="1744763"/>
            <a:ext cx="2448000" cy="90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44000" tIns="396000" rIns="14400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«New Slide»</a:t>
            </a:r>
            <a:endParaRPr lang="en-US" noProof="1"/>
          </a:p>
        </p:txBody>
      </p:sp>
      <p:sp>
        <p:nvSpPr>
          <p:cNvPr id="929" name="Google Shape;929;p14"/>
          <p:cNvSpPr/>
          <p:nvPr/>
        </p:nvSpPr>
        <p:spPr>
          <a:xfrm>
            <a:off x="10321788" y="1528763"/>
            <a:ext cx="432000" cy="4320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2000" tIns="192000" rIns="192000" bIns="19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noProof="1"/>
          </a:p>
        </p:txBody>
      </p:sp>
      <p:sp>
        <p:nvSpPr>
          <p:cNvPr id="930" name="Google Shape;930;p14"/>
          <p:cNvSpPr/>
          <p:nvPr/>
        </p:nvSpPr>
        <p:spPr>
          <a:xfrm>
            <a:off x="9313788" y="3037087"/>
            <a:ext cx="2448000" cy="172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44000" tIns="396000" rIns="14400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layout</a:t>
            </a:r>
            <a:endParaRPr lang="en-US" noProof="1"/>
          </a:p>
          <a:p>
            <a:pPr marL="0" marR="0" lvl="0" indent="0" algn="ctr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Choose the desired layout from the pre-programmed master layouts.</a:t>
            </a:r>
            <a:endParaRPr lang="en-US" noProof="1"/>
          </a:p>
        </p:txBody>
      </p:sp>
      <p:sp>
        <p:nvSpPr>
          <p:cNvPr id="931" name="Google Shape;931;p14"/>
          <p:cNvSpPr/>
          <p:nvPr/>
        </p:nvSpPr>
        <p:spPr>
          <a:xfrm>
            <a:off x="10321788" y="2821087"/>
            <a:ext cx="432000" cy="4320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2000" tIns="192000" rIns="192000" bIns="19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noProof="1"/>
          </a:p>
        </p:txBody>
      </p:sp>
      <p:sp>
        <p:nvSpPr>
          <p:cNvPr id="932" name="Google Shape;932;p14"/>
          <p:cNvSpPr/>
          <p:nvPr/>
        </p:nvSpPr>
        <p:spPr>
          <a:xfrm>
            <a:off x="9313788" y="5163295"/>
            <a:ext cx="2448000" cy="126449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44000" tIns="396000" rIns="14400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select layout from slide library</a:t>
            </a:r>
            <a:endParaRPr lang="en-US" noProof="1"/>
          </a:p>
        </p:txBody>
      </p:sp>
      <p:sp>
        <p:nvSpPr>
          <p:cNvPr id="933" name="Google Shape;933;p14"/>
          <p:cNvSpPr/>
          <p:nvPr/>
        </p:nvSpPr>
        <p:spPr>
          <a:xfrm>
            <a:off x="10321788" y="4947295"/>
            <a:ext cx="432000" cy="432000"/>
          </a:xfrm>
          <a:prstGeom prst="ellipse">
            <a:avLst/>
          </a:prstGeom>
          <a:solidFill>
            <a:srgbClr val="F5AD33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2000" tIns="192000" rIns="192000" bIns="19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🡪</a:t>
            </a:r>
          </a:p>
        </p:txBody>
      </p:sp>
      <p:cxnSp>
        <p:nvCxnSpPr>
          <p:cNvPr id="934" name="Google Shape;934;p14"/>
          <p:cNvCxnSpPr/>
          <p:nvPr/>
        </p:nvCxnSpPr>
        <p:spPr>
          <a:xfrm rot="10800000">
            <a:off x="3025123" y="4015522"/>
            <a:ext cx="828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triangle" w="med" len="med"/>
            <a:tailEnd type="none" w="sm" len="sm"/>
          </a:ln>
        </p:spPr>
      </p:cxnSp>
      <p:cxnSp>
        <p:nvCxnSpPr>
          <p:cNvPr id="935" name="Google Shape;935;p14"/>
          <p:cNvCxnSpPr/>
          <p:nvPr/>
        </p:nvCxnSpPr>
        <p:spPr>
          <a:xfrm rot="10800000">
            <a:off x="3025123" y="3612089"/>
            <a:ext cx="0" cy="80686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936" name="Google Shape;936;p14"/>
          <p:cNvGrpSpPr/>
          <p:nvPr/>
        </p:nvGrpSpPr>
        <p:grpSpPr>
          <a:xfrm>
            <a:off x="2284793" y="2235503"/>
            <a:ext cx="1480660" cy="1376586"/>
            <a:chOff x="3710656" y="1233493"/>
            <a:chExt cx="1480660" cy="1376586"/>
          </a:xfrm>
        </p:grpSpPr>
        <p:sp>
          <p:nvSpPr>
            <p:cNvPr id="937" name="Google Shape;937;p14"/>
            <p:cNvSpPr/>
            <p:nvPr/>
          </p:nvSpPr>
          <p:spPr>
            <a:xfrm>
              <a:off x="3710656" y="1233493"/>
              <a:ext cx="1480660" cy="13765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26714" sx="101000" sy="101000" algn="ctr" rotWithShape="0">
                <a:srgbClr val="000000">
                  <a:alpha val="17647"/>
                </a:srgbClr>
              </a:outerShdw>
            </a:effectLst>
          </p:spPr>
          <p:txBody>
            <a:bodyPr spcFirstLastPara="1" wrap="square" lIns="96000" tIns="96000" rIns="96000" bIns="9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67"/>
                <a:buFont typeface="Arial"/>
                <a:buNone/>
              </a:pPr>
              <a:endParaRPr lang="en-US" sz="1867" b="0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8" name="Google Shape;938;p14"/>
            <p:cNvGrpSpPr/>
            <p:nvPr/>
          </p:nvGrpSpPr>
          <p:grpSpPr>
            <a:xfrm>
              <a:off x="3806711" y="1327786"/>
              <a:ext cx="1282285" cy="1188000"/>
              <a:chOff x="2276093" y="1317468"/>
              <a:chExt cx="1282285" cy="1188000"/>
            </a:xfrm>
          </p:grpSpPr>
          <p:pic>
            <p:nvPicPr>
              <p:cNvPr id="939" name="Google Shape;939;p1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2276093" y="1317468"/>
                <a:ext cx="1282285" cy="1188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0" name="Google Shape;940;p14"/>
              <p:cNvSpPr/>
              <p:nvPr/>
            </p:nvSpPr>
            <p:spPr>
              <a:xfrm>
                <a:off x="2295919" y="1628800"/>
                <a:ext cx="468000" cy="720000"/>
              </a:xfrm>
              <a:prstGeom prst="rect">
                <a:avLst/>
              </a:prstGeom>
              <a:solidFill>
                <a:srgbClr val="F8C166">
                  <a:alpha val="18431"/>
                </a:srgbClr>
              </a:solidFill>
              <a:ln w="28575" cap="flat" cmpd="sng">
                <a:solidFill>
                  <a:srgbClr val="F398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lang="en-US" sz="1800" b="0" i="0" u="none" strike="noStrike" cap="none" noProof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1" name="Google Shape;941;p14"/>
              <p:cNvSpPr/>
              <p:nvPr/>
            </p:nvSpPr>
            <p:spPr>
              <a:xfrm>
                <a:off x="2720799" y="1841269"/>
                <a:ext cx="295062" cy="295062"/>
              </a:xfrm>
              <a:prstGeom prst="ellipse">
                <a:avLst/>
              </a:prstGeom>
              <a:solidFill>
                <a:schemeClr val="dk2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 noProof="1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lang="en-US" noProof="1"/>
              </a:p>
            </p:txBody>
          </p:sp>
        </p:grpSp>
      </p:grpSp>
      <p:grpSp>
        <p:nvGrpSpPr>
          <p:cNvPr id="942" name="Google Shape;942;p14"/>
          <p:cNvGrpSpPr/>
          <p:nvPr/>
        </p:nvGrpSpPr>
        <p:grpSpPr>
          <a:xfrm>
            <a:off x="2284793" y="4418955"/>
            <a:ext cx="1480660" cy="1376586"/>
            <a:chOff x="5496573" y="1233493"/>
            <a:chExt cx="1480660" cy="1376586"/>
          </a:xfrm>
        </p:grpSpPr>
        <p:sp>
          <p:nvSpPr>
            <p:cNvPr id="943" name="Google Shape;943;p14"/>
            <p:cNvSpPr/>
            <p:nvPr/>
          </p:nvSpPr>
          <p:spPr>
            <a:xfrm>
              <a:off x="5496573" y="1233493"/>
              <a:ext cx="1480660" cy="137658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26714" sx="101000" sy="101000" algn="ctr" rotWithShape="0">
                <a:srgbClr val="000000">
                  <a:alpha val="17647"/>
                </a:srgbClr>
              </a:outerShdw>
            </a:effectLst>
          </p:spPr>
          <p:txBody>
            <a:bodyPr spcFirstLastPara="1" wrap="square" lIns="96000" tIns="96000" rIns="96000" bIns="9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67"/>
                <a:buFont typeface="Arial"/>
                <a:buNone/>
              </a:pPr>
              <a:endParaRPr lang="en-US" sz="1867" b="0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44" name="Google Shape;944;p14"/>
            <p:cNvGrpSpPr/>
            <p:nvPr/>
          </p:nvGrpSpPr>
          <p:grpSpPr>
            <a:xfrm>
              <a:off x="5592628" y="1327786"/>
              <a:ext cx="1282285" cy="1188000"/>
              <a:chOff x="5592628" y="1327786"/>
              <a:chExt cx="1282285" cy="1188000"/>
            </a:xfrm>
          </p:grpSpPr>
          <p:pic>
            <p:nvPicPr>
              <p:cNvPr id="945" name="Google Shape;945;p14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592628" y="1327786"/>
                <a:ext cx="1282285" cy="1188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46" name="Google Shape;946;p14"/>
              <p:cNvSpPr/>
              <p:nvPr/>
            </p:nvSpPr>
            <p:spPr>
              <a:xfrm>
                <a:off x="6037334" y="1628189"/>
                <a:ext cx="744012" cy="240684"/>
              </a:xfrm>
              <a:prstGeom prst="rect">
                <a:avLst/>
              </a:prstGeom>
              <a:solidFill>
                <a:srgbClr val="F8C166">
                  <a:alpha val="18431"/>
                </a:srgbClr>
              </a:solidFill>
              <a:ln w="28575" cap="flat" cmpd="sng">
                <a:solidFill>
                  <a:srgbClr val="F398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800"/>
                  <a:buFont typeface="Arial"/>
                  <a:buNone/>
                </a:pPr>
                <a:endParaRPr lang="en-US" sz="1800" b="0" i="0" u="none" strike="noStrike" cap="none" noProof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14"/>
              <p:cNvSpPr/>
              <p:nvPr/>
            </p:nvSpPr>
            <p:spPr>
              <a:xfrm>
                <a:off x="6447503" y="1840316"/>
                <a:ext cx="295062" cy="295062"/>
              </a:xfrm>
              <a:prstGeom prst="ellipse">
                <a:avLst/>
              </a:prstGeom>
              <a:solidFill>
                <a:schemeClr val="dk2"/>
              </a:solidFill>
              <a:ln w="3810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1200"/>
                  <a:buFont typeface="Arial"/>
                  <a:buNone/>
                </a:pPr>
                <a:r>
                  <a:rPr lang="en-US" sz="1200" b="1" i="0" u="none" strike="noStrike" cap="none" noProof="1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lang="en-US" noProof="1"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5"/>
          <p:cNvSpPr/>
          <p:nvPr/>
        </p:nvSpPr>
        <p:spPr>
          <a:xfrm>
            <a:off x="431999" y="1744763"/>
            <a:ext cx="2556000" cy="46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44000" tIns="396000" rIns="14400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original slide</a:t>
            </a:r>
            <a:endParaRPr lang="en-US" noProof="1"/>
          </a:p>
          <a:p>
            <a:pPr marL="216000" marR="0" lvl="0" indent="-2160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slide in original presentation with Ctrl+C.</a:t>
            </a:r>
            <a:endParaRPr lang="en-US" noProof="1"/>
          </a:p>
          <a:p>
            <a:pPr marL="216000" marR="0" lvl="0" indent="-216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target presentation, select the slide after which the original slide is to be inserted.</a:t>
            </a:r>
            <a:endParaRPr lang="en-US" noProof="1"/>
          </a:p>
          <a:p>
            <a:pPr marL="216000" marR="0" lvl="0" indent="-216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in the tab «Home / Paste / Use Destination Theme».</a:t>
            </a:r>
            <a:endParaRPr lang="en-US" noProof="1"/>
          </a:p>
        </p:txBody>
      </p:sp>
      <p:sp>
        <p:nvSpPr>
          <p:cNvPr id="954" name="Google Shape;954;p15"/>
          <p:cNvSpPr/>
          <p:nvPr/>
        </p:nvSpPr>
        <p:spPr>
          <a:xfrm>
            <a:off x="3355376" y="1744763"/>
            <a:ext cx="2556000" cy="46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44000" tIns="396000" rIns="14400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slide layout</a:t>
            </a:r>
            <a:endParaRPr lang="en-US" noProof="1"/>
          </a:p>
          <a:p>
            <a:pPr marL="216000" marR="0" lvl="0" indent="-2160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inserted slide</a:t>
            </a:r>
            <a:endParaRPr lang="en-US" noProof="1"/>
          </a:p>
          <a:p>
            <a:pPr marL="216000" marR="0" lvl="0" indent="-216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desired layout in the tab «Home / Layout».</a:t>
            </a:r>
            <a:endParaRPr lang="en-US" noProof="1"/>
          </a:p>
        </p:txBody>
      </p:sp>
      <p:sp>
        <p:nvSpPr>
          <p:cNvPr id="955" name="Google Shape;955;p15"/>
          <p:cNvSpPr/>
          <p:nvPr/>
        </p:nvSpPr>
        <p:spPr>
          <a:xfrm>
            <a:off x="6278753" y="1744763"/>
            <a:ext cx="2556000" cy="46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44000" tIns="396000" rIns="14400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Adjust slide manually</a:t>
            </a:r>
            <a:endParaRPr lang="en-US" noProof="1"/>
          </a:p>
          <a:p>
            <a:pPr marL="216000" marR="0" lvl="0" indent="-21600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all slide contents such as text blocks, images, etc. for position and size and manually adjust them to the new layout grid.</a:t>
            </a:r>
            <a:endParaRPr lang="en-US" noProof="1"/>
          </a:p>
        </p:txBody>
      </p:sp>
      <p:sp>
        <p:nvSpPr>
          <p:cNvPr id="956" name="Google Shape;956;p15"/>
          <p:cNvSpPr/>
          <p:nvPr/>
        </p:nvSpPr>
        <p:spPr>
          <a:xfrm>
            <a:off x="9202130" y="1744763"/>
            <a:ext cx="2556000" cy="468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44000" tIns="396000" rIns="144000" bIns="0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design</a:t>
            </a:r>
            <a:endParaRPr lang="en-US" noProof="1"/>
          </a:p>
          <a:p>
            <a:pPr marL="0" marR="0" lvl="0" indent="0" algn="l" rtl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Independently check:</a:t>
            </a:r>
            <a:endParaRPr lang="en-US" noProof="1"/>
          </a:p>
          <a:p>
            <a:pPr marL="216000" marR="0" lvl="0" indent="-216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 type, sizes and font colours</a:t>
            </a:r>
            <a:endParaRPr lang="en-US" noProof="1"/>
          </a:p>
          <a:p>
            <a:pPr marL="216000" marR="0" lvl="0" indent="-216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Colours of graphic elements</a:t>
            </a:r>
            <a:endParaRPr lang="en-US" noProof="1"/>
          </a:p>
          <a:p>
            <a:pPr marL="216000" marR="0" lvl="0" indent="-216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alignment</a:t>
            </a:r>
            <a:endParaRPr lang="en-US" noProof="1"/>
          </a:p>
          <a:p>
            <a:pPr marL="216000" marR="0" lvl="0" indent="-216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Coherence of the overall picture</a:t>
            </a:r>
            <a:endParaRPr lang="en-US" noProof="1"/>
          </a:p>
        </p:txBody>
      </p:sp>
      <p:sp>
        <p:nvSpPr>
          <p:cNvPr id="957" name="Google Shape;957;p15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10461288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noProof="1"/>
              <a:t>Transfer of existing slides into the new Master</a:t>
            </a:r>
          </a:p>
        </p:txBody>
      </p:sp>
      <p:sp>
        <p:nvSpPr>
          <p:cNvPr id="958" name="Google Shape;958;p15"/>
          <p:cNvSpPr/>
          <p:nvPr/>
        </p:nvSpPr>
        <p:spPr>
          <a:xfrm>
            <a:off x="1493999" y="1528763"/>
            <a:ext cx="432000" cy="4320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2000" tIns="192000" rIns="192000" bIns="19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lang="en-US" noProof="1"/>
          </a:p>
        </p:txBody>
      </p:sp>
      <p:sp>
        <p:nvSpPr>
          <p:cNvPr id="959" name="Google Shape;959;p15"/>
          <p:cNvSpPr/>
          <p:nvPr/>
        </p:nvSpPr>
        <p:spPr>
          <a:xfrm>
            <a:off x="4417376" y="1528763"/>
            <a:ext cx="432000" cy="4320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2000" tIns="192000" rIns="192000" bIns="19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lang="en-US" noProof="1"/>
          </a:p>
        </p:txBody>
      </p:sp>
      <p:sp>
        <p:nvSpPr>
          <p:cNvPr id="960" name="Google Shape;960;p15"/>
          <p:cNvSpPr/>
          <p:nvPr/>
        </p:nvSpPr>
        <p:spPr>
          <a:xfrm>
            <a:off x="7340753" y="1528763"/>
            <a:ext cx="432000" cy="4320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2000" tIns="192000" rIns="192000" bIns="19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lang="en-US" noProof="1"/>
          </a:p>
        </p:txBody>
      </p:sp>
      <p:sp>
        <p:nvSpPr>
          <p:cNvPr id="961" name="Google Shape;961;p15"/>
          <p:cNvSpPr/>
          <p:nvPr/>
        </p:nvSpPr>
        <p:spPr>
          <a:xfrm>
            <a:off x="10264130" y="1528763"/>
            <a:ext cx="432000" cy="432000"/>
          </a:xfrm>
          <a:prstGeom prst="ellipse">
            <a:avLst/>
          </a:prstGeom>
          <a:solidFill>
            <a:schemeClr val="dk2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2000" tIns="192000" rIns="192000" bIns="1920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1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en-US" noProof="1"/>
          </a:p>
        </p:txBody>
      </p:sp>
      <p:pic>
        <p:nvPicPr>
          <p:cNvPr id="962" name="Google Shape;96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2400" y="4230000"/>
            <a:ext cx="1598065" cy="900000"/>
          </a:xfrm>
          <a:prstGeom prst="rect">
            <a:avLst/>
          </a:prstGeom>
          <a:noFill/>
          <a:ln>
            <a:noFill/>
          </a:ln>
          <a:effectLst>
            <a:outerShdw blurRad="127000" dist="127000" dir="2700000" algn="tl" rotWithShape="0">
              <a:srgbClr val="000000">
                <a:alpha val="17647"/>
              </a:srgbClr>
            </a:outerShdw>
          </a:effectLst>
        </p:spPr>
      </p:pic>
      <p:pic>
        <p:nvPicPr>
          <p:cNvPr id="963" name="Google Shape;96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81200" y="5400000"/>
            <a:ext cx="1608771" cy="900000"/>
          </a:xfrm>
          <a:prstGeom prst="rect">
            <a:avLst/>
          </a:prstGeom>
          <a:noFill/>
          <a:ln>
            <a:noFill/>
          </a:ln>
          <a:effectLst>
            <a:outerShdw blurRad="127000" dist="127000" dir="2700000" algn="tl" rotWithShape="0">
              <a:srgbClr val="000000">
                <a:alpha val="17647"/>
              </a:srgbClr>
            </a:outerShdw>
          </a:effectLst>
        </p:spPr>
      </p:pic>
      <p:grpSp>
        <p:nvGrpSpPr>
          <p:cNvPr id="964" name="Google Shape;964;p15"/>
          <p:cNvGrpSpPr/>
          <p:nvPr/>
        </p:nvGrpSpPr>
        <p:grpSpPr>
          <a:xfrm>
            <a:off x="6713823" y="5249979"/>
            <a:ext cx="282196" cy="641123"/>
            <a:chOff x="1199222" y="4392591"/>
            <a:chExt cx="1140370" cy="622662"/>
          </a:xfrm>
        </p:grpSpPr>
        <p:cxnSp>
          <p:nvCxnSpPr>
            <p:cNvPr id="965" name="Google Shape;965;p15"/>
            <p:cNvCxnSpPr/>
            <p:nvPr/>
          </p:nvCxnSpPr>
          <p:spPr>
            <a:xfrm rot="10800000">
              <a:off x="1199222" y="5015253"/>
              <a:ext cx="114037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triangle" w="med" len="med"/>
              <a:tailEnd type="none" w="sm" len="sm"/>
            </a:ln>
          </p:spPr>
        </p:cxnSp>
        <p:cxnSp>
          <p:nvCxnSpPr>
            <p:cNvPr id="966" name="Google Shape;966;p15"/>
            <p:cNvCxnSpPr/>
            <p:nvPr/>
          </p:nvCxnSpPr>
          <p:spPr>
            <a:xfrm rot="10800000">
              <a:off x="1199222" y="4392591"/>
              <a:ext cx="0" cy="6226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967" name="Google Shape;967;p15"/>
          <p:cNvSpPr/>
          <p:nvPr/>
        </p:nvSpPr>
        <p:spPr>
          <a:xfrm flipH="1">
            <a:off x="9346130" y="5238000"/>
            <a:ext cx="2268000" cy="1044865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144000" tIns="144000" rIns="144000" bIns="1440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Important:</a:t>
            </a:r>
            <a:endParaRPr lang="en-US" noProof="1"/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transferring existing slides, always carry out all four steps.</a:t>
            </a:r>
            <a:endParaRPr lang="en-US" noProof="1"/>
          </a:p>
        </p:txBody>
      </p:sp>
      <p:grpSp>
        <p:nvGrpSpPr>
          <p:cNvPr id="968" name="Google Shape;968;p15"/>
          <p:cNvGrpSpPr/>
          <p:nvPr/>
        </p:nvGrpSpPr>
        <p:grpSpPr>
          <a:xfrm>
            <a:off x="3606866" y="3925238"/>
            <a:ext cx="2053020" cy="972000"/>
            <a:chOff x="3513767" y="4341476"/>
            <a:chExt cx="2053020" cy="972000"/>
          </a:xfrm>
        </p:grpSpPr>
        <p:sp>
          <p:nvSpPr>
            <p:cNvPr id="969" name="Google Shape;969;p15"/>
            <p:cNvSpPr/>
            <p:nvPr/>
          </p:nvSpPr>
          <p:spPr>
            <a:xfrm>
              <a:off x="3513767" y="4341476"/>
              <a:ext cx="2053020" cy="972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26714" sx="101000" sy="101000" algn="ctr" rotWithShape="0">
                <a:srgbClr val="000000">
                  <a:alpha val="17647"/>
                </a:srgbClr>
              </a:outerShdw>
            </a:effectLst>
          </p:spPr>
          <p:txBody>
            <a:bodyPr spcFirstLastPara="1" wrap="square" lIns="96000" tIns="96000" rIns="96000" bIns="9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67"/>
                <a:buFont typeface="Arial"/>
                <a:buNone/>
              </a:pPr>
              <a:endParaRPr lang="en-US" sz="1867" b="0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0" name="Google Shape;970;p1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94278" y="4431476"/>
              <a:ext cx="1891999" cy="79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1" name="Google Shape;971;p15"/>
            <p:cNvSpPr/>
            <p:nvPr/>
          </p:nvSpPr>
          <p:spPr>
            <a:xfrm>
              <a:off x="3921135" y="4430489"/>
              <a:ext cx="454277" cy="233829"/>
            </a:xfrm>
            <a:prstGeom prst="rect">
              <a:avLst/>
            </a:prstGeom>
            <a:solidFill>
              <a:srgbClr val="F8C166">
                <a:alpha val="18431"/>
              </a:srgbClr>
            </a:solidFill>
            <a:ln w="28575" cap="flat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lang="en-US" sz="1800" b="0" i="0" u="none" strike="noStrike" cap="none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4903596" y="4608719"/>
              <a:ext cx="555845" cy="216000"/>
            </a:xfrm>
            <a:prstGeom prst="rect">
              <a:avLst/>
            </a:prstGeom>
            <a:solidFill>
              <a:srgbClr val="F8C166">
                <a:alpha val="18431"/>
              </a:srgbClr>
            </a:solidFill>
            <a:ln w="28575" cap="flat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lang="en-US" sz="1800" b="0" i="0" u="none" strike="noStrike" cap="none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3" name="Google Shape;973;p15"/>
          <p:cNvGrpSpPr/>
          <p:nvPr/>
        </p:nvGrpSpPr>
        <p:grpSpPr>
          <a:xfrm>
            <a:off x="873232" y="5143424"/>
            <a:ext cx="1673535" cy="1143411"/>
            <a:chOff x="873232" y="5143424"/>
            <a:chExt cx="1673535" cy="1143411"/>
          </a:xfrm>
        </p:grpSpPr>
        <p:sp>
          <p:nvSpPr>
            <p:cNvPr id="974" name="Google Shape;974;p15"/>
            <p:cNvSpPr/>
            <p:nvPr/>
          </p:nvSpPr>
          <p:spPr>
            <a:xfrm>
              <a:off x="873232" y="5143424"/>
              <a:ext cx="1673535" cy="1143411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226714" sx="101000" sy="101000" algn="ctr" rotWithShape="0">
                <a:srgbClr val="000000">
                  <a:alpha val="17647"/>
                </a:srgbClr>
              </a:outerShdw>
            </a:effectLst>
          </p:spPr>
          <p:txBody>
            <a:bodyPr spcFirstLastPara="1" wrap="square" lIns="96000" tIns="96000" rIns="96000" bIns="96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67"/>
                <a:buFont typeface="Arial"/>
                <a:buNone/>
              </a:pPr>
              <a:endParaRPr lang="en-US" sz="1867" b="0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5" name="Google Shape;975;p15"/>
            <p:cNvPicPr preferRelativeResize="0"/>
            <p:nvPr/>
          </p:nvPicPr>
          <p:blipFill rotWithShape="1">
            <a:blip r:embed="rId6">
              <a:alphaModFix/>
            </a:blip>
            <a:srcRect r="4694"/>
            <a:stretch/>
          </p:blipFill>
          <p:spPr>
            <a:xfrm>
              <a:off x="953725" y="5229129"/>
              <a:ext cx="1512548" cy="97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6" name="Google Shape;976;p15"/>
            <p:cNvSpPr/>
            <p:nvPr/>
          </p:nvSpPr>
          <p:spPr>
            <a:xfrm>
              <a:off x="1293425" y="5223267"/>
              <a:ext cx="280170" cy="212572"/>
            </a:xfrm>
            <a:prstGeom prst="rect">
              <a:avLst/>
            </a:prstGeom>
            <a:solidFill>
              <a:srgbClr val="F8C166">
                <a:alpha val="18431"/>
              </a:srgbClr>
            </a:solidFill>
            <a:ln w="28575" cap="flat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lang="en-US" sz="1800" b="0" i="0" u="none" strike="noStrike" cap="none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15"/>
            <p:cNvSpPr/>
            <p:nvPr/>
          </p:nvSpPr>
          <p:spPr>
            <a:xfrm>
              <a:off x="988399" y="5396588"/>
              <a:ext cx="252000" cy="432000"/>
            </a:xfrm>
            <a:prstGeom prst="rect">
              <a:avLst/>
            </a:prstGeom>
            <a:solidFill>
              <a:srgbClr val="F8C166">
                <a:alpha val="18431"/>
              </a:srgbClr>
            </a:solidFill>
            <a:ln w="28575" cap="flat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lang="en-US" sz="1800" b="0" i="0" u="none" strike="noStrike" cap="none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990967" y="5952963"/>
              <a:ext cx="216000" cy="216000"/>
            </a:xfrm>
            <a:prstGeom prst="rect">
              <a:avLst/>
            </a:prstGeom>
            <a:solidFill>
              <a:srgbClr val="F8C166">
                <a:alpha val="18431"/>
              </a:srgbClr>
            </a:solidFill>
            <a:ln w="28575" cap="flat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lang="en-US" sz="1800" b="0" i="0" u="none" strike="noStrike" cap="none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16"/>
          <p:cNvSpPr txBox="1">
            <a:spLocks noGrp="1"/>
          </p:cNvSpPr>
          <p:nvPr>
            <p:ph type="body" idx="2"/>
          </p:nvPr>
        </p:nvSpPr>
        <p:spPr>
          <a:xfrm>
            <a:off x="432000" y="1530000"/>
            <a:ext cx="54479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noProof="1"/>
              <a:t>Approach</a:t>
            </a:r>
          </a:p>
        </p:txBody>
      </p:sp>
      <p:sp>
        <p:nvSpPr>
          <p:cNvPr id="985" name="Google Shape;985;p1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noProof="1"/>
              <a:t>Change icon colour</a:t>
            </a:r>
          </a:p>
        </p:txBody>
      </p:sp>
      <p:sp>
        <p:nvSpPr>
          <p:cNvPr id="986" name="Google Shape;986;p16"/>
          <p:cNvSpPr txBox="1">
            <a:spLocks noGrp="1"/>
          </p:cNvSpPr>
          <p:nvPr>
            <p:ph type="body" idx="4"/>
          </p:nvPr>
        </p:nvSpPr>
        <p:spPr>
          <a:xfrm>
            <a:off x="6312000" y="1530000"/>
            <a:ext cx="544978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noProof="1"/>
              <a:t>Notes</a:t>
            </a:r>
          </a:p>
        </p:txBody>
      </p:sp>
      <p:sp>
        <p:nvSpPr>
          <p:cNvPr id="987" name="Google Shape;987;p16"/>
          <p:cNvSpPr txBox="1">
            <a:spLocks noGrp="1"/>
          </p:cNvSpPr>
          <p:nvPr>
            <p:ph type="body" idx="1"/>
          </p:nvPr>
        </p:nvSpPr>
        <p:spPr>
          <a:xfrm>
            <a:off x="432000" y="2160585"/>
            <a:ext cx="5447999" cy="42672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16000" tIns="180000" rIns="216000" bIns="0" anchor="t" anchorCtr="0">
            <a:noAutofit/>
          </a:bodyPr>
          <a:lstStyle/>
          <a:p>
            <a:pPr marL="3429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noProof="1"/>
              <a:t>Select icon</a:t>
            </a:r>
          </a:p>
          <a:p>
            <a:pPr marL="342900" lvl="0" indent="-3429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 noProof="1"/>
              <a:t>In the tab «Graphics Format» under «Graphics Styles», use </a:t>
            </a:r>
            <a:r>
              <a:rPr lang="en-US" b="1" noProof="1"/>
              <a:t>«Graphics Fill»</a:t>
            </a:r>
            <a:r>
              <a:rPr lang="en-US" noProof="1"/>
              <a:t> to change the colour</a:t>
            </a:r>
          </a:p>
        </p:txBody>
      </p:sp>
      <p:sp>
        <p:nvSpPr>
          <p:cNvPr id="988" name="Google Shape;988;p16"/>
          <p:cNvSpPr txBox="1">
            <a:spLocks noGrp="1"/>
          </p:cNvSpPr>
          <p:nvPr>
            <p:ph type="body" idx="3"/>
          </p:nvPr>
        </p:nvSpPr>
        <p:spPr>
          <a:xfrm>
            <a:off x="6312000" y="2160587"/>
            <a:ext cx="5449788" cy="42672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216000" tIns="180000" rIns="216000" bIns="0" anchor="t" anchorCtr="0">
            <a:noAutofit/>
          </a:bodyPr>
          <a:lstStyle/>
          <a:p>
            <a:pPr marL="270000" lvl="0" indent="-270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noProof="1"/>
              <a:t>For some icons, the colour </a:t>
            </a:r>
            <a:br>
              <a:rPr lang="en-US" noProof="1"/>
            </a:br>
            <a:r>
              <a:rPr lang="en-US" noProof="1"/>
              <a:t>can be changed by using </a:t>
            </a:r>
            <a:br>
              <a:rPr lang="en-US" noProof="1"/>
            </a:br>
            <a:r>
              <a:rPr lang="en-US" b="1" noProof="1"/>
              <a:t>«Graphics Outline»</a:t>
            </a:r>
            <a:r>
              <a:rPr lang="en-US" noProof="1"/>
              <a:t> instead </a:t>
            </a:r>
            <a:br>
              <a:rPr lang="en-US" noProof="1"/>
            </a:br>
            <a:r>
              <a:rPr lang="en-US" noProof="1"/>
              <a:t>of «Graphics Fill».</a:t>
            </a:r>
          </a:p>
          <a:p>
            <a:pPr marL="270000" lvl="0" indent="-270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noProof="1"/>
              <a:t>The colour cannot be changed </a:t>
            </a:r>
            <a:br>
              <a:rPr lang="en-US" noProof="1"/>
            </a:br>
            <a:r>
              <a:rPr lang="en-US" noProof="1"/>
              <a:t>if an icon is inserted as a picture. </a:t>
            </a:r>
            <a:br>
              <a:rPr lang="en-US" noProof="1"/>
            </a:br>
            <a:r>
              <a:rPr lang="en-US" noProof="1"/>
              <a:t>In this case, after selecting the </a:t>
            </a:r>
            <a:br>
              <a:rPr lang="en-US" noProof="1"/>
            </a:br>
            <a:r>
              <a:rPr lang="en-US" noProof="1"/>
              <a:t>icon, the tab </a:t>
            </a:r>
            <a:r>
              <a:rPr lang="en-US" b="1" noProof="1"/>
              <a:t>«Picture Format»</a:t>
            </a:r>
            <a:r>
              <a:rPr lang="en-US" noProof="1"/>
              <a:t> </a:t>
            </a:r>
            <a:br>
              <a:rPr lang="en-US" noProof="1"/>
            </a:br>
            <a:r>
              <a:rPr lang="en-US" noProof="1"/>
              <a:t>appears instead of «Graphics Format».</a:t>
            </a:r>
          </a:p>
          <a:p>
            <a:pPr marL="270000" lvl="0" indent="-270000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en-US" noProof="1"/>
              <a:t>Best vector file format for icons: *.svg</a:t>
            </a:r>
          </a:p>
        </p:txBody>
      </p:sp>
      <p:grpSp>
        <p:nvGrpSpPr>
          <p:cNvPr id="989" name="Google Shape;989;p16"/>
          <p:cNvGrpSpPr/>
          <p:nvPr/>
        </p:nvGrpSpPr>
        <p:grpSpPr>
          <a:xfrm>
            <a:off x="743340" y="3919114"/>
            <a:ext cx="4825319" cy="1656000"/>
            <a:chOff x="743340" y="3919114"/>
            <a:chExt cx="4825319" cy="1656000"/>
          </a:xfrm>
        </p:grpSpPr>
        <p:sp>
          <p:nvSpPr>
            <p:cNvPr id="990" name="Google Shape;990;p16"/>
            <p:cNvSpPr/>
            <p:nvPr/>
          </p:nvSpPr>
          <p:spPr>
            <a:xfrm>
              <a:off x="743340" y="3919114"/>
              <a:ext cx="4825319" cy="1656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cap="none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91" name="Google Shape;991;p16"/>
            <p:cNvPicPr preferRelativeResize="0"/>
            <p:nvPr/>
          </p:nvPicPr>
          <p:blipFill rotWithShape="1">
            <a:blip r:embed="rId3">
              <a:alphaModFix/>
            </a:blip>
            <a:srcRect l="1003" r="47551"/>
            <a:stretch/>
          </p:blipFill>
          <p:spPr>
            <a:xfrm>
              <a:off x="855478" y="4027114"/>
              <a:ext cx="3171297" cy="14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2" name="Google Shape;992;p16"/>
            <p:cNvSpPr/>
            <p:nvPr/>
          </p:nvSpPr>
          <p:spPr>
            <a:xfrm>
              <a:off x="2790304" y="4327889"/>
              <a:ext cx="1044000" cy="278607"/>
            </a:xfrm>
            <a:prstGeom prst="rect">
              <a:avLst/>
            </a:prstGeom>
            <a:solidFill>
              <a:schemeClr val="dk2">
                <a:alpha val="14901"/>
              </a:schemeClr>
            </a:solidFill>
            <a:ln w="28575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16"/>
            <p:cNvSpPr/>
            <p:nvPr/>
          </p:nvSpPr>
          <p:spPr>
            <a:xfrm>
              <a:off x="879477" y="5088468"/>
              <a:ext cx="914400" cy="216000"/>
            </a:xfrm>
            <a:prstGeom prst="rect">
              <a:avLst/>
            </a:prstGeom>
            <a:solidFill>
              <a:srgbClr val="F39800">
                <a:alpha val="14901"/>
              </a:srgbClr>
            </a:solidFill>
            <a:ln w="28575" cap="rnd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94" name="Google Shape;994;p16"/>
            <p:cNvPicPr preferRelativeResize="0"/>
            <p:nvPr/>
          </p:nvPicPr>
          <p:blipFill rotWithShape="1">
            <a:blip r:embed="rId3">
              <a:alphaModFix/>
            </a:blip>
            <a:srcRect l="78710"/>
            <a:stretch/>
          </p:blipFill>
          <p:spPr>
            <a:xfrm>
              <a:off x="4142949" y="4027114"/>
              <a:ext cx="1312413" cy="14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5" name="Google Shape;995;p16"/>
            <p:cNvSpPr/>
            <p:nvPr/>
          </p:nvSpPr>
          <p:spPr>
            <a:xfrm>
              <a:off x="4218062" y="4060782"/>
              <a:ext cx="1162593" cy="299036"/>
            </a:xfrm>
            <a:prstGeom prst="rect">
              <a:avLst/>
            </a:prstGeom>
            <a:solidFill>
              <a:srgbClr val="F39800">
                <a:alpha val="14901"/>
              </a:srgbClr>
            </a:solidFill>
            <a:ln w="28575" cap="rnd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6" name="Google Shape;996;p16"/>
          <p:cNvGrpSpPr/>
          <p:nvPr/>
        </p:nvGrpSpPr>
        <p:grpSpPr>
          <a:xfrm>
            <a:off x="10008660" y="2468488"/>
            <a:ext cx="1440000" cy="792000"/>
            <a:chOff x="9935570" y="2429999"/>
            <a:chExt cx="1440000" cy="792000"/>
          </a:xfrm>
        </p:grpSpPr>
        <p:sp>
          <p:nvSpPr>
            <p:cNvPr id="997" name="Google Shape;997;p16"/>
            <p:cNvSpPr/>
            <p:nvPr/>
          </p:nvSpPr>
          <p:spPr>
            <a:xfrm>
              <a:off x="9935570" y="2429999"/>
              <a:ext cx="1440000" cy="792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cap="none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98" name="Google Shape;998;p16"/>
            <p:cNvPicPr preferRelativeResize="0"/>
            <p:nvPr/>
          </p:nvPicPr>
          <p:blipFill rotWithShape="1">
            <a:blip r:embed="rId3">
              <a:alphaModFix/>
            </a:blip>
            <a:srcRect l="32044" t="20073" r="46617" b="36909"/>
            <a:stretch/>
          </p:blipFill>
          <p:spPr>
            <a:xfrm>
              <a:off x="10043570" y="2537800"/>
              <a:ext cx="1224000" cy="5763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9" name="Google Shape;999;p16"/>
            <p:cNvSpPr/>
            <p:nvPr/>
          </p:nvSpPr>
          <p:spPr>
            <a:xfrm>
              <a:off x="10056358" y="2750912"/>
              <a:ext cx="1188000" cy="252000"/>
            </a:xfrm>
            <a:prstGeom prst="rect">
              <a:avLst/>
            </a:prstGeom>
            <a:solidFill>
              <a:srgbClr val="F39800">
                <a:alpha val="14901"/>
              </a:srgbClr>
            </a:solidFill>
            <a:ln w="28575" cap="rnd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0" name="Google Shape;1000;p16"/>
          <p:cNvGrpSpPr/>
          <p:nvPr/>
        </p:nvGrpSpPr>
        <p:grpSpPr>
          <a:xfrm>
            <a:off x="10224660" y="4120516"/>
            <a:ext cx="1224000" cy="540000"/>
            <a:chOff x="10224660" y="4130348"/>
            <a:chExt cx="1224000" cy="540000"/>
          </a:xfrm>
        </p:grpSpPr>
        <p:sp>
          <p:nvSpPr>
            <p:cNvPr id="1001" name="Google Shape;1001;p16"/>
            <p:cNvSpPr/>
            <p:nvPr/>
          </p:nvSpPr>
          <p:spPr>
            <a:xfrm>
              <a:off x="10224660" y="4130348"/>
              <a:ext cx="1224000" cy="540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cap="none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2" name="Google Shape;1002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0332660" y="4238348"/>
              <a:ext cx="1008000" cy="324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17"/>
          <p:cNvSpPr/>
          <p:nvPr/>
        </p:nvSpPr>
        <p:spPr>
          <a:xfrm>
            <a:off x="431999" y="3921125"/>
            <a:ext cx="5968799" cy="250666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endParaRPr lang="en-US" sz="1500" b="0" i="0" u="none" strike="noStrike" cap="none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9" name="Google Shape;1009;p17"/>
          <p:cNvGrpSpPr/>
          <p:nvPr/>
        </p:nvGrpSpPr>
        <p:grpSpPr>
          <a:xfrm>
            <a:off x="3525621" y="4914289"/>
            <a:ext cx="2160433" cy="1319022"/>
            <a:chOff x="2111317" y="4657623"/>
            <a:chExt cx="2160433" cy="1329497"/>
          </a:xfrm>
        </p:grpSpPr>
        <p:pic>
          <p:nvPicPr>
            <p:cNvPr id="1010" name="Google Shape;1010;p17"/>
            <p:cNvPicPr preferRelativeResize="0"/>
            <p:nvPr/>
          </p:nvPicPr>
          <p:blipFill rotWithShape="1">
            <a:blip r:embed="rId3">
              <a:alphaModFix/>
            </a:blip>
            <a:srcRect l="29896" t="5647" r="14924" b="3337"/>
            <a:stretch/>
          </p:blipFill>
          <p:spPr>
            <a:xfrm>
              <a:off x="2111319" y="4657623"/>
              <a:ext cx="2160431" cy="1329496"/>
            </a:xfrm>
            <a:prstGeom prst="rect">
              <a:avLst/>
            </a:prstGeom>
            <a:noFill/>
            <a:ln>
              <a:noFill/>
            </a:ln>
            <a:effectLst>
              <a:outerShdw blurRad="177800" dist="101600" dir="2700000" algn="tl" rotWithShape="0">
                <a:srgbClr val="000000">
                  <a:alpha val="21960"/>
                </a:srgbClr>
              </a:outerShdw>
            </a:effectLst>
          </p:spPr>
        </p:pic>
        <p:sp>
          <p:nvSpPr>
            <p:cNvPr id="1011" name="Google Shape;1011;p17"/>
            <p:cNvSpPr/>
            <p:nvPr/>
          </p:nvSpPr>
          <p:spPr>
            <a:xfrm>
              <a:off x="2111317" y="5866536"/>
              <a:ext cx="2160431" cy="120584"/>
            </a:xfrm>
            <a:prstGeom prst="rect">
              <a:avLst/>
            </a:prstGeom>
            <a:solidFill>
              <a:schemeClr val="dk1">
                <a:alpha val="7294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cap="none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2" name="Google Shape;1012;p17"/>
          <p:cNvSpPr/>
          <p:nvPr/>
        </p:nvSpPr>
        <p:spPr>
          <a:xfrm>
            <a:off x="432000" y="1520825"/>
            <a:ext cx="5968798" cy="207672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endParaRPr lang="en-US" sz="1500" b="0" i="0" u="none" strike="noStrike" cap="none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3" name="Google Shape;1013;p17"/>
          <p:cNvPicPr preferRelativeResize="0"/>
          <p:nvPr/>
        </p:nvPicPr>
        <p:blipFill rotWithShape="1">
          <a:blip r:embed="rId3">
            <a:alphaModFix/>
          </a:blip>
          <a:srcRect l="40263" t="5647" r="9027" b="3337"/>
          <a:stretch/>
        </p:blipFill>
        <p:spPr>
          <a:xfrm>
            <a:off x="628751" y="1753505"/>
            <a:ext cx="2462840" cy="1649160"/>
          </a:xfrm>
          <a:prstGeom prst="rect">
            <a:avLst/>
          </a:prstGeom>
          <a:noFill/>
          <a:ln>
            <a:noFill/>
          </a:ln>
          <a:effectLst>
            <a:outerShdw blurRad="177800" dist="101600" dir="2700000" algn="tl" rotWithShape="0">
              <a:srgbClr val="000000">
                <a:alpha val="21960"/>
              </a:srgbClr>
            </a:outerShdw>
          </a:effectLst>
        </p:spPr>
      </p:pic>
      <p:sp>
        <p:nvSpPr>
          <p:cNvPr id="1014" name="Google Shape;1014;p17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noProof="1"/>
              <a:t>Insert image into placeholder</a:t>
            </a:r>
          </a:p>
        </p:txBody>
      </p:sp>
      <p:sp>
        <p:nvSpPr>
          <p:cNvPr id="1015" name="Google Shape;1015;p17"/>
          <p:cNvSpPr txBox="1"/>
          <p:nvPr/>
        </p:nvSpPr>
        <p:spPr>
          <a:xfrm>
            <a:off x="7133216" y="1520825"/>
            <a:ext cx="4628572" cy="214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8FB0"/>
              </a:buClr>
              <a:buSzPts val="1400"/>
              <a:buFont typeface="Arial"/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image from external source</a:t>
            </a:r>
            <a:endParaRPr lang="en-US" noProof="1"/>
          </a:p>
          <a:p>
            <a:pPr marL="216000" marR="0" lvl="0" indent="-21600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on the image            icon, select image from Sharepoint or other source</a:t>
            </a:r>
            <a:endParaRPr lang="en-US" noProof="1"/>
          </a:p>
          <a:p>
            <a:pPr marL="216000" marR="0" lvl="0" indent="-21600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bbv image library is here locally located: </a:t>
            </a:r>
            <a:r>
              <a:rPr lang="en-US" sz="1400" b="0" i="1" u="sng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C:\Users\Public\bbv_templates\Marketing\PPT-Bibliotheken\Bilder-Bibliothek</a:t>
            </a:r>
            <a:endParaRPr lang="en-US" sz="1400" b="0" i="1" u="none" strike="noStrike" cap="none" noProof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Or: copy image from external source with Ctrl+C, select the placeholder, then paste with Ctrl+V</a:t>
            </a:r>
          </a:p>
        </p:txBody>
      </p:sp>
      <p:sp>
        <p:nvSpPr>
          <p:cNvPr id="1016" name="Google Shape;1016;p17"/>
          <p:cNvSpPr txBox="1"/>
          <p:nvPr/>
        </p:nvSpPr>
        <p:spPr>
          <a:xfrm>
            <a:off x="7135996" y="3921125"/>
            <a:ext cx="4625792" cy="219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613"/>
              </a:buClr>
              <a:buSzPts val="1400"/>
              <a:buFont typeface="Arial"/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Adjust</a:t>
            </a:r>
            <a:endParaRPr lang="en-US" noProof="1"/>
          </a:p>
          <a:p>
            <a:pPr marL="216000" marR="0" lvl="0" indent="-21600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the image</a:t>
            </a:r>
            <a:endParaRPr lang="en-US" noProof="1"/>
          </a:p>
          <a:p>
            <a:pPr marL="216000" marR="0" lvl="0" indent="-21600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in the tab «Picture Format» on «Crop»</a:t>
            </a:r>
            <a:endParaRPr lang="en-US" noProof="1"/>
          </a:p>
          <a:p>
            <a:pPr marL="216000" marR="0" lvl="0" indent="-21600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Adjust the image composition by moving the image </a:t>
            </a:r>
            <a:endParaRPr lang="en-US" noProof="1"/>
          </a:p>
          <a:p>
            <a:pPr marL="216000" marR="0" lvl="0" indent="-21600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Resize the image by clicking and dragging the outer circles.</a:t>
            </a:r>
            <a:endParaRPr lang="en-US" noProof="1"/>
          </a:p>
          <a:p>
            <a:pPr marL="216000" marR="0" lvl="0" indent="-216000" algn="l" rtl="0">
              <a:lnSpc>
                <a:spcPct val="10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again on «Crop» to finish the adjustments</a:t>
            </a:r>
            <a:endParaRPr lang="en-US" noProof="1"/>
          </a:p>
        </p:txBody>
      </p:sp>
      <p:cxnSp>
        <p:nvCxnSpPr>
          <p:cNvPr id="1017" name="Google Shape;1017;p17"/>
          <p:cNvCxnSpPr/>
          <p:nvPr/>
        </p:nvCxnSpPr>
        <p:spPr>
          <a:xfrm>
            <a:off x="3018503" y="4570185"/>
            <a:ext cx="319566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18" name="Google Shape;1018;p17"/>
          <p:cNvSpPr/>
          <p:nvPr/>
        </p:nvSpPr>
        <p:spPr>
          <a:xfrm>
            <a:off x="5585161" y="6093205"/>
            <a:ext cx="221875" cy="221875"/>
          </a:xfrm>
          <a:prstGeom prst="ellipse">
            <a:avLst/>
          </a:prstGeom>
          <a:solidFill>
            <a:schemeClr val="accent6">
              <a:alpha val="20000"/>
            </a:schemeClr>
          </a:solidFill>
          <a:ln w="28575" cap="rnd" cmpd="sng">
            <a:solidFill>
              <a:srgbClr val="F398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67" b="0" i="0" u="none" strike="noStrike" cap="none" noProof="1">
              <a:solidFill>
                <a:srgbClr val="6DB7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9" name="Google Shape;1019;p17"/>
          <p:cNvGrpSpPr/>
          <p:nvPr/>
        </p:nvGrpSpPr>
        <p:grpSpPr>
          <a:xfrm>
            <a:off x="3525807" y="4912400"/>
            <a:ext cx="143313" cy="143313"/>
            <a:chOff x="4070350" y="4368475"/>
            <a:chExt cx="143313" cy="143313"/>
          </a:xfrm>
        </p:grpSpPr>
        <p:sp>
          <p:nvSpPr>
            <p:cNvPr id="1020" name="Google Shape;1020;p17"/>
            <p:cNvSpPr/>
            <p:nvPr/>
          </p:nvSpPr>
          <p:spPr>
            <a:xfrm>
              <a:off x="4070350" y="4368475"/>
              <a:ext cx="143313" cy="360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txBody>
            <a:bodyPr spcFirstLastPara="1" wrap="square" lIns="91425" tIns="90000" rIns="91425" bIns="90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1" name="Google Shape;1021;p17"/>
            <p:cNvSpPr/>
            <p:nvPr/>
          </p:nvSpPr>
          <p:spPr>
            <a:xfrm rot="5400000">
              <a:off x="4016694" y="4422132"/>
              <a:ext cx="143313" cy="360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txBody>
            <a:bodyPr spcFirstLastPara="1" wrap="square" lIns="91425" tIns="90000" rIns="91425" bIns="90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2" name="Google Shape;1022;p17"/>
          <p:cNvGrpSpPr/>
          <p:nvPr/>
        </p:nvGrpSpPr>
        <p:grpSpPr>
          <a:xfrm rot="5400000">
            <a:off x="5552787" y="4909457"/>
            <a:ext cx="143313" cy="143313"/>
            <a:chOff x="4070350" y="4368475"/>
            <a:chExt cx="143313" cy="143313"/>
          </a:xfrm>
        </p:grpSpPr>
        <p:sp>
          <p:nvSpPr>
            <p:cNvPr id="1023" name="Google Shape;1023;p17"/>
            <p:cNvSpPr/>
            <p:nvPr/>
          </p:nvSpPr>
          <p:spPr>
            <a:xfrm>
              <a:off x="4070350" y="4368475"/>
              <a:ext cx="143313" cy="360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txBody>
            <a:bodyPr spcFirstLastPara="1" wrap="square" lIns="91425" tIns="90000" rIns="91425" bIns="90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7"/>
            <p:cNvSpPr/>
            <p:nvPr/>
          </p:nvSpPr>
          <p:spPr>
            <a:xfrm rot="5400000">
              <a:off x="4016694" y="4422132"/>
              <a:ext cx="143313" cy="360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txBody>
            <a:bodyPr spcFirstLastPara="1" wrap="square" lIns="91425" tIns="90000" rIns="91425" bIns="90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5" name="Google Shape;1025;p17"/>
          <p:cNvGrpSpPr/>
          <p:nvPr/>
        </p:nvGrpSpPr>
        <p:grpSpPr>
          <a:xfrm rot="10800000">
            <a:off x="5552787" y="5985903"/>
            <a:ext cx="143313" cy="143313"/>
            <a:chOff x="4070350" y="4368475"/>
            <a:chExt cx="143313" cy="143313"/>
          </a:xfrm>
        </p:grpSpPr>
        <p:sp>
          <p:nvSpPr>
            <p:cNvPr id="1026" name="Google Shape;1026;p17"/>
            <p:cNvSpPr/>
            <p:nvPr/>
          </p:nvSpPr>
          <p:spPr>
            <a:xfrm>
              <a:off x="4070350" y="4368475"/>
              <a:ext cx="143313" cy="360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txBody>
            <a:bodyPr spcFirstLastPara="1" wrap="square" lIns="91425" tIns="90000" rIns="91425" bIns="90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7"/>
            <p:cNvSpPr/>
            <p:nvPr/>
          </p:nvSpPr>
          <p:spPr>
            <a:xfrm rot="5400000">
              <a:off x="4016694" y="4422132"/>
              <a:ext cx="143313" cy="360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txBody>
            <a:bodyPr spcFirstLastPara="1" wrap="square" lIns="91425" tIns="90000" rIns="91425" bIns="90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8" name="Google Shape;1028;p17"/>
          <p:cNvGrpSpPr/>
          <p:nvPr/>
        </p:nvGrpSpPr>
        <p:grpSpPr>
          <a:xfrm rot="-5400000">
            <a:off x="3525807" y="5985904"/>
            <a:ext cx="143313" cy="143313"/>
            <a:chOff x="4070350" y="4368475"/>
            <a:chExt cx="143313" cy="143313"/>
          </a:xfrm>
        </p:grpSpPr>
        <p:sp>
          <p:nvSpPr>
            <p:cNvPr id="1029" name="Google Shape;1029;p17"/>
            <p:cNvSpPr/>
            <p:nvPr/>
          </p:nvSpPr>
          <p:spPr>
            <a:xfrm>
              <a:off x="4070350" y="4368475"/>
              <a:ext cx="143313" cy="360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txBody>
            <a:bodyPr spcFirstLastPara="1" wrap="square" lIns="91425" tIns="90000" rIns="91425" bIns="90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17"/>
            <p:cNvSpPr/>
            <p:nvPr/>
          </p:nvSpPr>
          <p:spPr>
            <a:xfrm rot="5400000">
              <a:off x="4016694" y="4422132"/>
              <a:ext cx="143313" cy="36000"/>
            </a:xfrm>
            <a:prstGeom prst="rect">
              <a:avLst/>
            </a:prstGeom>
            <a:solidFill>
              <a:srgbClr val="F39800"/>
            </a:solidFill>
            <a:ln>
              <a:noFill/>
            </a:ln>
          </p:spPr>
          <p:txBody>
            <a:bodyPr spcFirstLastPara="1" wrap="square" lIns="91425" tIns="90000" rIns="91425" bIns="900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1" name="Google Shape;1031;p17"/>
          <p:cNvSpPr/>
          <p:nvPr/>
        </p:nvSpPr>
        <p:spPr>
          <a:xfrm>
            <a:off x="4538503" y="4918908"/>
            <a:ext cx="143313" cy="36000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67" b="0" i="0" u="none" strike="noStrike" cap="none" noProof="1">
              <a:solidFill>
                <a:srgbClr val="6DB7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17"/>
          <p:cNvSpPr/>
          <p:nvPr/>
        </p:nvSpPr>
        <p:spPr>
          <a:xfrm>
            <a:off x="4532240" y="6091591"/>
            <a:ext cx="143313" cy="36000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67" b="0" i="0" u="none" strike="noStrike" cap="none" noProof="1">
              <a:solidFill>
                <a:srgbClr val="6DB7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17"/>
          <p:cNvSpPr/>
          <p:nvPr/>
        </p:nvSpPr>
        <p:spPr>
          <a:xfrm>
            <a:off x="3480982" y="6186373"/>
            <a:ext cx="72752" cy="7275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67" b="0" i="0" u="none" strike="noStrike" cap="none" noProof="1">
              <a:solidFill>
                <a:srgbClr val="6DB7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17"/>
          <p:cNvSpPr/>
          <p:nvPr/>
        </p:nvSpPr>
        <p:spPr>
          <a:xfrm>
            <a:off x="3486957" y="4880360"/>
            <a:ext cx="72752" cy="7275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67" b="0" i="0" u="none" strike="noStrike" cap="none" noProof="1">
              <a:solidFill>
                <a:srgbClr val="6DB7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17"/>
          <p:cNvSpPr/>
          <p:nvPr/>
        </p:nvSpPr>
        <p:spPr>
          <a:xfrm>
            <a:off x="5666615" y="4861688"/>
            <a:ext cx="72752" cy="7275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67" b="0" i="0" u="none" strike="noStrike" cap="none" noProof="1">
              <a:solidFill>
                <a:srgbClr val="6DB7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17"/>
          <p:cNvSpPr/>
          <p:nvPr/>
        </p:nvSpPr>
        <p:spPr>
          <a:xfrm>
            <a:off x="4562837" y="4874757"/>
            <a:ext cx="72752" cy="7275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67" b="0" i="0" u="none" strike="noStrike" cap="none" noProof="1">
              <a:solidFill>
                <a:srgbClr val="6DB7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17"/>
          <p:cNvSpPr/>
          <p:nvPr/>
        </p:nvSpPr>
        <p:spPr>
          <a:xfrm>
            <a:off x="4569135" y="6186819"/>
            <a:ext cx="72752" cy="7275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67" b="0" i="0" u="none" strike="noStrike" cap="none" noProof="1">
              <a:solidFill>
                <a:srgbClr val="6DB7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17"/>
          <p:cNvSpPr/>
          <p:nvPr/>
        </p:nvSpPr>
        <p:spPr>
          <a:xfrm>
            <a:off x="5663549" y="6167767"/>
            <a:ext cx="72752" cy="72752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67" b="0" i="0" u="none" strike="noStrike" cap="none" noProof="1">
              <a:solidFill>
                <a:srgbClr val="6DB7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17"/>
          <p:cNvSpPr/>
          <p:nvPr/>
        </p:nvSpPr>
        <p:spPr>
          <a:xfrm rot="5400000">
            <a:off x="5605433" y="5503937"/>
            <a:ext cx="142875" cy="36000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67" b="0" i="0" u="none" strike="noStrike" cap="none" noProof="1">
              <a:solidFill>
                <a:srgbClr val="6DB7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17"/>
          <p:cNvSpPr/>
          <p:nvPr/>
        </p:nvSpPr>
        <p:spPr>
          <a:xfrm rot="5400000">
            <a:off x="3470246" y="5503937"/>
            <a:ext cx="142875" cy="36000"/>
          </a:xfrm>
          <a:prstGeom prst="rect">
            <a:avLst/>
          </a:prstGeom>
          <a:solidFill>
            <a:srgbClr val="F39800"/>
          </a:solidFill>
          <a:ln>
            <a:noFill/>
          </a:ln>
        </p:spPr>
        <p:txBody>
          <a:bodyPr spcFirstLastPara="1" wrap="square" lIns="91425" tIns="90000" rIns="91425" bIns="90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67" b="0" i="0" u="none" strike="noStrike" cap="none" noProof="1">
              <a:solidFill>
                <a:srgbClr val="6DB7C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1" name="Google Shape;1041;p17"/>
          <p:cNvGrpSpPr/>
          <p:nvPr/>
        </p:nvGrpSpPr>
        <p:grpSpPr>
          <a:xfrm>
            <a:off x="4478309" y="5060654"/>
            <a:ext cx="248149" cy="248149"/>
            <a:chOff x="5640408" y="2973408"/>
            <a:chExt cx="1212768" cy="1212768"/>
          </a:xfrm>
        </p:grpSpPr>
        <p:grpSp>
          <p:nvGrpSpPr>
            <p:cNvPr id="1042" name="Google Shape;1042;p17"/>
            <p:cNvGrpSpPr/>
            <p:nvPr/>
          </p:nvGrpSpPr>
          <p:grpSpPr>
            <a:xfrm>
              <a:off x="5789592" y="2973408"/>
              <a:ext cx="914400" cy="1212768"/>
              <a:chOff x="5638800" y="2971800"/>
              <a:chExt cx="914400" cy="1212768"/>
            </a:xfrm>
          </p:grpSpPr>
          <p:pic>
            <p:nvPicPr>
              <p:cNvPr id="1043" name="Google Shape;1043;p17" descr="Pfeil nach oben mit einfarbiger Füllu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4" name="Google Shape;1044;p17" descr="Pfeil nach oben mit einfarbiger Füllu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 rot="10800000" flipH="1">
                <a:off x="5638800" y="3270168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45" name="Google Shape;1045;p17"/>
            <p:cNvGrpSpPr/>
            <p:nvPr/>
          </p:nvGrpSpPr>
          <p:grpSpPr>
            <a:xfrm rot="5400000">
              <a:off x="5789592" y="2973408"/>
              <a:ext cx="914400" cy="1212768"/>
              <a:chOff x="5638800" y="2971800"/>
              <a:chExt cx="914400" cy="1212768"/>
            </a:xfrm>
          </p:grpSpPr>
          <p:pic>
            <p:nvPicPr>
              <p:cNvPr id="1046" name="Google Shape;1046;p17" descr="Pfeil nach oben mit einfarbiger Füllu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7" name="Google Shape;1047;p17" descr="Pfeil nach oben mit einfarbiger Füllun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 rot="10800000" flipH="1">
                <a:off x="5638800" y="3270168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048" name="Google Shape;1048;p17"/>
          <p:cNvGrpSpPr/>
          <p:nvPr/>
        </p:nvGrpSpPr>
        <p:grpSpPr>
          <a:xfrm>
            <a:off x="628751" y="4120185"/>
            <a:ext cx="2268000" cy="900000"/>
            <a:chOff x="628751" y="4086226"/>
            <a:chExt cx="2268000" cy="900000"/>
          </a:xfrm>
        </p:grpSpPr>
        <p:sp>
          <p:nvSpPr>
            <p:cNvPr id="1049" name="Google Shape;1049;p17"/>
            <p:cNvSpPr/>
            <p:nvPr/>
          </p:nvSpPr>
          <p:spPr>
            <a:xfrm flipH="1">
              <a:off x="628751" y="4086226"/>
              <a:ext cx="2268000" cy="900000"/>
            </a:xfrm>
            <a:prstGeom prst="rect">
              <a:avLst/>
            </a:prstGeom>
            <a:solidFill>
              <a:schemeClr val="lt1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1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b="0" i="0" u="none" strike="noStrike" cap="none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50" name="Google Shape;1050;p17"/>
            <p:cNvPicPr preferRelativeResize="0"/>
            <p:nvPr/>
          </p:nvPicPr>
          <p:blipFill rotWithShape="1">
            <a:blip r:embed="rId6">
              <a:alphaModFix/>
            </a:blip>
            <a:srcRect r="81380"/>
            <a:stretch/>
          </p:blipFill>
          <p:spPr>
            <a:xfrm>
              <a:off x="699133" y="4158226"/>
              <a:ext cx="1066921" cy="75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1" name="Google Shape;1051;p17"/>
            <p:cNvPicPr preferRelativeResize="0"/>
            <p:nvPr/>
          </p:nvPicPr>
          <p:blipFill rotWithShape="1">
            <a:blip r:embed="rId6">
              <a:alphaModFix/>
            </a:blip>
            <a:srcRect l="82864"/>
            <a:stretch/>
          </p:blipFill>
          <p:spPr>
            <a:xfrm>
              <a:off x="1838051" y="4158226"/>
              <a:ext cx="981905" cy="75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2" name="Google Shape;1052;p17"/>
            <p:cNvSpPr/>
            <p:nvPr/>
          </p:nvSpPr>
          <p:spPr>
            <a:xfrm>
              <a:off x="895612" y="4161992"/>
              <a:ext cx="684000" cy="216000"/>
            </a:xfrm>
            <a:prstGeom prst="rect">
              <a:avLst/>
            </a:prstGeom>
            <a:solidFill>
              <a:srgbClr val="F39800">
                <a:alpha val="20000"/>
              </a:srgbClr>
            </a:solidFill>
            <a:ln w="28575" cap="rnd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17"/>
            <p:cNvSpPr/>
            <p:nvPr/>
          </p:nvSpPr>
          <p:spPr>
            <a:xfrm>
              <a:off x="2318368" y="4332225"/>
              <a:ext cx="288000" cy="468000"/>
            </a:xfrm>
            <a:prstGeom prst="rect">
              <a:avLst/>
            </a:prstGeom>
            <a:solidFill>
              <a:srgbClr val="F39800">
                <a:alpha val="20000"/>
              </a:srgbClr>
            </a:solidFill>
            <a:ln w="28575" cap="rnd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b="0" i="0" u="none" strike="noStrike" cap="none" noProof="1">
                <a:solidFill>
                  <a:srgbClr val="6DB7C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4" name="Google Shape;1054;p17"/>
          <p:cNvGrpSpPr/>
          <p:nvPr/>
        </p:nvGrpSpPr>
        <p:grpSpPr>
          <a:xfrm>
            <a:off x="6597549" y="1520825"/>
            <a:ext cx="197613" cy="2076725"/>
            <a:chOff x="6597549" y="1520825"/>
            <a:chExt cx="197613" cy="2076725"/>
          </a:xfrm>
        </p:grpSpPr>
        <p:cxnSp>
          <p:nvCxnSpPr>
            <p:cNvPr id="1055" name="Google Shape;1055;p17"/>
            <p:cNvCxnSpPr/>
            <p:nvPr/>
          </p:nvCxnSpPr>
          <p:spPr>
            <a:xfrm>
              <a:off x="6597549" y="2559187"/>
              <a:ext cx="197613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oval" w="med" len="med"/>
            </a:ln>
          </p:spPr>
        </p:cxnSp>
        <p:cxnSp>
          <p:nvCxnSpPr>
            <p:cNvPr id="1056" name="Google Shape;1056;p17"/>
            <p:cNvCxnSpPr/>
            <p:nvPr/>
          </p:nvCxnSpPr>
          <p:spPr>
            <a:xfrm>
              <a:off x="6597549" y="1520825"/>
              <a:ext cx="0" cy="207672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cxnSp>
        <p:nvCxnSpPr>
          <p:cNvPr id="1057" name="Google Shape;1057;p17"/>
          <p:cNvCxnSpPr/>
          <p:nvPr/>
        </p:nvCxnSpPr>
        <p:spPr>
          <a:xfrm>
            <a:off x="4919271" y="5222470"/>
            <a:ext cx="129489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1058" name="Google Shape;1058;p17" descr="Cursor mit einfarbiger Füllu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81579" y="5159510"/>
            <a:ext cx="367089" cy="3670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9" name="Google Shape;1059;p17"/>
          <p:cNvCxnSpPr/>
          <p:nvPr/>
        </p:nvCxnSpPr>
        <p:spPr>
          <a:xfrm>
            <a:off x="5860347" y="6204204"/>
            <a:ext cx="35382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pic>
        <p:nvPicPr>
          <p:cNvPr id="1060" name="Google Shape;1060;p1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88342" y="1756560"/>
            <a:ext cx="2925826" cy="1643050"/>
          </a:xfrm>
          <a:prstGeom prst="rect">
            <a:avLst/>
          </a:prstGeom>
          <a:noFill/>
          <a:ln>
            <a:noFill/>
          </a:ln>
          <a:effectLst>
            <a:outerShdw blurRad="177800" dist="101600" dir="2700000" algn="tl" rotWithShape="0">
              <a:srgbClr val="000000">
                <a:alpha val="21960"/>
              </a:srgbClr>
            </a:outerShdw>
          </a:effectLst>
        </p:spPr>
      </p:pic>
      <p:pic>
        <p:nvPicPr>
          <p:cNvPr id="1061" name="Google Shape;1061;p17"/>
          <p:cNvPicPr preferRelativeResize="0"/>
          <p:nvPr/>
        </p:nvPicPr>
        <p:blipFill rotWithShape="1">
          <a:blip r:embed="rId9">
            <a:alphaModFix/>
          </a:blip>
          <a:srcRect l="18215" r="18215"/>
          <a:stretch/>
        </p:blipFill>
        <p:spPr>
          <a:xfrm>
            <a:off x="4980229" y="2146294"/>
            <a:ext cx="404399" cy="294277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</p:spPr>
      </p:pic>
      <p:pic>
        <p:nvPicPr>
          <p:cNvPr id="1062" name="Google Shape;1062;p17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880016" y="1752100"/>
            <a:ext cx="447566" cy="3442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3" name="Google Shape;1063;p17"/>
          <p:cNvCxnSpPr/>
          <p:nvPr/>
        </p:nvCxnSpPr>
        <p:spPr>
          <a:xfrm>
            <a:off x="6214168" y="4740558"/>
            <a:ext cx="58099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oval" w="med" len="med"/>
          </a:ln>
        </p:spPr>
      </p:cxnSp>
      <p:cxnSp>
        <p:nvCxnSpPr>
          <p:cNvPr id="1064" name="Google Shape;1064;p17"/>
          <p:cNvCxnSpPr/>
          <p:nvPr/>
        </p:nvCxnSpPr>
        <p:spPr>
          <a:xfrm rot="10800000">
            <a:off x="6214168" y="4570185"/>
            <a:ext cx="0" cy="17037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065" name="Google Shape;1065;p17"/>
          <p:cNvCxnSpPr/>
          <p:nvPr/>
        </p:nvCxnSpPr>
        <p:spPr>
          <a:xfrm>
            <a:off x="6214168" y="5087702"/>
            <a:ext cx="58099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oval" w="med" len="med"/>
          </a:ln>
        </p:spPr>
      </p:cxnSp>
      <p:cxnSp>
        <p:nvCxnSpPr>
          <p:cNvPr id="1066" name="Google Shape;1066;p17"/>
          <p:cNvCxnSpPr/>
          <p:nvPr/>
        </p:nvCxnSpPr>
        <p:spPr>
          <a:xfrm rot="10800000">
            <a:off x="6214168" y="5087702"/>
            <a:ext cx="0" cy="13476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067" name="Google Shape;1067;p17"/>
          <p:cNvCxnSpPr/>
          <p:nvPr/>
        </p:nvCxnSpPr>
        <p:spPr>
          <a:xfrm>
            <a:off x="6214168" y="5450499"/>
            <a:ext cx="580994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oval" w="med" len="med"/>
          </a:ln>
        </p:spPr>
      </p:cxnSp>
      <p:cxnSp>
        <p:nvCxnSpPr>
          <p:cNvPr id="1068" name="Google Shape;1068;p17"/>
          <p:cNvCxnSpPr/>
          <p:nvPr/>
        </p:nvCxnSpPr>
        <p:spPr>
          <a:xfrm rot="10800000">
            <a:off x="6214168" y="5450499"/>
            <a:ext cx="0" cy="75370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4" name="Google Shape;1074;p18"/>
          <p:cNvPicPr preferRelativeResize="0"/>
          <p:nvPr/>
        </p:nvPicPr>
        <p:blipFill rotWithShape="1">
          <a:blip r:embed="rId3">
            <a:alphaModFix/>
          </a:blip>
          <a:srcRect l="11447" t="8409" r="21860" b="23176"/>
          <a:stretch/>
        </p:blipFill>
        <p:spPr>
          <a:xfrm>
            <a:off x="9504266" y="2448728"/>
            <a:ext cx="2257522" cy="864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pic>
      <p:pic>
        <p:nvPicPr>
          <p:cNvPr id="1075" name="Google Shape;1075;p18"/>
          <p:cNvPicPr preferRelativeResize="0"/>
          <p:nvPr/>
        </p:nvPicPr>
        <p:blipFill rotWithShape="1">
          <a:blip r:embed="rId3">
            <a:alphaModFix/>
          </a:blip>
          <a:srcRect l="11447" t="8409" r="21860" b="23176"/>
          <a:stretch/>
        </p:blipFill>
        <p:spPr>
          <a:xfrm>
            <a:off x="9880518" y="1533833"/>
            <a:ext cx="1881270" cy="72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1076" name="Google Shape;1076;p18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noProof="1"/>
              <a:t>Insert image into mock-up screen (mobile/laptop)</a:t>
            </a:r>
          </a:p>
        </p:txBody>
      </p:sp>
      <p:cxnSp>
        <p:nvCxnSpPr>
          <p:cNvPr id="1077" name="Google Shape;1077;p18"/>
          <p:cNvCxnSpPr/>
          <p:nvPr/>
        </p:nvCxnSpPr>
        <p:spPr>
          <a:xfrm rot="10800000">
            <a:off x="5291999" y="2348442"/>
            <a:ext cx="646978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078" name="Google Shape;1078;p18"/>
          <p:cNvCxnSpPr/>
          <p:nvPr/>
        </p:nvCxnSpPr>
        <p:spPr>
          <a:xfrm rot="10800000">
            <a:off x="5291999" y="3416482"/>
            <a:ext cx="646978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079" name="Google Shape;1079;p18"/>
          <p:cNvCxnSpPr/>
          <p:nvPr/>
        </p:nvCxnSpPr>
        <p:spPr>
          <a:xfrm rot="10800000">
            <a:off x="5291999" y="4980217"/>
            <a:ext cx="6469789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080" name="Google Shape;1080;p18"/>
          <p:cNvSpPr/>
          <p:nvPr/>
        </p:nvSpPr>
        <p:spPr>
          <a:xfrm>
            <a:off x="5328000" y="1616850"/>
            <a:ext cx="416967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Paste image</a:t>
            </a:r>
            <a:endParaRPr lang="en-US" sz="1400" b="0" i="0" u="none" strike="noStrike" cap="none" noProof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image from external source with Ctrl+C and paste with Ctrl+V</a:t>
            </a:r>
          </a:p>
        </p:txBody>
      </p:sp>
      <p:sp>
        <p:nvSpPr>
          <p:cNvPr id="1081" name="Google Shape;1081;p18"/>
          <p:cNvSpPr/>
          <p:nvPr/>
        </p:nvSpPr>
        <p:spPr>
          <a:xfrm>
            <a:off x="5328000" y="2448728"/>
            <a:ext cx="416967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Adjust size &amp; determine image area:</a:t>
            </a:r>
            <a:endParaRPr lang="en-US" sz="1400" b="0" i="0" u="none" strike="noStrike" cap="none" noProof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 image behind image mask</a:t>
            </a:r>
            <a:endParaRPr lang="en-US" noProof="1"/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Adjust image size and determine image area</a:t>
            </a:r>
            <a:endParaRPr lang="en-US" noProof="1"/>
          </a:p>
        </p:txBody>
      </p:sp>
      <p:sp>
        <p:nvSpPr>
          <p:cNvPr id="1082" name="Google Shape;1082;p18"/>
          <p:cNvSpPr/>
          <p:nvPr/>
        </p:nvSpPr>
        <p:spPr>
          <a:xfrm>
            <a:off x="5328000" y="3529683"/>
            <a:ext cx="280800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Crop image to image mask</a:t>
            </a: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image</a:t>
            </a:r>
            <a:endParaRPr lang="en-US" noProof="1"/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 image mask</a:t>
            </a:r>
            <a:endParaRPr lang="en-US" noProof="1"/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in the tab «Shape Format / </a:t>
            </a:r>
            <a:b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Shapes» on «Intersect»</a:t>
            </a:r>
            <a:endParaRPr lang="en-US" noProof="1"/>
          </a:p>
        </p:txBody>
      </p:sp>
      <p:sp>
        <p:nvSpPr>
          <p:cNvPr id="1083" name="Google Shape;1083;p18"/>
          <p:cNvSpPr/>
          <p:nvPr/>
        </p:nvSpPr>
        <p:spPr>
          <a:xfrm>
            <a:off x="5328000" y="5095788"/>
            <a:ext cx="3276000" cy="1292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image with mock-up</a:t>
            </a: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 image behind mock-up</a:t>
            </a:r>
            <a:endParaRPr lang="en-US" noProof="1"/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Activate image and mock-up and align both horizontally (Align Center) and vertically (Align Middle)</a:t>
            </a: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 image and mock-up with Ctrl+G</a:t>
            </a:r>
          </a:p>
        </p:txBody>
      </p:sp>
      <p:sp>
        <p:nvSpPr>
          <p:cNvPr id="1084" name="Google Shape;1084;p18"/>
          <p:cNvSpPr/>
          <p:nvPr/>
        </p:nvSpPr>
        <p:spPr>
          <a:xfrm>
            <a:off x="10443538" y="2486085"/>
            <a:ext cx="370891" cy="792000"/>
          </a:xfrm>
          <a:prstGeom prst="roundRect">
            <a:avLst>
              <a:gd name="adj" fmla="val 16667"/>
            </a:avLst>
          </a:prstGeom>
          <a:solidFill>
            <a:schemeClr val="accent1">
              <a:alpha val="74901"/>
            </a:schemeClr>
          </a:solidFill>
          <a:ln>
            <a:noFill/>
          </a:ln>
        </p:spPr>
        <p:txBody>
          <a:bodyPr spcFirstLastPara="1" wrap="square" lIns="0" tIns="95875" rIns="0" bIns="95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</a:pPr>
            <a:r>
              <a:rPr lang="en-US" sz="800" b="0" i="0" u="none" strike="noStrike" cap="none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mask</a:t>
            </a:r>
            <a:endParaRPr lang="en-US" noProof="1"/>
          </a:p>
        </p:txBody>
      </p:sp>
      <p:sp>
        <p:nvSpPr>
          <p:cNvPr id="1085" name="Google Shape;1085;p18"/>
          <p:cNvSpPr/>
          <p:nvPr/>
        </p:nvSpPr>
        <p:spPr>
          <a:xfrm>
            <a:off x="645891" y="1901419"/>
            <a:ext cx="1106662" cy="2373969"/>
          </a:xfrm>
          <a:prstGeom prst="roundRect">
            <a:avLst>
              <a:gd name="adj" fmla="val 16667"/>
            </a:avLst>
          </a:prstGeom>
          <a:solidFill>
            <a:schemeClr val="accent1">
              <a:alpha val="74901"/>
            </a:schemeClr>
          </a:solidFill>
          <a:ln>
            <a:noFill/>
          </a:ln>
        </p:spPr>
        <p:txBody>
          <a:bodyPr spcFirstLastPara="1" wrap="square" lIns="143800" tIns="95875" rIns="143800" bIns="958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 b="0" i="0" u="none" strike="noStrike" cap="none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Image mask</a:t>
            </a:r>
            <a:endParaRPr lang="en-US" noProof="1"/>
          </a:p>
        </p:txBody>
      </p:sp>
      <p:pic>
        <p:nvPicPr>
          <p:cNvPr id="1086" name="Google Shape;108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1999" y="1533833"/>
            <a:ext cx="1198365" cy="24265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7" name="Google Shape;1087;p18"/>
          <p:cNvGrpSpPr/>
          <p:nvPr/>
        </p:nvGrpSpPr>
        <p:grpSpPr>
          <a:xfrm>
            <a:off x="11103958" y="5082272"/>
            <a:ext cx="657830" cy="1332000"/>
            <a:chOff x="4126180" y="387649"/>
            <a:chExt cx="2056248" cy="4163583"/>
          </a:xfrm>
        </p:grpSpPr>
        <p:pic>
          <p:nvPicPr>
            <p:cNvPr id="1088" name="Google Shape;1088;p18"/>
            <p:cNvPicPr preferRelativeResize="0"/>
            <p:nvPr/>
          </p:nvPicPr>
          <p:blipFill rotWithShape="1">
            <a:blip r:embed="rId3">
              <a:alphaModFix/>
            </a:blip>
            <a:srcRect l="42680" t="4272" r="41574" b="5574"/>
            <a:stretch/>
          </p:blipFill>
          <p:spPr>
            <a:xfrm>
              <a:off x="4220185" y="462052"/>
              <a:ext cx="1868241" cy="4014777"/>
            </a:xfrm>
            <a:prstGeom prst="roundRect">
              <a:avLst>
                <a:gd name="adj" fmla="val 16667"/>
              </a:avLst>
            </a:prstGeom>
            <a:noFill/>
            <a:ln>
              <a:noFill/>
            </a:ln>
          </p:spPr>
        </p:pic>
        <p:pic>
          <p:nvPicPr>
            <p:cNvPr id="1089" name="Google Shape;1089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126180" y="387649"/>
              <a:ext cx="2056248" cy="416358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90" name="Google Shape;1090;p18"/>
          <p:cNvPicPr preferRelativeResize="0"/>
          <p:nvPr/>
        </p:nvPicPr>
        <p:blipFill rotWithShape="1">
          <a:blip r:embed="rId3">
            <a:alphaModFix/>
          </a:blip>
          <a:srcRect l="42680" t="4272" r="41574" b="5574"/>
          <a:stretch/>
        </p:blipFill>
        <p:spPr>
          <a:xfrm>
            <a:off x="11141953" y="3534075"/>
            <a:ext cx="619835" cy="133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cxnSp>
        <p:nvCxnSpPr>
          <p:cNvPr id="1091" name="Google Shape;1091;p18"/>
          <p:cNvCxnSpPr/>
          <p:nvPr/>
        </p:nvCxnSpPr>
        <p:spPr>
          <a:xfrm>
            <a:off x="1630364" y="1747178"/>
            <a:ext cx="34611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oval" w="med" len="med"/>
          </a:ln>
        </p:spPr>
      </p:cxnSp>
      <p:sp>
        <p:nvSpPr>
          <p:cNvPr id="1092" name="Google Shape;1092;p18"/>
          <p:cNvSpPr txBox="1"/>
          <p:nvPr/>
        </p:nvSpPr>
        <p:spPr>
          <a:xfrm>
            <a:off x="1976474" y="1593290"/>
            <a:ext cx="900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Mock-up</a:t>
            </a:r>
            <a:endParaRPr lang="en-US" sz="1400" noProof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3" name="Google Shape;1093;p18"/>
          <p:cNvGrpSpPr/>
          <p:nvPr/>
        </p:nvGrpSpPr>
        <p:grpSpPr>
          <a:xfrm>
            <a:off x="2532954" y="2348442"/>
            <a:ext cx="2014645" cy="4079346"/>
            <a:chOff x="3124086" y="2147025"/>
            <a:chExt cx="2124148" cy="4301072"/>
          </a:xfrm>
        </p:grpSpPr>
        <p:pic>
          <p:nvPicPr>
            <p:cNvPr id="1094" name="Google Shape;1094;p18"/>
            <p:cNvPicPr preferRelativeResize="0"/>
            <p:nvPr/>
          </p:nvPicPr>
          <p:blipFill rotWithShape="1">
            <a:blip r:embed="rId3">
              <a:alphaModFix/>
            </a:blip>
            <a:srcRect l="41395" t="925" r="41381" b="545"/>
            <a:stretch/>
          </p:blipFill>
          <p:spPr>
            <a:xfrm>
              <a:off x="3205360" y="2193586"/>
              <a:ext cx="1961601" cy="4207952"/>
            </a:xfrm>
            <a:custGeom>
              <a:avLst/>
              <a:gdLst/>
              <a:ahLst/>
              <a:cxnLst/>
              <a:rect l="l" t="t" r="r" b="b"/>
              <a:pathLst>
                <a:path w="1961601" h="4207952" extrusionOk="0">
                  <a:moveTo>
                    <a:pt x="326940" y="0"/>
                  </a:moveTo>
                  <a:lnTo>
                    <a:pt x="1634661" y="0"/>
                  </a:lnTo>
                  <a:cubicBezTo>
                    <a:pt x="1815225" y="0"/>
                    <a:pt x="1961601" y="146376"/>
                    <a:pt x="1961601" y="326940"/>
                  </a:cubicBezTo>
                  <a:lnTo>
                    <a:pt x="1961601" y="3881012"/>
                  </a:lnTo>
                  <a:cubicBezTo>
                    <a:pt x="1961601" y="4061576"/>
                    <a:pt x="1815225" y="4207952"/>
                    <a:pt x="1634661" y="4207952"/>
                  </a:cubicBezTo>
                  <a:lnTo>
                    <a:pt x="326940" y="4207952"/>
                  </a:lnTo>
                  <a:cubicBezTo>
                    <a:pt x="146376" y="4207952"/>
                    <a:pt x="0" y="4061576"/>
                    <a:pt x="0" y="3881012"/>
                  </a:cubicBezTo>
                  <a:lnTo>
                    <a:pt x="0" y="326940"/>
                  </a:lnTo>
                  <a:cubicBezTo>
                    <a:pt x="0" y="146376"/>
                    <a:pt x="146376" y="0"/>
                    <a:pt x="326940" y="0"/>
                  </a:cubicBezTo>
                  <a:close/>
                </a:path>
              </a:pathLst>
            </a:custGeom>
            <a:noFill/>
            <a:ln>
              <a:noFill/>
            </a:ln>
          </p:spPr>
        </p:pic>
        <p:pic>
          <p:nvPicPr>
            <p:cNvPr id="1095" name="Google Shape;1095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124086" y="2147025"/>
              <a:ext cx="2124148" cy="430107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6" name="Google Shape;1096;p18"/>
          <p:cNvGrpSpPr/>
          <p:nvPr/>
        </p:nvGrpSpPr>
        <p:grpSpPr>
          <a:xfrm>
            <a:off x="1199222" y="4392591"/>
            <a:ext cx="1140370" cy="622662"/>
            <a:chOff x="1199222" y="4392591"/>
            <a:chExt cx="1140370" cy="622662"/>
          </a:xfrm>
        </p:grpSpPr>
        <p:cxnSp>
          <p:nvCxnSpPr>
            <p:cNvPr id="1097" name="Google Shape;1097;p18"/>
            <p:cNvCxnSpPr/>
            <p:nvPr/>
          </p:nvCxnSpPr>
          <p:spPr>
            <a:xfrm rot="10800000">
              <a:off x="1199222" y="5015253"/>
              <a:ext cx="114037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triangle" w="med" len="med"/>
              <a:tailEnd type="none" w="sm" len="sm"/>
            </a:ln>
          </p:spPr>
        </p:cxnSp>
        <p:cxnSp>
          <p:nvCxnSpPr>
            <p:cNvPr id="1098" name="Google Shape;1098;p18"/>
            <p:cNvCxnSpPr/>
            <p:nvPr/>
          </p:nvCxnSpPr>
          <p:spPr>
            <a:xfrm rot="10800000">
              <a:off x="1199222" y="4392591"/>
              <a:ext cx="0" cy="62266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1099" name="Google Shape;1099;p18"/>
          <p:cNvGrpSpPr/>
          <p:nvPr/>
        </p:nvGrpSpPr>
        <p:grpSpPr>
          <a:xfrm>
            <a:off x="9094355" y="3529683"/>
            <a:ext cx="1872501" cy="1331619"/>
            <a:chOff x="9092844" y="3529683"/>
            <a:chExt cx="1872501" cy="1331619"/>
          </a:xfrm>
        </p:grpSpPr>
        <p:sp>
          <p:nvSpPr>
            <p:cNvPr id="1100" name="Google Shape;1100;p18"/>
            <p:cNvSpPr/>
            <p:nvPr/>
          </p:nvSpPr>
          <p:spPr>
            <a:xfrm flipH="1">
              <a:off x="9092844" y="3529683"/>
              <a:ext cx="1872501" cy="1331619"/>
            </a:xfrm>
            <a:prstGeom prst="rect">
              <a:avLst/>
            </a:prstGeom>
            <a:solidFill>
              <a:schemeClr val="lt1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1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01" name="Google Shape;1101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0162214" y="3617845"/>
              <a:ext cx="715035" cy="115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2" name="Google Shape;1102;p1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178865" y="3617845"/>
              <a:ext cx="872000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3" name="Google Shape;1103;p18"/>
            <p:cNvSpPr/>
            <p:nvPr/>
          </p:nvSpPr>
          <p:spPr>
            <a:xfrm>
              <a:off x="10189485" y="4518391"/>
              <a:ext cx="553272" cy="173844"/>
            </a:xfrm>
            <a:prstGeom prst="rect">
              <a:avLst/>
            </a:prstGeom>
            <a:solidFill>
              <a:srgbClr val="F39800">
                <a:alpha val="20000"/>
              </a:srgbClr>
            </a:solidFill>
            <a:ln w="28575" cap="rnd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endParaRPr lang="en-US" sz="1400" b="0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4" name="Google Shape;1104;p18"/>
          <p:cNvGrpSpPr/>
          <p:nvPr/>
        </p:nvGrpSpPr>
        <p:grpSpPr>
          <a:xfrm>
            <a:off x="8914856" y="5082272"/>
            <a:ext cx="2052000" cy="1332000"/>
            <a:chOff x="8914856" y="5082272"/>
            <a:chExt cx="2052000" cy="1332000"/>
          </a:xfrm>
        </p:grpSpPr>
        <p:sp>
          <p:nvSpPr>
            <p:cNvPr id="1105" name="Google Shape;1105;p18"/>
            <p:cNvSpPr/>
            <p:nvPr/>
          </p:nvSpPr>
          <p:spPr>
            <a:xfrm flipH="1">
              <a:off x="8914856" y="5082272"/>
              <a:ext cx="2052000" cy="1332000"/>
            </a:xfrm>
            <a:prstGeom prst="rect">
              <a:avLst/>
            </a:prstGeom>
            <a:solidFill>
              <a:schemeClr val="lt1"/>
            </a:solidFill>
            <a:ln w="107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1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06" name="Google Shape;1106;p1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000519" y="5172272"/>
              <a:ext cx="879999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7" name="Google Shape;1107;p1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968777" y="5172272"/>
              <a:ext cx="909983" cy="11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8" name="Google Shape;1108;p18"/>
            <p:cNvSpPr/>
            <p:nvPr/>
          </p:nvSpPr>
          <p:spPr>
            <a:xfrm>
              <a:off x="9971164" y="5175576"/>
              <a:ext cx="252000" cy="396000"/>
            </a:xfrm>
            <a:prstGeom prst="rect">
              <a:avLst/>
            </a:prstGeom>
            <a:solidFill>
              <a:srgbClr val="F39800">
                <a:alpha val="20000"/>
              </a:srgbClr>
            </a:solidFill>
            <a:ln w="28575" cap="rnd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endParaRPr lang="en-US" sz="1400" b="0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10014804" y="5670125"/>
              <a:ext cx="576000" cy="180000"/>
            </a:xfrm>
            <a:prstGeom prst="rect">
              <a:avLst/>
            </a:prstGeom>
            <a:solidFill>
              <a:srgbClr val="F39800">
                <a:alpha val="20000"/>
              </a:srgbClr>
            </a:solidFill>
            <a:ln w="28575" cap="rnd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endParaRPr lang="en-US" sz="1400" b="0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10014804" y="6089998"/>
              <a:ext cx="576000" cy="180000"/>
            </a:xfrm>
            <a:prstGeom prst="rect">
              <a:avLst/>
            </a:prstGeom>
            <a:solidFill>
              <a:srgbClr val="F39800">
                <a:alpha val="20000"/>
              </a:srgbClr>
            </a:solidFill>
            <a:ln w="28575" cap="rnd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Arial"/>
                <a:buNone/>
              </a:pPr>
              <a:endParaRPr lang="en-US" sz="1400" b="0" i="0" u="none" strike="noStrike" cap="none" noProof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9"/>
          <p:cNvSpPr/>
          <p:nvPr/>
        </p:nvSpPr>
        <p:spPr>
          <a:xfrm>
            <a:off x="431998" y="1098550"/>
            <a:ext cx="11329789" cy="53292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19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noProof="1"/>
              <a:t>bbv template EN</a:t>
            </a:r>
          </a:p>
        </p:txBody>
      </p:sp>
      <p:sp>
        <p:nvSpPr>
          <p:cNvPr id="1118" name="Google Shape;1118;p19"/>
          <p:cNvSpPr txBox="1"/>
          <p:nvPr/>
        </p:nvSpPr>
        <p:spPr>
          <a:xfrm>
            <a:off x="864000" y="4246162"/>
            <a:ext cx="104688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Style guide</a:t>
            </a:r>
            <a:endParaRPr lang="en-US" noProof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20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noProof="1"/>
              <a:t>Working area, guides &amp; ruler</a:t>
            </a:r>
          </a:p>
        </p:txBody>
      </p:sp>
      <p:sp>
        <p:nvSpPr>
          <p:cNvPr id="1125" name="Google Shape;1125;p20"/>
          <p:cNvSpPr txBox="1"/>
          <p:nvPr/>
        </p:nvSpPr>
        <p:spPr>
          <a:xfrm>
            <a:off x="428626" y="1530000"/>
            <a:ext cx="2316966" cy="489778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44000" tIns="144000" rIns="96000" bIns="192000" anchor="t" anchorCtr="0">
            <a:noAutofit/>
          </a:bodyPr>
          <a:lstStyle/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33"/>
              <a:buFont typeface="Arial"/>
              <a:buNone/>
            </a:pPr>
            <a:r>
              <a:rPr lang="en-US" sz="2133" b="1" i="0" u="none" strike="noStrike" cap="none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Working area</a:t>
            </a:r>
            <a:endParaRPr lang="en-US" noProof="1"/>
          </a:p>
          <a:p>
            <a:pPr marL="0" marR="0" lvl="3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Depending on the slide, a single-column layout, a 2-column or 3-column layout is used.</a:t>
            </a:r>
            <a:endParaRPr lang="en-US" noProof="1"/>
          </a:p>
          <a:p>
            <a:pPr marL="0" marR="0" lvl="3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Display the ruler and guides in the «View» tab.</a:t>
            </a:r>
          </a:p>
        </p:txBody>
      </p:sp>
      <p:grpSp>
        <p:nvGrpSpPr>
          <p:cNvPr id="1126" name="Google Shape;1126;p20"/>
          <p:cNvGrpSpPr/>
          <p:nvPr/>
        </p:nvGrpSpPr>
        <p:grpSpPr>
          <a:xfrm>
            <a:off x="3114844" y="4119731"/>
            <a:ext cx="4003530" cy="2218887"/>
            <a:chOff x="3114844" y="4107426"/>
            <a:chExt cx="4003530" cy="2218887"/>
          </a:xfrm>
        </p:grpSpPr>
        <p:pic>
          <p:nvPicPr>
            <p:cNvPr id="1127" name="Google Shape;1127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114845" y="4107426"/>
              <a:ext cx="4003529" cy="221888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13725"/>
                </a:srgbClr>
              </a:outerShdw>
            </a:effectLst>
          </p:spPr>
        </p:pic>
        <p:grpSp>
          <p:nvGrpSpPr>
            <p:cNvPr id="1128" name="Google Shape;1128;p20"/>
            <p:cNvGrpSpPr/>
            <p:nvPr/>
          </p:nvGrpSpPr>
          <p:grpSpPr>
            <a:xfrm>
              <a:off x="3114844" y="4107426"/>
              <a:ext cx="4003530" cy="2218887"/>
              <a:chOff x="541598" y="3398103"/>
              <a:chExt cx="3614791" cy="2030400"/>
            </a:xfrm>
          </p:grpSpPr>
          <p:cxnSp>
            <p:nvCxnSpPr>
              <p:cNvPr id="1129" name="Google Shape;1129;p20"/>
              <p:cNvCxnSpPr/>
              <p:nvPr/>
            </p:nvCxnSpPr>
            <p:spPr>
              <a:xfrm rot="10800000">
                <a:off x="541598" y="3710609"/>
                <a:ext cx="3614791" cy="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0" name="Google Shape;1130;p20"/>
              <p:cNvCxnSpPr/>
              <p:nvPr/>
            </p:nvCxnSpPr>
            <p:spPr>
              <a:xfrm rot="10800000">
                <a:off x="541598" y="5314122"/>
                <a:ext cx="3614791" cy="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1" name="Google Shape;1131;p20"/>
              <p:cNvCxnSpPr/>
              <p:nvPr/>
            </p:nvCxnSpPr>
            <p:spPr>
              <a:xfrm rot="10800000">
                <a:off x="541598" y="3829879"/>
                <a:ext cx="3614791" cy="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2" name="Google Shape;1132;p20"/>
              <p:cNvCxnSpPr/>
              <p:nvPr/>
            </p:nvCxnSpPr>
            <p:spPr>
              <a:xfrm rot="10800000">
                <a:off x="660868" y="3398103"/>
                <a:ext cx="0" cy="20304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3" name="Google Shape;1133;p20"/>
              <p:cNvCxnSpPr/>
              <p:nvPr/>
            </p:nvCxnSpPr>
            <p:spPr>
              <a:xfrm rot="10800000">
                <a:off x="4040172" y="3398103"/>
                <a:ext cx="0" cy="20304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4" name="Google Shape;1134;p20"/>
              <p:cNvCxnSpPr/>
              <p:nvPr/>
            </p:nvCxnSpPr>
            <p:spPr>
              <a:xfrm rot="10800000">
                <a:off x="2358128" y="3398103"/>
                <a:ext cx="0" cy="20304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135" name="Google Shape;1135;p20"/>
          <p:cNvGrpSpPr/>
          <p:nvPr/>
        </p:nvGrpSpPr>
        <p:grpSpPr>
          <a:xfrm>
            <a:off x="7758258" y="4107426"/>
            <a:ext cx="4003530" cy="2231192"/>
            <a:chOff x="7758258" y="4107426"/>
            <a:chExt cx="4003530" cy="2231192"/>
          </a:xfrm>
        </p:grpSpPr>
        <p:pic>
          <p:nvPicPr>
            <p:cNvPr id="1136" name="Google Shape;1136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70071" y="4107426"/>
              <a:ext cx="3966563" cy="22311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13725"/>
                </a:srgbClr>
              </a:outerShdw>
            </a:effectLst>
          </p:spPr>
        </p:pic>
        <p:grpSp>
          <p:nvGrpSpPr>
            <p:cNvPr id="1137" name="Google Shape;1137;p20"/>
            <p:cNvGrpSpPr/>
            <p:nvPr/>
          </p:nvGrpSpPr>
          <p:grpSpPr>
            <a:xfrm>
              <a:off x="7758258" y="4107426"/>
              <a:ext cx="4003530" cy="2218887"/>
              <a:chOff x="541598" y="3398103"/>
              <a:chExt cx="3614791" cy="2030400"/>
            </a:xfrm>
          </p:grpSpPr>
          <p:cxnSp>
            <p:nvCxnSpPr>
              <p:cNvPr id="1138" name="Google Shape;1138;p20"/>
              <p:cNvCxnSpPr/>
              <p:nvPr/>
            </p:nvCxnSpPr>
            <p:spPr>
              <a:xfrm rot="10800000">
                <a:off x="541598" y="3710609"/>
                <a:ext cx="3614791" cy="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9" name="Google Shape;1139;p20"/>
              <p:cNvCxnSpPr/>
              <p:nvPr/>
            </p:nvCxnSpPr>
            <p:spPr>
              <a:xfrm rot="10800000">
                <a:off x="541598" y="5314122"/>
                <a:ext cx="3614791" cy="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40" name="Google Shape;1140;p20"/>
              <p:cNvCxnSpPr/>
              <p:nvPr/>
            </p:nvCxnSpPr>
            <p:spPr>
              <a:xfrm rot="10800000">
                <a:off x="541598" y="3829879"/>
                <a:ext cx="3614791" cy="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41" name="Google Shape;1141;p20"/>
              <p:cNvCxnSpPr/>
              <p:nvPr/>
            </p:nvCxnSpPr>
            <p:spPr>
              <a:xfrm rot="10800000">
                <a:off x="660868" y="3398103"/>
                <a:ext cx="0" cy="20304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42" name="Google Shape;1142;p20"/>
              <p:cNvCxnSpPr/>
              <p:nvPr/>
            </p:nvCxnSpPr>
            <p:spPr>
              <a:xfrm rot="10800000">
                <a:off x="4040172" y="3398103"/>
                <a:ext cx="0" cy="20304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43" name="Google Shape;1143;p20"/>
              <p:cNvCxnSpPr/>
              <p:nvPr/>
            </p:nvCxnSpPr>
            <p:spPr>
              <a:xfrm rot="10800000">
                <a:off x="1814045" y="3398103"/>
                <a:ext cx="0" cy="20304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44" name="Google Shape;1144;p20"/>
              <p:cNvCxnSpPr/>
              <p:nvPr/>
            </p:nvCxnSpPr>
            <p:spPr>
              <a:xfrm rot="10800000">
                <a:off x="2969463" y="3398103"/>
                <a:ext cx="0" cy="20304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45" name="Google Shape;1145;p20"/>
              <p:cNvCxnSpPr/>
              <p:nvPr/>
            </p:nvCxnSpPr>
            <p:spPr>
              <a:xfrm rot="10800000">
                <a:off x="2875078" y="3398103"/>
                <a:ext cx="0" cy="20304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46" name="Google Shape;1146;p20"/>
              <p:cNvCxnSpPr/>
              <p:nvPr/>
            </p:nvCxnSpPr>
            <p:spPr>
              <a:xfrm rot="10800000">
                <a:off x="1743261" y="3398103"/>
                <a:ext cx="0" cy="2030400"/>
              </a:xfrm>
              <a:prstGeom prst="straightConnector1">
                <a:avLst/>
              </a:prstGeom>
              <a:noFill/>
              <a:ln w="22225" cap="flat" cmpd="sng">
                <a:solidFill>
                  <a:srgbClr val="6697BF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147" name="Google Shape;1147;p20"/>
          <p:cNvGrpSpPr/>
          <p:nvPr/>
        </p:nvGrpSpPr>
        <p:grpSpPr>
          <a:xfrm>
            <a:off x="5095554" y="2157413"/>
            <a:ext cx="4608000" cy="1404000"/>
            <a:chOff x="5778424" y="2265151"/>
            <a:chExt cx="4608000" cy="1404000"/>
          </a:xfrm>
        </p:grpSpPr>
        <p:sp>
          <p:nvSpPr>
            <p:cNvPr id="1148" name="Google Shape;1148;p20"/>
            <p:cNvSpPr/>
            <p:nvPr/>
          </p:nvSpPr>
          <p:spPr>
            <a:xfrm>
              <a:off x="5778424" y="2265151"/>
              <a:ext cx="4608000" cy="140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  <a:effectLst>
              <a:outerShdw blurRad="63500" sx="101000" sy="101000" algn="ctr" rotWithShape="0">
                <a:srgbClr val="000000">
                  <a:alpha val="13725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800" noProof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49" name="Google Shape;1149;p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910997" y="2391151"/>
              <a:ext cx="4342855" cy="1152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0" name="Google Shape;1150;p20"/>
            <p:cNvSpPr/>
            <p:nvPr/>
          </p:nvSpPr>
          <p:spPr>
            <a:xfrm>
              <a:off x="9288585" y="2416151"/>
              <a:ext cx="467530" cy="303877"/>
            </a:xfrm>
            <a:prstGeom prst="rect">
              <a:avLst/>
            </a:prstGeom>
            <a:solidFill>
              <a:srgbClr val="F39800">
                <a:alpha val="20000"/>
              </a:srgbClr>
            </a:solidFill>
            <a:ln w="28575" cap="rnd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endParaRPr lang="en-US" sz="1200" b="0" i="0" u="none" strike="noStrike" cap="none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20"/>
            <p:cNvSpPr/>
            <p:nvPr/>
          </p:nvSpPr>
          <p:spPr>
            <a:xfrm>
              <a:off x="6252738" y="2692301"/>
              <a:ext cx="540000" cy="216000"/>
            </a:xfrm>
            <a:prstGeom prst="rect">
              <a:avLst/>
            </a:prstGeom>
            <a:solidFill>
              <a:srgbClr val="F39800">
                <a:alpha val="20000"/>
              </a:srgbClr>
            </a:solidFill>
            <a:ln w="28575" cap="rnd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endParaRPr lang="en-US" sz="1200" b="0" i="0" u="none" strike="noStrike" cap="none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20"/>
            <p:cNvSpPr/>
            <p:nvPr/>
          </p:nvSpPr>
          <p:spPr>
            <a:xfrm>
              <a:off x="6252738" y="3109001"/>
              <a:ext cx="612000" cy="216000"/>
            </a:xfrm>
            <a:prstGeom prst="rect">
              <a:avLst/>
            </a:prstGeom>
            <a:solidFill>
              <a:srgbClr val="F39800">
                <a:alpha val="20000"/>
              </a:srgbClr>
            </a:solidFill>
            <a:ln w="28575" cap="rnd" cmpd="sng">
              <a:solidFill>
                <a:srgbClr val="F398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Arial"/>
                <a:buNone/>
              </a:pPr>
              <a:endParaRPr lang="en-US" sz="1200" b="0" i="0" u="none" strike="noStrike" cap="none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10143236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noProof="1"/>
              <a:t>bbv colour theme</a:t>
            </a:r>
          </a:p>
        </p:txBody>
      </p:sp>
      <p:cxnSp>
        <p:nvCxnSpPr>
          <p:cNvPr id="1159" name="Google Shape;1159;p21"/>
          <p:cNvCxnSpPr/>
          <p:nvPr/>
        </p:nvCxnSpPr>
        <p:spPr>
          <a:xfrm>
            <a:off x="4456762" y="2173030"/>
            <a:ext cx="0" cy="425475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160" name="Google Shape;1160;p21"/>
          <p:cNvSpPr txBox="1"/>
          <p:nvPr/>
        </p:nvSpPr>
        <p:spPr>
          <a:xfrm>
            <a:off x="6500129" y="3218607"/>
            <a:ext cx="133461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</a:t>
            </a:r>
            <a:b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accent</a:t>
            </a:r>
            <a:endParaRPr lang="en-US" noProof="1"/>
          </a:p>
        </p:txBody>
      </p:sp>
      <p:sp>
        <p:nvSpPr>
          <p:cNvPr id="1161" name="Google Shape;1161;p21"/>
          <p:cNvSpPr/>
          <p:nvPr/>
        </p:nvSpPr>
        <p:spPr>
          <a:xfrm>
            <a:off x="6872824" y="2173030"/>
            <a:ext cx="602773" cy="5458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2" name="Google Shape;1162;p21"/>
          <p:cNvSpPr/>
          <p:nvPr/>
        </p:nvSpPr>
        <p:spPr>
          <a:xfrm>
            <a:off x="9021671" y="2173030"/>
            <a:ext cx="602773" cy="5458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21"/>
          <p:cNvSpPr/>
          <p:nvPr/>
        </p:nvSpPr>
        <p:spPr>
          <a:xfrm>
            <a:off x="9736741" y="2173030"/>
            <a:ext cx="602773" cy="5458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4" name="Google Shape;1164;p21"/>
          <p:cNvSpPr/>
          <p:nvPr/>
        </p:nvSpPr>
        <p:spPr>
          <a:xfrm>
            <a:off x="5440259" y="2173030"/>
            <a:ext cx="602773" cy="54589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5" name="Google Shape;1165;p21"/>
          <p:cNvSpPr/>
          <p:nvPr/>
        </p:nvSpPr>
        <p:spPr>
          <a:xfrm>
            <a:off x="8305389" y="2173030"/>
            <a:ext cx="602773" cy="5458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6" name="Google Shape;1166;p21"/>
          <p:cNvSpPr/>
          <p:nvPr/>
        </p:nvSpPr>
        <p:spPr>
          <a:xfrm>
            <a:off x="11169312" y="2173030"/>
            <a:ext cx="602773" cy="5458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7" name="Google Shape;1167;p21"/>
          <p:cNvSpPr/>
          <p:nvPr/>
        </p:nvSpPr>
        <p:spPr>
          <a:xfrm>
            <a:off x="10453025" y="2172971"/>
            <a:ext cx="602773" cy="5451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8" name="Google Shape;1168;p21"/>
          <p:cNvSpPr/>
          <p:nvPr/>
        </p:nvSpPr>
        <p:spPr>
          <a:xfrm>
            <a:off x="7589112" y="2173030"/>
            <a:ext cx="602773" cy="5458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9" name="Google Shape;1169;p21"/>
          <p:cNvSpPr/>
          <p:nvPr/>
        </p:nvSpPr>
        <p:spPr>
          <a:xfrm>
            <a:off x="4723977" y="2173030"/>
            <a:ext cx="602773" cy="545895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p21"/>
          <p:cNvSpPr/>
          <p:nvPr/>
        </p:nvSpPr>
        <p:spPr>
          <a:xfrm>
            <a:off x="6151988" y="2173030"/>
            <a:ext cx="602773" cy="545895"/>
          </a:xfrm>
          <a:prstGeom prst="rect">
            <a:avLst/>
          </a:prstGeom>
          <a:solidFill>
            <a:schemeClr val="lt2"/>
          </a:solidFill>
          <a:ln w="1077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1" name="Google Shape;1171;p21"/>
          <p:cNvGrpSpPr/>
          <p:nvPr/>
        </p:nvGrpSpPr>
        <p:grpSpPr>
          <a:xfrm>
            <a:off x="6869091" y="2885609"/>
            <a:ext cx="602764" cy="217375"/>
            <a:chOff x="4697470" y="3209373"/>
            <a:chExt cx="433615" cy="163031"/>
          </a:xfrm>
        </p:grpSpPr>
        <p:cxnSp>
          <p:nvCxnSpPr>
            <p:cNvPr id="1172" name="Google Shape;1172;p21"/>
            <p:cNvCxnSpPr/>
            <p:nvPr/>
          </p:nvCxnSpPr>
          <p:spPr>
            <a:xfrm rot="5400000">
              <a:off x="4832764" y="3290888"/>
              <a:ext cx="16303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oval" w="med" len="med"/>
            </a:ln>
          </p:spPr>
        </p:cxnSp>
        <p:cxnSp>
          <p:nvCxnSpPr>
            <p:cNvPr id="1173" name="Google Shape;1173;p21"/>
            <p:cNvCxnSpPr/>
            <p:nvPr/>
          </p:nvCxnSpPr>
          <p:spPr>
            <a:xfrm>
              <a:off x="4914278" y="2992565"/>
              <a:ext cx="0" cy="43361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174" name="Google Shape;1174;p21"/>
          <p:cNvSpPr txBox="1"/>
          <p:nvPr/>
        </p:nvSpPr>
        <p:spPr>
          <a:xfrm>
            <a:off x="428625" y="2157413"/>
            <a:ext cx="2124000" cy="427036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226714" sx="101000" sy="101000" algn="ctr" rotWithShape="0">
              <a:srgbClr val="000000">
                <a:alpha val="17647"/>
              </a:srgbClr>
            </a:outerShdw>
          </a:effectLst>
        </p:spPr>
        <p:txBody>
          <a:bodyPr spcFirstLastPara="1" wrap="square" lIns="96000" tIns="96000" rIns="96000" bIns="96000" anchor="t" anchorCtr="0">
            <a:noAutofit/>
          </a:bodyPr>
          <a:lstStyle/>
          <a:p>
            <a:pPr marL="2286000" marR="0" lvl="5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5" name="Google Shape;117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7610" y="2406096"/>
            <a:ext cx="1966241" cy="1413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6" name="Google Shape;1176;p21"/>
          <p:cNvPicPr preferRelativeResize="0"/>
          <p:nvPr/>
        </p:nvPicPr>
        <p:blipFill rotWithShape="1">
          <a:blip r:embed="rId4">
            <a:alphaModFix/>
          </a:blip>
          <a:srcRect b="61547"/>
          <a:stretch/>
        </p:blipFill>
        <p:spPr>
          <a:xfrm>
            <a:off x="511071" y="4046276"/>
            <a:ext cx="1972780" cy="6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7" name="Google Shape;1177;p21"/>
          <p:cNvPicPr preferRelativeResize="0"/>
          <p:nvPr/>
        </p:nvPicPr>
        <p:blipFill rotWithShape="1">
          <a:blip r:embed="rId4">
            <a:alphaModFix/>
          </a:blip>
          <a:srcRect t="69635"/>
          <a:stretch/>
        </p:blipFill>
        <p:spPr>
          <a:xfrm>
            <a:off x="511071" y="5694748"/>
            <a:ext cx="1972780" cy="542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8" name="Google Shape;1178;p21"/>
          <p:cNvPicPr preferRelativeResize="0"/>
          <p:nvPr/>
        </p:nvPicPr>
        <p:blipFill rotWithShape="1">
          <a:blip r:embed="rId4">
            <a:alphaModFix/>
          </a:blip>
          <a:srcRect t="40500" b="29135"/>
          <a:stretch/>
        </p:blipFill>
        <p:spPr>
          <a:xfrm>
            <a:off x="511071" y="4936926"/>
            <a:ext cx="1972780" cy="5425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9" name="Google Shape;1179;p21"/>
          <p:cNvGrpSpPr/>
          <p:nvPr/>
        </p:nvGrpSpPr>
        <p:grpSpPr>
          <a:xfrm>
            <a:off x="524672" y="4936926"/>
            <a:ext cx="1959179" cy="1300399"/>
            <a:chOff x="497501" y="3256429"/>
            <a:chExt cx="1873031" cy="1211928"/>
          </a:xfrm>
        </p:grpSpPr>
        <p:sp>
          <p:nvSpPr>
            <p:cNvPr id="1180" name="Google Shape;1180;p21"/>
            <p:cNvSpPr/>
            <p:nvPr/>
          </p:nvSpPr>
          <p:spPr>
            <a:xfrm>
              <a:off x="497501" y="3256429"/>
              <a:ext cx="1873031" cy="121192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285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1" name="Google Shape;1181;p21"/>
            <p:cNvCxnSpPr/>
            <p:nvPr/>
          </p:nvCxnSpPr>
          <p:spPr>
            <a:xfrm>
              <a:off x="504098" y="3281637"/>
              <a:ext cx="1866433" cy="1186720"/>
            </a:xfrm>
            <a:prstGeom prst="straightConnector1">
              <a:avLst/>
            </a:prstGeom>
            <a:solidFill>
              <a:schemeClr val="accent6">
                <a:alpha val="20000"/>
              </a:schemeClr>
            </a:solidFill>
            <a:ln w="285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2" name="Google Shape;1182;p21"/>
            <p:cNvCxnSpPr/>
            <p:nvPr/>
          </p:nvCxnSpPr>
          <p:spPr>
            <a:xfrm flipH="1">
              <a:off x="528242" y="3281637"/>
              <a:ext cx="1832279" cy="1186720"/>
            </a:xfrm>
            <a:prstGeom prst="straightConnector1">
              <a:avLst/>
            </a:prstGeom>
            <a:solidFill>
              <a:schemeClr val="accent6">
                <a:alpha val="20000"/>
              </a:schemeClr>
            </a:solidFill>
            <a:ln w="285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83" name="Google Shape;1183;p21"/>
          <p:cNvSpPr txBox="1"/>
          <p:nvPr/>
        </p:nvSpPr>
        <p:spPr>
          <a:xfrm>
            <a:off x="3094780" y="2533796"/>
            <a:ext cx="1326145" cy="42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 OK!</a:t>
            </a:r>
            <a:endParaRPr lang="en-US" noProof="1"/>
          </a:p>
        </p:txBody>
      </p:sp>
      <p:sp>
        <p:nvSpPr>
          <p:cNvPr id="1184" name="Google Shape;1184;p21"/>
          <p:cNvSpPr txBox="1"/>
          <p:nvPr/>
        </p:nvSpPr>
        <p:spPr>
          <a:xfrm>
            <a:off x="3094781" y="3162271"/>
            <a:ext cx="1109834" cy="42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None/>
            </a:pPr>
            <a:r>
              <a:rPr lang="en-US" sz="1200" noProof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Never, please!</a:t>
            </a:r>
            <a:endParaRPr lang="en-US" noProof="1"/>
          </a:p>
        </p:txBody>
      </p:sp>
      <p:sp>
        <p:nvSpPr>
          <p:cNvPr id="1185" name="Google Shape;1185;p21"/>
          <p:cNvSpPr txBox="1"/>
          <p:nvPr/>
        </p:nvSpPr>
        <p:spPr>
          <a:xfrm>
            <a:off x="3094775" y="5362856"/>
            <a:ext cx="1109837" cy="42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30613"/>
              </a:buClr>
              <a:buSzPts val="1200"/>
              <a:buFont typeface="Arial"/>
              <a:buNone/>
            </a:pPr>
            <a:r>
              <a:rPr lang="en-US" sz="1200" noProof="1">
                <a:solidFill>
                  <a:srgbClr val="E30613"/>
                </a:solidFill>
                <a:latin typeface="Arial"/>
                <a:ea typeface="Arial"/>
                <a:cs typeface="Arial"/>
                <a:sym typeface="Arial"/>
              </a:rPr>
              <a:t>Never, please!</a:t>
            </a:r>
            <a:endParaRPr lang="en-US" noProof="1"/>
          </a:p>
        </p:txBody>
      </p:sp>
      <p:grpSp>
        <p:nvGrpSpPr>
          <p:cNvPr id="1186" name="Google Shape;1186;p21"/>
          <p:cNvGrpSpPr/>
          <p:nvPr/>
        </p:nvGrpSpPr>
        <p:grpSpPr>
          <a:xfrm>
            <a:off x="2709977" y="2656723"/>
            <a:ext cx="217375" cy="189729"/>
            <a:chOff x="5954751" y="2230813"/>
            <a:chExt cx="356839" cy="232815"/>
          </a:xfrm>
        </p:grpSpPr>
        <p:cxnSp>
          <p:nvCxnSpPr>
            <p:cNvPr id="1187" name="Google Shape;1187;p21"/>
            <p:cNvCxnSpPr/>
            <p:nvPr/>
          </p:nvCxnSpPr>
          <p:spPr>
            <a:xfrm>
              <a:off x="5954751" y="2347220"/>
              <a:ext cx="35683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oval" w="med" len="med"/>
            </a:ln>
          </p:spPr>
        </p:cxnSp>
        <p:cxnSp>
          <p:nvCxnSpPr>
            <p:cNvPr id="1188" name="Google Shape;1188;p21"/>
            <p:cNvCxnSpPr/>
            <p:nvPr/>
          </p:nvCxnSpPr>
          <p:spPr>
            <a:xfrm>
              <a:off x="5954751" y="2230813"/>
              <a:ext cx="0" cy="23281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1189" name="Google Shape;1189;p21"/>
          <p:cNvGrpSpPr/>
          <p:nvPr/>
        </p:nvGrpSpPr>
        <p:grpSpPr>
          <a:xfrm>
            <a:off x="2709977" y="2931578"/>
            <a:ext cx="217375" cy="887752"/>
            <a:chOff x="5954751" y="2230813"/>
            <a:chExt cx="356839" cy="232815"/>
          </a:xfrm>
        </p:grpSpPr>
        <p:cxnSp>
          <p:nvCxnSpPr>
            <p:cNvPr id="1190" name="Google Shape;1190;p21"/>
            <p:cNvCxnSpPr/>
            <p:nvPr/>
          </p:nvCxnSpPr>
          <p:spPr>
            <a:xfrm>
              <a:off x="5954751" y="2347220"/>
              <a:ext cx="356839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oval" w="med" len="med"/>
            </a:ln>
          </p:spPr>
        </p:cxnSp>
        <p:cxnSp>
          <p:nvCxnSpPr>
            <p:cNvPr id="1191" name="Google Shape;1191;p21"/>
            <p:cNvCxnSpPr/>
            <p:nvPr/>
          </p:nvCxnSpPr>
          <p:spPr>
            <a:xfrm>
              <a:off x="5954751" y="2230813"/>
              <a:ext cx="0" cy="23281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1192" name="Google Shape;1192;p21"/>
          <p:cNvGrpSpPr/>
          <p:nvPr/>
        </p:nvGrpSpPr>
        <p:grpSpPr>
          <a:xfrm>
            <a:off x="2709977" y="4936926"/>
            <a:ext cx="217375" cy="1313642"/>
            <a:chOff x="5954751" y="2230813"/>
            <a:chExt cx="356839" cy="232815"/>
          </a:xfrm>
        </p:grpSpPr>
        <p:cxnSp>
          <p:nvCxnSpPr>
            <p:cNvPr id="1193" name="Google Shape;1193;p21"/>
            <p:cNvCxnSpPr/>
            <p:nvPr/>
          </p:nvCxnSpPr>
          <p:spPr>
            <a:xfrm>
              <a:off x="5954751" y="2347220"/>
              <a:ext cx="356839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oval" w="med" len="med"/>
            </a:ln>
          </p:spPr>
        </p:cxnSp>
        <p:cxnSp>
          <p:nvCxnSpPr>
            <p:cNvPr id="1194" name="Google Shape;1194;p21"/>
            <p:cNvCxnSpPr/>
            <p:nvPr/>
          </p:nvCxnSpPr>
          <p:spPr>
            <a:xfrm>
              <a:off x="5954751" y="2230813"/>
              <a:ext cx="0" cy="232815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195" name="Google Shape;1195;p21"/>
          <p:cNvSpPr txBox="1"/>
          <p:nvPr/>
        </p:nvSpPr>
        <p:spPr>
          <a:xfrm>
            <a:off x="3094781" y="4179356"/>
            <a:ext cx="1109834" cy="424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selectively and sparingly</a:t>
            </a:r>
            <a:endParaRPr lang="en-US" noProof="1"/>
          </a:p>
        </p:txBody>
      </p:sp>
      <p:grpSp>
        <p:nvGrpSpPr>
          <p:cNvPr id="1196" name="Google Shape;1196;p21"/>
          <p:cNvGrpSpPr/>
          <p:nvPr/>
        </p:nvGrpSpPr>
        <p:grpSpPr>
          <a:xfrm>
            <a:off x="2709977" y="4014659"/>
            <a:ext cx="217375" cy="746773"/>
            <a:chOff x="5954751" y="2230813"/>
            <a:chExt cx="356839" cy="232815"/>
          </a:xfrm>
        </p:grpSpPr>
        <p:cxnSp>
          <p:nvCxnSpPr>
            <p:cNvPr id="1197" name="Google Shape;1197;p21"/>
            <p:cNvCxnSpPr/>
            <p:nvPr/>
          </p:nvCxnSpPr>
          <p:spPr>
            <a:xfrm>
              <a:off x="5954751" y="2347220"/>
              <a:ext cx="356839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oval" w="med" len="med"/>
            </a:ln>
          </p:spPr>
        </p:cxnSp>
        <p:cxnSp>
          <p:nvCxnSpPr>
            <p:cNvPr id="1198" name="Google Shape;1198;p21"/>
            <p:cNvCxnSpPr/>
            <p:nvPr/>
          </p:nvCxnSpPr>
          <p:spPr>
            <a:xfrm>
              <a:off x="5954751" y="2230813"/>
              <a:ext cx="0" cy="23281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199" name="Google Shape;1199;p21"/>
          <p:cNvSpPr/>
          <p:nvPr/>
        </p:nvSpPr>
        <p:spPr>
          <a:xfrm>
            <a:off x="4737229" y="4268539"/>
            <a:ext cx="602773" cy="545895"/>
          </a:xfrm>
          <a:prstGeom prst="rect">
            <a:avLst/>
          </a:prstGeom>
          <a:solidFill>
            <a:srgbClr val="005194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21"/>
          <p:cNvSpPr/>
          <p:nvPr/>
        </p:nvSpPr>
        <p:spPr>
          <a:xfrm>
            <a:off x="6886076" y="4268539"/>
            <a:ext cx="602773" cy="545895"/>
          </a:xfrm>
          <a:prstGeom prst="rect">
            <a:avLst/>
          </a:prstGeom>
          <a:solidFill>
            <a:srgbClr val="99B9D4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21"/>
          <p:cNvSpPr/>
          <p:nvPr/>
        </p:nvSpPr>
        <p:spPr>
          <a:xfrm>
            <a:off x="6169793" y="4268539"/>
            <a:ext cx="602773" cy="545895"/>
          </a:xfrm>
          <a:prstGeom prst="rect">
            <a:avLst/>
          </a:prstGeom>
          <a:solidFill>
            <a:srgbClr val="6697BF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2" name="Google Shape;1202;p21"/>
          <p:cNvSpPr/>
          <p:nvPr/>
        </p:nvSpPr>
        <p:spPr>
          <a:xfrm>
            <a:off x="5453511" y="4268539"/>
            <a:ext cx="602773" cy="545895"/>
          </a:xfrm>
          <a:prstGeom prst="rect">
            <a:avLst/>
          </a:prstGeom>
          <a:solidFill>
            <a:srgbClr val="3374A9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21"/>
          <p:cNvSpPr/>
          <p:nvPr/>
        </p:nvSpPr>
        <p:spPr>
          <a:xfrm>
            <a:off x="9034923" y="4268539"/>
            <a:ext cx="602773" cy="545895"/>
          </a:xfrm>
          <a:prstGeom prst="rect">
            <a:avLst/>
          </a:prstGeom>
          <a:solidFill>
            <a:srgbClr val="F39800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21"/>
          <p:cNvSpPr/>
          <p:nvPr/>
        </p:nvSpPr>
        <p:spPr>
          <a:xfrm>
            <a:off x="9749993" y="4268539"/>
            <a:ext cx="602773" cy="545895"/>
          </a:xfrm>
          <a:prstGeom prst="rect">
            <a:avLst/>
          </a:prstGeom>
          <a:solidFill>
            <a:srgbClr val="F5AD33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21"/>
          <p:cNvSpPr/>
          <p:nvPr/>
        </p:nvSpPr>
        <p:spPr>
          <a:xfrm>
            <a:off x="10466277" y="4268539"/>
            <a:ext cx="602773" cy="545895"/>
          </a:xfrm>
          <a:prstGeom prst="rect">
            <a:avLst/>
          </a:prstGeom>
          <a:solidFill>
            <a:srgbClr val="F8C166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21"/>
          <p:cNvSpPr/>
          <p:nvPr/>
        </p:nvSpPr>
        <p:spPr>
          <a:xfrm>
            <a:off x="11182564" y="4268539"/>
            <a:ext cx="602773" cy="545895"/>
          </a:xfrm>
          <a:prstGeom prst="rect">
            <a:avLst/>
          </a:prstGeom>
          <a:solidFill>
            <a:srgbClr val="FAD699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21"/>
          <p:cNvSpPr/>
          <p:nvPr/>
        </p:nvSpPr>
        <p:spPr>
          <a:xfrm>
            <a:off x="4737229" y="4931149"/>
            <a:ext cx="602773" cy="545895"/>
          </a:xfrm>
          <a:prstGeom prst="rect">
            <a:avLst/>
          </a:prstGeom>
          <a:solidFill>
            <a:srgbClr val="005D39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8" name="Google Shape;1208;p21"/>
          <p:cNvSpPr/>
          <p:nvPr/>
        </p:nvSpPr>
        <p:spPr>
          <a:xfrm>
            <a:off x="6886076" y="4931149"/>
            <a:ext cx="602773" cy="545895"/>
          </a:xfrm>
          <a:prstGeom prst="rect">
            <a:avLst/>
          </a:prstGeom>
          <a:solidFill>
            <a:srgbClr val="99BEB0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9" name="Google Shape;1209;p21"/>
          <p:cNvSpPr/>
          <p:nvPr/>
        </p:nvSpPr>
        <p:spPr>
          <a:xfrm>
            <a:off x="6169793" y="4931149"/>
            <a:ext cx="602773" cy="545895"/>
          </a:xfrm>
          <a:prstGeom prst="rect">
            <a:avLst/>
          </a:prstGeom>
          <a:solidFill>
            <a:srgbClr val="669E88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0" name="Google Shape;1210;p21"/>
          <p:cNvSpPr/>
          <p:nvPr/>
        </p:nvSpPr>
        <p:spPr>
          <a:xfrm>
            <a:off x="5453511" y="4931149"/>
            <a:ext cx="602773" cy="545895"/>
          </a:xfrm>
          <a:prstGeom prst="rect">
            <a:avLst/>
          </a:prstGeom>
          <a:solidFill>
            <a:srgbClr val="337D61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1" name="Google Shape;1211;p21"/>
          <p:cNvSpPr/>
          <p:nvPr/>
        </p:nvSpPr>
        <p:spPr>
          <a:xfrm>
            <a:off x="9034923" y="4931149"/>
            <a:ext cx="602773" cy="545895"/>
          </a:xfrm>
          <a:prstGeom prst="rect">
            <a:avLst/>
          </a:prstGeom>
          <a:solidFill>
            <a:srgbClr val="5C154F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21"/>
          <p:cNvSpPr/>
          <p:nvPr/>
        </p:nvSpPr>
        <p:spPr>
          <a:xfrm>
            <a:off x="9749993" y="4931149"/>
            <a:ext cx="602773" cy="545895"/>
          </a:xfrm>
          <a:prstGeom prst="rect">
            <a:avLst/>
          </a:prstGeom>
          <a:solidFill>
            <a:srgbClr val="7D4472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21"/>
          <p:cNvSpPr/>
          <p:nvPr/>
        </p:nvSpPr>
        <p:spPr>
          <a:xfrm>
            <a:off x="10466277" y="4931149"/>
            <a:ext cx="602773" cy="545895"/>
          </a:xfrm>
          <a:prstGeom prst="rect">
            <a:avLst/>
          </a:prstGeom>
          <a:solidFill>
            <a:srgbClr val="9D7395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21"/>
          <p:cNvSpPr/>
          <p:nvPr/>
        </p:nvSpPr>
        <p:spPr>
          <a:xfrm>
            <a:off x="11182564" y="4931149"/>
            <a:ext cx="602773" cy="545895"/>
          </a:xfrm>
          <a:prstGeom prst="rect">
            <a:avLst/>
          </a:prstGeom>
          <a:solidFill>
            <a:srgbClr val="BEA1B9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5" name="Google Shape;1215;p21"/>
          <p:cNvCxnSpPr/>
          <p:nvPr/>
        </p:nvCxnSpPr>
        <p:spPr>
          <a:xfrm>
            <a:off x="4761918" y="3930778"/>
            <a:ext cx="700145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grpSp>
        <p:nvGrpSpPr>
          <p:cNvPr id="1216" name="Google Shape;1216;p21"/>
          <p:cNvGrpSpPr/>
          <p:nvPr/>
        </p:nvGrpSpPr>
        <p:grpSpPr>
          <a:xfrm>
            <a:off x="553276" y="2905313"/>
            <a:ext cx="1873031" cy="853200"/>
            <a:chOff x="497501" y="3256429"/>
            <a:chExt cx="1873031" cy="1211928"/>
          </a:xfrm>
        </p:grpSpPr>
        <p:sp>
          <p:nvSpPr>
            <p:cNvPr id="1217" name="Google Shape;1217;p21"/>
            <p:cNvSpPr/>
            <p:nvPr/>
          </p:nvSpPr>
          <p:spPr>
            <a:xfrm>
              <a:off x="497501" y="3256429"/>
              <a:ext cx="1873031" cy="121192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285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467" noProof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8" name="Google Shape;1218;p21"/>
            <p:cNvCxnSpPr/>
            <p:nvPr/>
          </p:nvCxnSpPr>
          <p:spPr>
            <a:xfrm>
              <a:off x="504098" y="3281637"/>
              <a:ext cx="1866433" cy="1186720"/>
            </a:xfrm>
            <a:prstGeom prst="straightConnector1">
              <a:avLst/>
            </a:prstGeom>
            <a:solidFill>
              <a:schemeClr val="accent6">
                <a:alpha val="20000"/>
              </a:schemeClr>
            </a:solidFill>
            <a:ln w="285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9" name="Google Shape;1219;p21"/>
            <p:cNvCxnSpPr/>
            <p:nvPr/>
          </p:nvCxnSpPr>
          <p:spPr>
            <a:xfrm flipH="1">
              <a:off x="528242" y="3281637"/>
              <a:ext cx="1832279" cy="1186720"/>
            </a:xfrm>
            <a:prstGeom prst="straightConnector1">
              <a:avLst/>
            </a:prstGeom>
            <a:solidFill>
              <a:schemeClr val="accent6">
                <a:alpha val="20000"/>
              </a:schemeClr>
            </a:solidFill>
            <a:ln w="28575" cap="rnd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0" name="Google Shape;1220;p21"/>
          <p:cNvGrpSpPr/>
          <p:nvPr/>
        </p:nvGrpSpPr>
        <p:grpSpPr>
          <a:xfrm>
            <a:off x="4718719" y="2885609"/>
            <a:ext cx="1324291" cy="217375"/>
            <a:chOff x="4697470" y="3209373"/>
            <a:chExt cx="433615" cy="163031"/>
          </a:xfrm>
        </p:grpSpPr>
        <p:cxnSp>
          <p:nvCxnSpPr>
            <p:cNvPr id="1221" name="Google Shape;1221;p21"/>
            <p:cNvCxnSpPr/>
            <p:nvPr/>
          </p:nvCxnSpPr>
          <p:spPr>
            <a:xfrm rot="5400000">
              <a:off x="4832764" y="3290888"/>
              <a:ext cx="16303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oval" w="med" len="med"/>
            </a:ln>
          </p:spPr>
        </p:cxnSp>
        <p:cxnSp>
          <p:nvCxnSpPr>
            <p:cNvPr id="1222" name="Google Shape;1222;p21"/>
            <p:cNvCxnSpPr/>
            <p:nvPr/>
          </p:nvCxnSpPr>
          <p:spPr>
            <a:xfrm>
              <a:off x="4914278" y="2992565"/>
              <a:ext cx="0" cy="43361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223" name="Google Shape;1223;p21"/>
          <p:cNvSpPr txBox="1"/>
          <p:nvPr/>
        </p:nvSpPr>
        <p:spPr>
          <a:xfrm>
            <a:off x="4723977" y="3218607"/>
            <a:ext cx="131903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</a:t>
            </a:r>
            <a:b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colours</a:t>
            </a:r>
            <a:endParaRPr lang="en-US" noProof="1"/>
          </a:p>
        </p:txBody>
      </p:sp>
      <p:sp>
        <p:nvSpPr>
          <p:cNvPr id="1224" name="Google Shape;1224;p21"/>
          <p:cNvSpPr txBox="1"/>
          <p:nvPr/>
        </p:nvSpPr>
        <p:spPr>
          <a:xfrm>
            <a:off x="8406381" y="3218607"/>
            <a:ext cx="2520000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Colours for diagrams, </a:t>
            </a:r>
            <a:b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charts, graphs etc.</a:t>
            </a:r>
            <a:endParaRPr lang="en-US" noProof="1"/>
          </a:p>
        </p:txBody>
      </p:sp>
      <p:grpSp>
        <p:nvGrpSpPr>
          <p:cNvPr id="1225" name="Google Shape;1225;p21"/>
          <p:cNvGrpSpPr/>
          <p:nvPr/>
        </p:nvGrpSpPr>
        <p:grpSpPr>
          <a:xfrm>
            <a:off x="7589117" y="2885609"/>
            <a:ext cx="4159413" cy="217375"/>
            <a:chOff x="4697470" y="3209373"/>
            <a:chExt cx="433615" cy="163031"/>
          </a:xfrm>
        </p:grpSpPr>
        <p:cxnSp>
          <p:nvCxnSpPr>
            <p:cNvPr id="1226" name="Google Shape;1226;p21"/>
            <p:cNvCxnSpPr/>
            <p:nvPr/>
          </p:nvCxnSpPr>
          <p:spPr>
            <a:xfrm rot="5400000">
              <a:off x="4832764" y="3290888"/>
              <a:ext cx="16303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oval" w="med" len="med"/>
            </a:ln>
          </p:spPr>
        </p:cxnSp>
        <p:cxnSp>
          <p:nvCxnSpPr>
            <p:cNvPr id="1227" name="Google Shape;1227;p21"/>
            <p:cNvCxnSpPr/>
            <p:nvPr/>
          </p:nvCxnSpPr>
          <p:spPr>
            <a:xfrm>
              <a:off x="4914278" y="2992565"/>
              <a:ext cx="0" cy="43361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1228" name="Google Shape;1228;p21"/>
          <p:cNvGrpSpPr/>
          <p:nvPr/>
        </p:nvGrpSpPr>
        <p:grpSpPr>
          <a:xfrm>
            <a:off x="4718720" y="5661457"/>
            <a:ext cx="2770131" cy="217375"/>
            <a:chOff x="4697470" y="3209373"/>
            <a:chExt cx="433615" cy="163031"/>
          </a:xfrm>
        </p:grpSpPr>
        <p:cxnSp>
          <p:nvCxnSpPr>
            <p:cNvPr id="1229" name="Google Shape;1229;p21"/>
            <p:cNvCxnSpPr/>
            <p:nvPr/>
          </p:nvCxnSpPr>
          <p:spPr>
            <a:xfrm rot="5400000">
              <a:off x="4832764" y="3290888"/>
              <a:ext cx="16303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oval" w="med" len="med"/>
            </a:ln>
          </p:spPr>
        </p:cxnSp>
        <p:cxnSp>
          <p:nvCxnSpPr>
            <p:cNvPr id="1230" name="Google Shape;1230;p21"/>
            <p:cNvCxnSpPr/>
            <p:nvPr/>
          </p:nvCxnSpPr>
          <p:spPr>
            <a:xfrm>
              <a:off x="4914278" y="2992565"/>
              <a:ext cx="0" cy="43361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231" name="Google Shape;1231;p21"/>
          <p:cNvSpPr txBox="1"/>
          <p:nvPr/>
        </p:nvSpPr>
        <p:spPr>
          <a:xfrm>
            <a:off x="4737229" y="5994455"/>
            <a:ext cx="275162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Colours for diagrams, </a:t>
            </a:r>
            <a:b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charts, graphs etc.</a:t>
            </a:r>
            <a:endParaRPr lang="en-US" noProof="1"/>
          </a:p>
        </p:txBody>
      </p:sp>
      <p:sp>
        <p:nvSpPr>
          <p:cNvPr id="1232" name="Google Shape;1232;p21"/>
          <p:cNvSpPr/>
          <p:nvPr/>
        </p:nvSpPr>
        <p:spPr>
          <a:xfrm>
            <a:off x="8305389" y="4268539"/>
            <a:ext cx="602773" cy="545895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21"/>
          <p:cNvSpPr/>
          <p:nvPr/>
        </p:nvSpPr>
        <p:spPr>
          <a:xfrm>
            <a:off x="7589106" y="4268539"/>
            <a:ext cx="602773" cy="545895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21"/>
          <p:cNvSpPr/>
          <p:nvPr/>
        </p:nvSpPr>
        <p:spPr>
          <a:xfrm>
            <a:off x="8305389" y="4931149"/>
            <a:ext cx="602773" cy="545895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21"/>
          <p:cNvSpPr/>
          <p:nvPr/>
        </p:nvSpPr>
        <p:spPr>
          <a:xfrm>
            <a:off x="7589106" y="4931149"/>
            <a:ext cx="602773" cy="545895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rgbClr val="D6D6D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067" noProof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6" name="Google Shape;1236;p21"/>
          <p:cNvGrpSpPr/>
          <p:nvPr/>
        </p:nvGrpSpPr>
        <p:grpSpPr>
          <a:xfrm>
            <a:off x="9015205" y="5661457"/>
            <a:ext cx="2770131" cy="217375"/>
            <a:chOff x="4697470" y="3209373"/>
            <a:chExt cx="433615" cy="163031"/>
          </a:xfrm>
        </p:grpSpPr>
        <p:cxnSp>
          <p:nvCxnSpPr>
            <p:cNvPr id="1237" name="Google Shape;1237;p21"/>
            <p:cNvCxnSpPr/>
            <p:nvPr/>
          </p:nvCxnSpPr>
          <p:spPr>
            <a:xfrm rot="5400000">
              <a:off x="4832764" y="3290888"/>
              <a:ext cx="163031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oval" w="med" len="med"/>
            </a:ln>
          </p:spPr>
        </p:cxnSp>
        <p:cxnSp>
          <p:nvCxnSpPr>
            <p:cNvPr id="1238" name="Google Shape;1238;p21"/>
            <p:cNvCxnSpPr/>
            <p:nvPr/>
          </p:nvCxnSpPr>
          <p:spPr>
            <a:xfrm>
              <a:off x="4914278" y="2992565"/>
              <a:ext cx="0" cy="433615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1239" name="Google Shape;1239;p21"/>
          <p:cNvSpPr txBox="1"/>
          <p:nvPr/>
        </p:nvSpPr>
        <p:spPr>
          <a:xfrm>
            <a:off x="9033714" y="5994455"/>
            <a:ext cx="2751623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Colours for diagrams, </a:t>
            </a:r>
            <a:b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charts, graphs etc.</a:t>
            </a:r>
            <a:endParaRPr lang="en-US" noProof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818451F-DE2B-B8D1-E7DA-DF54F2094E8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b="32292"/>
          <a:stretch>
            <a:fillRect/>
          </a:stretch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3DC8AC8-3EE6-0346-C3D1-617A95A52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bbv Software Services AG  |  </a:t>
            </a:r>
            <a:r>
              <a:rPr lang="en-CH" dirty="0">
                <a:solidFill>
                  <a:srgbClr val="C00000"/>
                </a:solidFill>
              </a:rPr>
              <a:t>Date</a:t>
            </a:r>
            <a:endParaRPr lang="en-GB" dirty="0">
              <a:solidFill>
                <a:srgbClr val="C0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4A268C-5455-5620-C433-3CCEA8882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PP</a:t>
            </a:r>
            <a:r>
              <a:rPr lang="vi-VN" dirty="0">
                <a:solidFill>
                  <a:srgbClr val="C00000"/>
                </a:solidFill>
              </a:rPr>
              <a:t> 4</a:t>
            </a:r>
            <a:r>
              <a:rPr lang="en-US" dirty="0" err="1">
                <a:solidFill>
                  <a:srgbClr val="C00000"/>
                </a:solidFill>
              </a:rPr>
              <a:t>th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57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2BBE1C08-AA88-72BB-AF71-C57753F3F38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2BBE1C08-AA88-72BB-AF71-C57753F3F3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B458723-F8F0-9DEE-EB70-04F588D700D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/>
          <a:srcRect t="26389" b="26389"/>
          <a:stretch/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A02ED5A7-572B-82DF-E867-D87AF7CFD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>
                <a:solidFill>
                  <a:srgbClr val="C00000"/>
                </a:solidFill>
              </a:rPr>
              <a:t>bbv Software Services AG  |  </a:t>
            </a:r>
            <a:r>
              <a:rPr lang="en-CH" noProof="0" dirty="0">
                <a:solidFill>
                  <a:srgbClr val="C00000"/>
                </a:solidFill>
              </a:rPr>
              <a:t>Date</a:t>
            </a:r>
            <a:r>
              <a:rPr lang="en-US" noProof="0" dirty="0">
                <a:solidFill>
                  <a:srgbClr val="C00000"/>
                </a:solidFill>
              </a:rPr>
              <a:t>: 08/05/2025</a:t>
            </a:r>
            <a:endParaRPr lang="en-GB" noProof="0" dirty="0">
              <a:solidFill>
                <a:srgbClr val="C000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A50645-4898-AAC6-F648-5D00E1663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CH" noProof="0" dirty="0">
                <a:solidFill>
                  <a:srgbClr val="C00000"/>
                </a:solidFill>
              </a:rPr>
              <a:t>Presentation on Trello Functionalities</a:t>
            </a:r>
            <a:endParaRPr lang="en-GB" noProof="0" dirty="0">
              <a:solidFill>
                <a:srgbClr val="C0000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76990F-B249-6611-0800-1DA433F97A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CH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C3FBF0-6FE4-4ED5-97F7-BC43A1D2912A}"/>
              </a:ext>
            </a:extLst>
          </p:cNvPr>
          <p:cNvGrpSpPr/>
          <p:nvPr/>
        </p:nvGrpSpPr>
        <p:grpSpPr>
          <a:xfrm>
            <a:off x="9595831" y="2346866"/>
            <a:ext cx="1736339" cy="526268"/>
            <a:chOff x="8343600" y="2412129"/>
            <a:chExt cx="2315118" cy="701691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0A1A25B-D699-C973-F9E8-41E61746C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343600" y="2412129"/>
              <a:ext cx="1954171" cy="360000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80F7C00-B899-BC79-5218-8DD951C055F2}"/>
                </a:ext>
              </a:extLst>
            </p:cNvPr>
            <p:cNvGrpSpPr/>
            <p:nvPr/>
          </p:nvGrpSpPr>
          <p:grpSpPr>
            <a:xfrm>
              <a:off x="8343600" y="2915820"/>
              <a:ext cx="2315118" cy="198000"/>
              <a:chOff x="8343600" y="2903749"/>
              <a:chExt cx="2315118" cy="198000"/>
            </a:xfrm>
          </p:grpSpPr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88E55AF8-2654-F41B-C4A1-D490B9B58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9124668" y="2914533"/>
                <a:ext cx="1534050" cy="180000"/>
              </a:xfrm>
              <a:prstGeom prst="rect">
                <a:avLst/>
              </a:prstGeom>
            </p:spPr>
          </p:pic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57BBDFB2-E80D-449C-2D7B-F4BAB3531D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8343600" y="2903749"/>
                <a:ext cx="565068" cy="198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8571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42900" indent="-342900">
              <a:spcBef>
                <a:spcPts val="0"/>
              </a:spcBef>
            </a:pPr>
            <a:r>
              <a:rPr lang="en-US" noProof="1"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 </a:t>
            </a:r>
          </a:p>
          <a:p>
            <a:pPr marL="342900" indent="-342900">
              <a:spcBef>
                <a:spcPts val="0"/>
              </a:spcBef>
            </a:pPr>
            <a:endParaRPr lang="en-US" noProof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en-US" noProof="1">
                <a:latin typeface="Segoe UI Semibold" panose="020B0702040204020203" pitchFamily="34" charset="0"/>
                <a:cs typeface="Segoe UI Semibold" panose="020B0702040204020203" pitchFamily="34" charset="0"/>
              </a:rPr>
              <a:t>Functionality</a:t>
            </a:r>
          </a:p>
          <a:p>
            <a:pPr marL="342900" indent="-342900">
              <a:spcBef>
                <a:spcPts val="0"/>
              </a:spcBef>
            </a:pPr>
            <a:endParaRPr lang="en-US" noProof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en-US" noProof="1">
                <a:latin typeface="Segoe UI Semibold" panose="020B0702040204020203" pitchFamily="34" charset="0"/>
                <a:cs typeface="Segoe UI Semibold" panose="020B0702040204020203" pitchFamily="34" charset="0"/>
              </a:rPr>
              <a:t> UI Screens in the Trello </a:t>
            </a:r>
          </a:p>
          <a:p>
            <a:pPr marL="342900" indent="-342900">
              <a:spcBef>
                <a:spcPts val="0"/>
              </a:spcBef>
            </a:pPr>
            <a:endParaRPr lang="en-US" noProof="1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spcBef>
                <a:spcPts val="0"/>
              </a:spcBef>
            </a:pPr>
            <a:r>
              <a:rPr lang="en-US" noProof="1">
                <a:latin typeface="Segoe UI Semibold" panose="020B0702040204020203" pitchFamily="34" charset="0"/>
                <a:cs typeface="Segoe UI Semibold" panose="020B0702040204020203" pitchFamily="34" charset="0"/>
              </a:rPr>
              <a:t>Entities and Relationship in Trello</a:t>
            </a:r>
          </a:p>
          <a:p>
            <a:pPr marL="342900" indent="-342900"/>
            <a:r>
              <a:rPr lang="en-US" noProof="1">
                <a:latin typeface="Segoe UI Semibold" panose="020B0702040204020203" pitchFamily="34" charset="0"/>
                <a:cs typeface="Segoe UI Semibold" panose="020B0702040204020203" pitchFamily="34" charset="0"/>
              </a:rPr>
              <a:t>Q&amp;A</a:t>
            </a:r>
          </a:p>
        </p:txBody>
      </p:sp>
      <p:sp>
        <p:nvSpPr>
          <p:cNvPr id="215" name="Google Shape;215;p3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noProof="1">
                <a:latin typeface="Segoe UI Semibold" panose="020B0702040204020203" pitchFamily="34" charset="0"/>
                <a:cs typeface="Segoe UI Semibold" panose="020B0702040204020203" pitchFamily="34" charset="0"/>
              </a:rPr>
              <a:t>Agenda</a:t>
            </a:r>
          </a:p>
        </p:txBody>
      </p:sp>
      <p:pic>
        <p:nvPicPr>
          <p:cNvPr id="216" name="Google Shape;216;p3" descr="Trello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91" t="-12991" r="1691" b="-12991"/>
          <a:stretch/>
        </p:blipFill>
        <p:spPr>
          <a:xfrm>
            <a:off x="5662625" y="878175"/>
            <a:ext cx="6096000" cy="575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9B0D693-42D5-3C0F-5ED4-40522D2C121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6" imgH="306" progId="TCLayout.ActiveDocument.1">
                  <p:embed/>
                </p:oleObj>
              </mc:Choice>
              <mc:Fallback>
                <p:oleObj name="think-cell Slide" r:id="rId4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9B0D693-42D5-3C0F-5ED4-40522D2C12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F648B22-9BC3-A38D-EECF-81EDB4845C6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59" b="42247"/>
          <a:stretch/>
        </p:blipFill>
        <p:spPr>
          <a:xfrm>
            <a:off x="0" y="1098000"/>
            <a:ext cx="12192000" cy="2160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1F6CD6B-1F52-35AC-8E87-6337B4A10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What is Trello?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CE0C7-F39C-A9B7-EFD4-CECED4307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vi-VN" dirty="0">
                <a:solidFill>
                  <a:srgbClr val="C00000"/>
                </a:solidFill>
              </a:rPr>
              <a:t>INTRODUCTION</a:t>
            </a:r>
            <a:endParaRPr lang="en-GB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89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E9E7B5-BDF1-4F3B-5DC4-0AD36B6113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669323" lvl="1" indent="-334662">
              <a:lnSpc>
                <a:spcPct val="100000"/>
              </a:lnSpc>
            </a:pPr>
            <a:r>
              <a:rPr lang="en-US" dirty="0">
                <a:solidFill>
                  <a:srgbClr val="333333"/>
                </a:solidFill>
              </a:rPr>
              <a:t>Trello is a tool,</a:t>
            </a:r>
            <a:r>
              <a:rPr lang="en-US" dirty="0"/>
              <a:t> organize</a:t>
            </a:r>
            <a:r>
              <a:rPr lang="en-US" dirty="0">
                <a:solidFill>
                  <a:srgbClr val="333333"/>
                </a:solidFill>
              </a:rPr>
              <a:t> for managing projects, tasks </a:t>
            </a:r>
            <a:r>
              <a:rPr lang="en-US" dirty="0"/>
              <a:t>and track progress.</a:t>
            </a:r>
            <a:endParaRPr lang="en-US" dirty="0">
              <a:solidFill>
                <a:srgbClr val="333333"/>
              </a:solidFill>
            </a:endParaRPr>
          </a:p>
          <a:p>
            <a:pPr marL="669323" lvl="1" indent="-334662">
              <a:lnSpc>
                <a:spcPct val="100000"/>
              </a:lnSpc>
            </a:pPr>
            <a:r>
              <a:rPr lang="en-US" dirty="0">
                <a:solidFill>
                  <a:srgbClr val="333333"/>
                </a:solidFill>
                <a:ea typeface="Arial"/>
                <a:cs typeface="Arial"/>
                <a:sym typeface="Arial"/>
              </a:rPr>
              <a:t>Let’s users:</a:t>
            </a:r>
          </a:p>
          <a:p>
            <a:pPr marL="1338646" lvl="2" indent="-446216">
              <a:lnSpc>
                <a:spcPct val="100000"/>
              </a:lnSpc>
              <a:buFont typeface="Arial"/>
              <a:buChar char="⚬"/>
            </a:pPr>
            <a:r>
              <a:rPr lang="en-US" dirty="0"/>
              <a:t>Create workspace boards</a:t>
            </a:r>
          </a:p>
          <a:p>
            <a:pPr marL="1338646" lvl="2" indent="-446216">
              <a:lnSpc>
                <a:spcPct val="100000"/>
              </a:lnSpc>
              <a:buFont typeface="Arial"/>
              <a:buChar char="⚬"/>
            </a:pPr>
            <a:r>
              <a:rPr lang="en-US" dirty="0"/>
              <a:t>Add cards to represent tasks</a:t>
            </a:r>
          </a:p>
          <a:p>
            <a:pPr marL="1338646" lvl="2" indent="-446216">
              <a:lnSpc>
                <a:spcPct val="100000"/>
              </a:lnSpc>
              <a:buFont typeface="Arial"/>
              <a:buChar char="⚬"/>
            </a:pPr>
            <a:r>
              <a:rPr lang="en-US" dirty="0"/>
              <a:t>Add checklists to break tasks into subtasks</a:t>
            </a:r>
          </a:p>
          <a:p>
            <a:pPr marL="1338646" lvl="2" indent="-446216">
              <a:lnSpc>
                <a:spcPct val="100000"/>
              </a:lnSpc>
              <a:buFont typeface="Arial"/>
              <a:buChar char="⚬"/>
            </a:pPr>
            <a:r>
              <a:rPr lang="en-US" dirty="0"/>
              <a:t>Set due dates to track deadlines</a:t>
            </a:r>
          </a:p>
          <a:p>
            <a:pPr marL="1338646" lvl="2" indent="-446216">
              <a:lnSpc>
                <a:spcPct val="100000"/>
              </a:lnSpc>
              <a:buFont typeface="Arial"/>
              <a:buChar char="⚬"/>
            </a:pPr>
            <a:endParaRPr lang="en-US" dirty="0"/>
          </a:p>
          <a:p>
            <a:pPr marL="1338646" lvl="2" indent="-446216">
              <a:lnSpc>
                <a:spcPct val="100000"/>
              </a:lnSpc>
              <a:buFont typeface="Arial"/>
              <a:buChar char="⚬"/>
            </a:pPr>
            <a:endParaRPr lang="en-US" dirty="0"/>
          </a:p>
          <a:p>
            <a:pPr marL="1338646" lvl="2" indent="-446216">
              <a:lnSpc>
                <a:spcPct val="100000"/>
              </a:lnSpc>
              <a:buFont typeface="Arial"/>
              <a:buChar char="⚬"/>
            </a:pPr>
            <a:endParaRPr lang="en-US" dirty="0">
              <a:solidFill>
                <a:srgbClr val="333333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1DB2E-AD64-0680-8783-D12FD58E83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What is Trello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096EED-E4A7-AF91-27B1-EB89B3B3A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B430B1-973C-6D58-DB50-11AC680610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126643-D82C-FD39-9305-BC75A12F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200" y="1098000"/>
            <a:ext cx="6569079" cy="526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1"/>
          <p:cNvSpPr/>
          <p:nvPr/>
        </p:nvSpPr>
        <p:spPr>
          <a:xfrm>
            <a:off x="0" y="1098000"/>
            <a:ext cx="12192000" cy="1098000"/>
          </a:xfrm>
          <a:prstGeom prst="rect">
            <a:avLst/>
          </a:prstGeom>
          <a:gradFill>
            <a:gsLst>
              <a:gs pos="0">
                <a:srgbClr val="878789"/>
              </a:gs>
              <a:gs pos="50000">
                <a:srgbClr val="C4C4C6"/>
              </a:gs>
              <a:gs pos="100000">
                <a:srgbClr val="EBEBED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11"/>
          <p:cNvSpPr txBox="1">
            <a:spLocks noGrp="1"/>
          </p:cNvSpPr>
          <p:nvPr>
            <p:ph type="body" idx="1"/>
          </p:nvPr>
        </p:nvSpPr>
        <p:spPr>
          <a:xfrm>
            <a:off x="431999" y="2160000"/>
            <a:ext cx="7263999" cy="4267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noProof="1"/>
              <a:t>Intern | Vo Tran Quang Thong</a:t>
            </a:r>
          </a:p>
        </p:txBody>
      </p:sp>
      <p:sp>
        <p:nvSpPr>
          <p:cNvPr id="901" name="Google Shape;901;p1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noProof="1"/>
              <a:t>Q&amp;A</a:t>
            </a:r>
          </a:p>
        </p:txBody>
      </p:sp>
      <p:pic>
        <p:nvPicPr>
          <p:cNvPr id="902" name="Google Shape;902;p1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6770" r="36769"/>
          <a:stretch/>
        </p:blipFill>
        <p:spPr>
          <a:xfrm>
            <a:off x="8128000" y="1098550"/>
            <a:ext cx="4064000" cy="575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903" name="Google Shape;903;p11"/>
          <p:cNvSpPr txBox="1">
            <a:spLocks noGrp="1"/>
          </p:cNvSpPr>
          <p:nvPr>
            <p:ph type="body" idx="3"/>
          </p:nvPr>
        </p:nvSpPr>
        <p:spPr>
          <a:xfrm>
            <a:off x="431999" y="1098550"/>
            <a:ext cx="7263999" cy="707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noProof="1">
                <a:solidFill>
                  <a:schemeClr val="dk2"/>
                </a:solidFill>
              </a:rPr>
              <a:t>Thank you</a:t>
            </a:r>
            <a:endParaRPr lang="en-US" noProof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endParaRPr lang="en-US" sz="4400" noProof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3"/>
          <p:cNvSpPr/>
          <p:nvPr/>
        </p:nvSpPr>
        <p:spPr>
          <a:xfrm>
            <a:off x="431998" y="1098550"/>
            <a:ext cx="11329789" cy="53292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13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noProof="1"/>
              <a:t>bbv template EN</a:t>
            </a:r>
          </a:p>
        </p:txBody>
      </p:sp>
      <p:sp>
        <p:nvSpPr>
          <p:cNvPr id="916" name="Google Shape;916;p13"/>
          <p:cNvSpPr txBox="1"/>
          <p:nvPr/>
        </p:nvSpPr>
        <p:spPr>
          <a:xfrm>
            <a:off x="864000" y="4246162"/>
            <a:ext cx="104688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 b="1" i="0" u="none" strike="noStrike" cap="none" noProof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How-to guides</a:t>
            </a:r>
            <a:endParaRPr lang="en-US" noProof="1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bv template EN">
  <a:themeElements>
    <a:clrScheme name="Custom 418">
      <a:dk1>
        <a:srgbClr val="333333"/>
      </a:dk1>
      <a:lt1>
        <a:srgbClr val="FFFFFF"/>
      </a:lt1>
      <a:dk2>
        <a:srgbClr val="CC071E"/>
      </a:dk2>
      <a:lt2>
        <a:srgbClr val="707173"/>
      </a:lt2>
      <a:accent1>
        <a:srgbClr val="707173"/>
      </a:accent1>
      <a:accent2>
        <a:srgbClr val="9C9E9F"/>
      </a:accent2>
      <a:accent3>
        <a:srgbClr val="B1B2B4"/>
      </a:accent3>
      <a:accent4>
        <a:srgbClr val="C6C7C8"/>
      </a:accent4>
      <a:accent5>
        <a:srgbClr val="D9DADB"/>
      </a:accent5>
      <a:accent6>
        <a:srgbClr val="ECECED"/>
      </a:accent6>
      <a:hlink>
        <a:srgbClr val="333333"/>
      </a:hlink>
      <a:folHlink>
        <a:srgbClr val="3333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13267</TotalTime>
  <Words>721</Words>
  <Application>Microsoft Office PowerPoint</Application>
  <PresentationFormat>Widescreen</PresentationFormat>
  <Paragraphs>130</Paragraphs>
  <Slides>17</Slides>
  <Notes>16</Notes>
  <HiddenSlides>9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Segoe UI Semibold</vt:lpstr>
      <vt:lpstr>bbv template EN</vt:lpstr>
      <vt:lpstr>think-cell Slide</vt:lpstr>
      <vt:lpstr>PowerPoint Presentation</vt:lpstr>
      <vt:lpstr>YPP 4th</vt:lpstr>
      <vt:lpstr>Presentation on Trello Functionalities</vt:lpstr>
      <vt:lpstr>Agenda</vt:lpstr>
      <vt:lpstr>INTRODUCTION</vt:lpstr>
      <vt:lpstr>Introduction</vt:lpstr>
      <vt:lpstr>Q&amp;A</vt:lpstr>
      <vt:lpstr>PowerPoint Presentation</vt:lpstr>
      <vt:lpstr>bbv template EN</vt:lpstr>
      <vt:lpstr>bbv Master layouts &amp; slide library</vt:lpstr>
      <vt:lpstr>Transfer of existing slides into the new Master</vt:lpstr>
      <vt:lpstr>Change icon colour</vt:lpstr>
      <vt:lpstr>Insert image into placeholder</vt:lpstr>
      <vt:lpstr>Insert image into mock-up screen (mobile/laptop)</vt:lpstr>
      <vt:lpstr>bbv template EN</vt:lpstr>
      <vt:lpstr>Working area, guides &amp; ruler</vt:lpstr>
      <vt:lpstr>bbv colour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Dao Trong Vo</dc:creator>
  <cp:lastModifiedBy>VÕ TRẦN QUANG THÔNG</cp:lastModifiedBy>
  <cp:revision>204</cp:revision>
  <dcterms:created xsi:type="dcterms:W3CDTF">2025-07-10T03:51:23Z</dcterms:created>
  <dcterms:modified xsi:type="dcterms:W3CDTF">2025-08-23T11:27:06Z</dcterms:modified>
</cp:coreProperties>
</file>