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463" y="1149752"/>
            <a:ext cx="27777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GUI (graphic user interface)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Extensive built in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Heavier, uses more memory and cpu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Limited automation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940200" y="1836375"/>
            <a:ext cx="1070100" cy="1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Linux, MaxOS, Windows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Performs packet analysis and capturing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998288" y="1149752"/>
            <a:ext cx="27777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command line interface (CLI)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Limited built in analysis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Light weight, limited cpu usage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 be scripted bash/python for automation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