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virustotal.com/gui/ip-address/104.115.151.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Yes, over 50 vendors have flagged it as malware. Sandbox analysis by multiples sources also list this as malware.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Execution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TA0002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Persistence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TA0003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Privilege Escalation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TA0004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Defense Evasion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TA0005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Credential Access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TA0006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Discovery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TA0007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Collection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TA0009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and Control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TA0011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Impact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TA0040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CAPE sandbox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a-0001.a-afdentry.net.trafficmanager.net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161625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104.115.151.81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Authentihash: 019439328ea87e4559b653ad7df933d20623bdd00d3793abc7ff35e57db24853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