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30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8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D678-E3E8-441E-BB30-59EE82B0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2C96C-B745-42FC-9AAE-0D2FF432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1869-8A0B-4379-8E8C-CE18C783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8676-AAAD-4A6B-903A-21F2EC6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F570-FE60-420C-B55B-AA1B6DA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6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0825-C293-412F-9999-3F5A5F09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8CEA-6AE5-4E54-B765-F79C147C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9670-68FE-4B69-831C-E0F85FB9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79DA-0ED8-4144-BBBB-5C27036B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D8D9-78EA-4688-918A-D48961B9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AE5C-A075-455F-9058-1494365F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501A5-FDAB-48A7-921E-3D931A12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ED5B-837E-44FC-B6A7-8A6607F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84D6-ABF7-4BA9-BFF9-340B1346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E40C-5934-4E7C-B920-14FF5564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7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601A-6F1A-420E-949A-73AC4A4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469A-42F5-4CDA-92EF-24B78036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DAA4-2824-4FB4-8402-738E7F1C1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C457-7851-43D9-9A07-8F766FDE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81BD-EAA4-44E2-9E2D-72359F86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0516F-1E9E-45E6-9CEF-713E243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3E6-065E-41BE-90A5-22716BAE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F270-09C6-4594-9DF7-98338BB2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5D89-9A1A-4DE9-8EF9-7BCA0235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93193-7669-466E-B783-CAB942AC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D6486-8550-4F01-9B04-1CBF3B038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E2F25-1471-4D05-8AB6-EA0948DD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1BD6F-DF36-4CDF-96EA-EF5FC23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BBDE9-9BE3-4062-83D9-515D2B98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F99B-F6FA-4A1A-AAF4-7DE88EF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17C15-B50D-448C-985B-B09D41FA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687F6-0CF4-4982-B4A3-0C0B6796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F061E-A2F7-4277-81AC-2D188089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2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D587-9CA8-48AF-AEF5-477438A9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2E3F1-CD36-4624-818C-6E2C3D4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F1ABF-5423-4DDF-BA29-F717F81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85D-6B31-4DB4-95BA-346BA92B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97E4-7F12-4807-B24A-8F80B904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E1EF-7768-449C-85CD-C8D20EAAD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0A71-32D3-4B82-9547-FB297F4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6954-0057-4B85-90C1-97B12C73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A5A0-1D8F-4C72-A12E-409C34B4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5DAD-8098-44B1-AF9D-380A40C1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938CA-09DE-4F05-B6E9-6572BABE6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68019-2866-4015-8365-2ED6EFA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79CA-E507-4739-B77B-71C8C406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73B-1264-4897-9520-17C3629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DDB5-420B-43DF-8D4C-1858DC8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6190-5C17-46C6-976B-EA10E672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90449-4C0E-4893-BA8F-A6B36855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32B8-0E66-4AFA-9698-F454356F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92A0-C2FC-420F-BC71-9AC98239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9E70-7138-4E29-875F-29EF4FE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2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B878-D307-469C-9823-23AB905CA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B50A-95EB-4B70-84B9-179F5CC96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7305-5034-4B60-8435-65D0D803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5A13-5CA9-4D8E-95B9-5C51D752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B95B-5700-48BF-9E74-8048C763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6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22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7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800CA-C43A-4C3E-9E60-930E0ED3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A739-233E-475B-BE21-F5986B21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7751-F1FC-4EB8-84EC-81AB220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A4C7-9AF6-459F-98BC-4D6D99BB4E1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C494-910A-4B28-99FF-DB80CEE79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F10A-49D5-4F8C-B016-AFBBB84A3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BCAA-14D2-4A84-BA2A-8F67E32E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0075F7-5131-4E5B-830E-FAEE7BB3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85" y="1094205"/>
            <a:ext cx="3793678" cy="3349641"/>
          </a:xfrm>
          <a:solidFill>
            <a:srgbClr val="0070C0"/>
          </a:solidFill>
        </p:spPr>
        <p:txBody>
          <a:bodyPr/>
          <a:lstStyle/>
          <a:p>
            <a:r>
              <a:rPr lang="en-US" sz="4400">
                <a:solidFill>
                  <a:srgbClr val="FFFF00"/>
                </a:solidFill>
              </a:rPr>
              <a:t>Secure Programming </a:t>
            </a:r>
            <a:r>
              <a:rPr lang="en-US" sz="2800"/>
              <a:t>– Final Project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610D4B-3B2E-4828-9C65-6C6DBDF2E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85" y="5015715"/>
            <a:ext cx="3793678" cy="1037760"/>
          </a:xfrm>
          <a:solidFill>
            <a:srgbClr val="0070C0"/>
          </a:solidFill>
        </p:spPr>
        <p:txBody>
          <a:bodyPr/>
          <a:lstStyle/>
          <a:p>
            <a:r>
              <a:rPr lang="en-US"/>
              <a:t>Truong Quoc Thong (leader)</a:t>
            </a:r>
          </a:p>
          <a:p>
            <a:r>
              <a:rPr lang="en-US"/>
              <a:t>Luu Thao Vi</a:t>
            </a:r>
          </a:p>
        </p:txBody>
      </p:sp>
    </p:spTree>
    <p:extLst>
      <p:ext uri="{BB962C8B-B14F-4D97-AF65-F5344CB8AC3E}">
        <p14:creationId xmlns:p14="http://schemas.microsoft.com/office/powerpoint/2010/main" val="394307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AF8E-0159-4122-9622-3EEE66E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text, sign, traffic light&#10;&#10;Description generated with high confidence">
            <a:extLst>
              <a:ext uri="{FF2B5EF4-FFF2-40B4-BE49-F238E27FC236}">
                <a16:creationId xmlns:a16="http://schemas.microsoft.com/office/drawing/2014/main" id="{E5BB9BFC-1B55-4FC6-B253-F50D7AF7B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151"/>
            <a:ext cx="12212756" cy="4361698"/>
          </a:xfrm>
        </p:spPr>
      </p:pic>
      <p:pic>
        <p:nvPicPr>
          <p:cNvPr id="13" name="Picture 12" descr="A person in a black shirt&#10;&#10;Description generated with very high confidence">
            <a:extLst>
              <a:ext uri="{FF2B5EF4-FFF2-40B4-BE49-F238E27FC236}">
                <a16:creationId xmlns:a16="http://schemas.microsoft.com/office/drawing/2014/main" id="{22DD15C3-547E-419F-BA97-C894FB17D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7" y="0"/>
            <a:ext cx="12202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4EC5-C2EE-4B6D-9D3F-F9A49D18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andara" panose="020E0502030303020204" pitchFamily="34" charset="0"/>
              </a:rPr>
              <a:t>Software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8BCF8C-B8D3-49C1-A041-C4908F8562C5}"/>
              </a:ext>
            </a:extLst>
          </p:cNvPr>
          <p:cNvSpPr/>
          <p:nvPr/>
        </p:nvSpPr>
        <p:spPr>
          <a:xfrm>
            <a:off x="2215661" y="1775870"/>
            <a:ext cx="233582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Encryption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A7AFA8-FDB1-4A34-A3B1-CADF3F4493F9}"/>
              </a:ext>
            </a:extLst>
          </p:cNvPr>
          <p:cNvSpPr/>
          <p:nvPr/>
        </p:nvSpPr>
        <p:spPr>
          <a:xfrm>
            <a:off x="4796979" y="1690687"/>
            <a:ext cx="2335820" cy="1410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Send data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D0702E-D90A-4668-A8A2-D8C64B88A214}"/>
              </a:ext>
            </a:extLst>
          </p:cNvPr>
          <p:cNvSpPr/>
          <p:nvPr/>
        </p:nvSpPr>
        <p:spPr>
          <a:xfrm>
            <a:off x="7739699" y="1618914"/>
            <a:ext cx="2236640" cy="1410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Decryption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650C-57A5-40DD-BD52-EA8EBA5D710E}"/>
              </a:ext>
            </a:extLst>
          </p:cNvPr>
          <p:cNvSpPr/>
          <p:nvPr/>
        </p:nvSpPr>
        <p:spPr>
          <a:xfrm>
            <a:off x="4621236" y="4098324"/>
            <a:ext cx="2083288" cy="92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Software 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FA9F0-3C16-40CB-A488-13AA06DF0E46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383571" y="3101433"/>
            <a:ext cx="2279309" cy="9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5A12DF-9CB3-4CAA-9D01-94F0588C1EC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662880" y="3101433"/>
            <a:ext cx="302009" cy="9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FAEF3-311B-4C58-930F-6B62395ACDA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5662880" y="3029659"/>
            <a:ext cx="3195139" cy="10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68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4EC5-C2EE-4B6D-9D3F-F9A49D18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Encryption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8BCF8C-B8D3-49C1-A041-C4908F8562C5}"/>
              </a:ext>
            </a:extLst>
          </p:cNvPr>
          <p:cNvSpPr/>
          <p:nvPr/>
        </p:nvSpPr>
        <p:spPr>
          <a:xfrm>
            <a:off x="154761" y="2013112"/>
            <a:ext cx="1634066" cy="104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A7AFA8-FDB1-4A34-A3B1-CADF3F4493F9}"/>
              </a:ext>
            </a:extLst>
          </p:cNvPr>
          <p:cNvSpPr/>
          <p:nvPr/>
        </p:nvSpPr>
        <p:spPr>
          <a:xfrm>
            <a:off x="2391404" y="2114713"/>
            <a:ext cx="1634066" cy="104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D0702E-D90A-4668-A8A2-D8C64B88A214}"/>
              </a:ext>
            </a:extLst>
          </p:cNvPr>
          <p:cNvSpPr/>
          <p:nvPr/>
        </p:nvSpPr>
        <p:spPr>
          <a:xfrm>
            <a:off x="4721757" y="2120574"/>
            <a:ext cx="1634066" cy="104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650C-57A5-40DD-BD52-EA8EBA5D710E}"/>
              </a:ext>
            </a:extLst>
          </p:cNvPr>
          <p:cNvSpPr/>
          <p:nvPr/>
        </p:nvSpPr>
        <p:spPr>
          <a:xfrm>
            <a:off x="4494763" y="3731885"/>
            <a:ext cx="2083288" cy="92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Encrypted Text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FA9F0-3C16-40CB-A488-13AA06DF0E46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971794" y="3062979"/>
            <a:ext cx="4564613" cy="66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5A12DF-9CB3-4CAA-9D01-94F0588C1EC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8437" y="3164580"/>
            <a:ext cx="2327970" cy="56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FAEF3-311B-4C58-930F-6B62395ACDA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5536407" y="3170441"/>
            <a:ext cx="2383" cy="56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5C9EFCEE-C01A-4F50-9245-986CA2E9DD70}"/>
              </a:ext>
            </a:extLst>
          </p:cNvPr>
          <p:cNvSpPr/>
          <p:nvPr/>
        </p:nvSpPr>
        <p:spPr>
          <a:xfrm>
            <a:off x="4494763" y="5485340"/>
            <a:ext cx="2285511" cy="10075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HashMD5</a:t>
            </a:r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09CB0AA-E895-432A-992F-51B3DE49DC4D}"/>
              </a:ext>
            </a:extLst>
          </p:cNvPr>
          <p:cNvSpPr/>
          <p:nvPr/>
        </p:nvSpPr>
        <p:spPr>
          <a:xfrm>
            <a:off x="8751644" y="5462342"/>
            <a:ext cx="1784351" cy="10075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 Text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32A35F-8EA5-4464-B16C-8A7A78003D1C}"/>
              </a:ext>
            </a:extLst>
          </p:cNvPr>
          <p:cNvSpPr/>
          <p:nvPr/>
        </p:nvSpPr>
        <p:spPr>
          <a:xfrm>
            <a:off x="5438109" y="4663503"/>
            <a:ext cx="342900" cy="784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8E08878-3DC1-4617-9C42-BBC52B75D244}"/>
              </a:ext>
            </a:extLst>
          </p:cNvPr>
          <p:cNvSpPr/>
          <p:nvPr/>
        </p:nvSpPr>
        <p:spPr>
          <a:xfrm>
            <a:off x="7179383" y="5804468"/>
            <a:ext cx="1281783" cy="3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B1DD5B8C-96C5-4C86-B1A9-63DAAA39D85E}"/>
              </a:ext>
            </a:extLst>
          </p:cNvPr>
          <p:cNvSpPr/>
          <p:nvPr/>
        </p:nvSpPr>
        <p:spPr>
          <a:xfrm>
            <a:off x="8601930" y="3062979"/>
            <a:ext cx="2083776" cy="1027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1122F4-E6DA-4582-8992-FEFD863CDAF4}"/>
              </a:ext>
            </a:extLst>
          </p:cNvPr>
          <p:cNvSpPr/>
          <p:nvPr/>
        </p:nvSpPr>
        <p:spPr>
          <a:xfrm rot="16200000">
            <a:off x="9002927" y="4559351"/>
            <a:ext cx="1281783" cy="3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BB696D-AFBD-4B08-B2F0-417D1252E1BF}"/>
              </a:ext>
            </a:extLst>
          </p:cNvPr>
          <p:cNvSpPr/>
          <p:nvPr/>
        </p:nvSpPr>
        <p:spPr>
          <a:xfrm>
            <a:off x="7003242" y="2114713"/>
            <a:ext cx="1634066" cy="104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text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8171FE-EB66-40DC-BA3B-1CAD3E90B108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5538790" y="3164580"/>
            <a:ext cx="2281485" cy="5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96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28BF-8C69-4F5F-932D-7BF30360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data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D28943A-503C-4F3F-B718-BFE1528A7842}"/>
              </a:ext>
            </a:extLst>
          </p:cNvPr>
          <p:cNvSpPr/>
          <p:nvPr/>
        </p:nvSpPr>
        <p:spPr>
          <a:xfrm>
            <a:off x="2855742" y="2814062"/>
            <a:ext cx="1693333" cy="6011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FinalText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C32913-2C17-4F08-86B7-219208116A27}"/>
              </a:ext>
            </a:extLst>
          </p:cNvPr>
          <p:cNvCxnSpPr>
            <a:cxnSpLocks/>
          </p:cNvCxnSpPr>
          <p:nvPr/>
        </p:nvCxnSpPr>
        <p:spPr>
          <a:xfrm>
            <a:off x="2855742" y="3724030"/>
            <a:ext cx="569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DFEBF601-BF62-488F-8770-774DF3971C3A}"/>
              </a:ext>
            </a:extLst>
          </p:cNvPr>
          <p:cNvSpPr/>
          <p:nvPr/>
        </p:nvSpPr>
        <p:spPr>
          <a:xfrm>
            <a:off x="895839" y="3114628"/>
            <a:ext cx="1693333" cy="104983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EDE48875-2EAD-4C12-883F-8FA3D1018E10}"/>
              </a:ext>
            </a:extLst>
          </p:cNvPr>
          <p:cNvSpPr/>
          <p:nvPr/>
        </p:nvSpPr>
        <p:spPr>
          <a:xfrm>
            <a:off x="8819727" y="3199111"/>
            <a:ext cx="1693333" cy="104983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6333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92 L 0.3321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1EEE-EBEE-4B94-A3A0-4A2C250B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367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Decryption</a:t>
            </a:r>
            <a:r>
              <a:rPr lang="en-US">
                <a:solidFill>
                  <a:schemeClr val="accent4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B7B5AED-419B-4B39-9DA6-B6BCEF7F5184}"/>
              </a:ext>
            </a:extLst>
          </p:cNvPr>
          <p:cNvSpPr/>
          <p:nvPr/>
        </p:nvSpPr>
        <p:spPr>
          <a:xfrm>
            <a:off x="3919399" y="1558497"/>
            <a:ext cx="1693333" cy="60113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FinalText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BE6A7-DF5C-4CA0-A0B4-D3F00E8C73E4}"/>
              </a:ext>
            </a:extLst>
          </p:cNvPr>
          <p:cNvSpPr txBox="1"/>
          <p:nvPr/>
        </p:nvSpPr>
        <p:spPr>
          <a:xfrm>
            <a:off x="838199" y="2774983"/>
            <a:ext cx="3213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Encrypted text</a:t>
            </a:r>
          </a:p>
          <a:p>
            <a:r>
              <a:rPr lang="en-US" sz="2800"/>
              <a:t>Date time</a:t>
            </a:r>
          </a:p>
          <a:p>
            <a:r>
              <a:rPr lang="en-US" sz="2800"/>
              <a:t>Key</a:t>
            </a:r>
          </a:p>
          <a:p>
            <a:r>
              <a:rPr lang="en-US" sz="2800"/>
              <a:t>Padding value</a:t>
            </a:r>
          </a:p>
          <a:p>
            <a:r>
              <a:rPr lang="en-US" sz="2800"/>
              <a:t>MD5 Encrypted text</a:t>
            </a:r>
          </a:p>
          <a:p>
            <a:endParaRPr lang="en-US" sz="2800"/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714D4-F637-48D7-BF72-7C0D96BD8D67}"/>
              </a:ext>
            </a:extLst>
          </p:cNvPr>
          <p:cNvSpPr txBox="1"/>
          <p:nvPr/>
        </p:nvSpPr>
        <p:spPr>
          <a:xfrm>
            <a:off x="6649329" y="601813"/>
            <a:ext cx="332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MD5 Encrypted text</a:t>
            </a:r>
            <a:endParaRPr lang="en-US" sz="2800" dirty="0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06AB2F3E-F676-4B38-9747-2793C5EF9507}"/>
              </a:ext>
            </a:extLst>
          </p:cNvPr>
          <p:cNvSpPr/>
          <p:nvPr/>
        </p:nvSpPr>
        <p:spPr>
          <a:xfrm>
            <a:off x="7559904" y="1003736"/>
            <a:ext cx="932888" cy="4186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2A1C9-79F1-4FB3-9FF5-815F95CAD158}"/>
              </a:ext>
            </a:extLst>
          </p:cNvPr>
          <p:cNvSpPr txBox="1"/>
          <p:nvPr/>
        </p:nvSpPr>
        <p:spPr>
          <a:xfrm>
            <a:off x="6368246" y="1356903"/>
            <a:ext cx="391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Hash MD5 Encrypted text</a:t>
            </a:r>
            <a:endParaRPr lang="en-US" sz="28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B50DE78-8ED7-4606-89C6-0636E81664DF}"/>
              </a:ext>
            </a:extLst>
          </p:cNvPr>
          <p:cNvSpPr/>
          <p:nvPr/>
        </p:nvSpPr>
        <p:spPr>
          <a:xfrm>
            <a:off x="7859335" y="1890620"/>
            <a:ext cx="387499" cy="610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BE38F-A42C-4778-AA50-5BB6353D7B95}"/>
              </a:ext>
            </a:extLst>
          </p:cNvPr>
          <p:cNvSpPr txBox="1"/>
          <p:nvPr/>
        </p:nvSpPr>
        <p:spPr>
          <a:xfrm>
            <a:off x="6943951" y="2449541"/>
            <a:ext cx="233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Decrypted text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3FD1C-4D8E-4519-8369-D6492070E592}"/>
              </a:ext>
            </a:extLst>
          </p:cNvPr>
          <p:cNvSpPr txBox="1"/>
          <p:nvPr/>
        </p:nvSpPr>
        <p:spPr>
          <a:xfrm>
            <a:off x="6722833" y="3212355"/>
            <a:ext cx="32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MD5 Encrypted text</a:t>
            </a:r>
            <a:endParaRPr lang="en-US" sz="2800" dirty="0"/>
          </a:p>
        </p:txBody>
      </p:sp>
      <p:sp>
        <p:nvSpPr>
          <p:cNvPr id="16" name="Not Equal 15">
            <a:extLst>
              <a:ext uri="{FF2B5EF4-FFF2-40B4-BE49-F238E27FC236}">
                <a16:creationId xmlns:a16="http://schemas.microsoft.com/office/drawing/2014/main" id="{F74B5A70-EB4C-445B-BFED-082ACA13565A}"/>
              </a:ext>
            </a:extLst>
          </p:cNvPr>
          <p:cNvSpPr/>
          <p:nvPr/>
        </p:nvSpPr>
        <p:spPr>
          <a:xfrm>
            <a:off x="7439431" y="3804565"/>
            <a:ext cx="1173834" cy="270183"/>
          </a:xfrm>
          <a:prstGeom prst="mathNotEqual">
            <a:avLst>
              <a:gd name="adj1" fmla="val 23520"/>
              <a:gd name="adj2" fmla="val 660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3B23A-3010-40F7-B8DA-7076AC371FE7}"/>
              </a:ext>
            </a:extLst>
          </p:cNvPr>
          <p:cNvSpPr txBox="1"/>
          <p:nvPr/>
        </p:nvSpPr>
        <p:spPr>
          <a:xfrm>
            <a:off x="6288399" y="4162227"/>
            <a:ext cx="391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Hash MD5 Encrypted text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0D9A6-422B-47B3-8F1F-F5B84D97F4D3}"/>
              </a:ext>
            </a:extLst>
          </p:cNvPr>
          <p:cNvSpPr txBox="1"/>
          <p:nvPr/>
        </p:nvSpPr>
        <p:spPr>
          <a:xfrm>
            <a:off x="6943950" y="5331044"/>
            <a:ext cx="233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Text changed</a:t>
            </a:r>
            <a:endParaRPr lang="en-US" sz="2800" dirty="0"/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4681D9E6-05B8-4CE6-BE44-40BBD3E8EB8B}"/>
              </a:ext>
            </a:extLst>
          </p:cNvPr>
          <p:cNvSpPr/>
          <p:nvPr/>
        </p:nvSpPr>
        <p:spPr>
          <a:xfrm>
            <a:off x="838200" y="1399704"/>
            <a:ext cx="1693333" cy="104983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EC729-EDC7-452B-B2DB-3D93BFAE2256}"/>
              </a:ext>
            </a:extLst>
          </p:cNvPr>
          <p:cNvSpPr/>
          <p:nvPr/>
        </p:nvSpPr>
        <p:spPr>
          <a:xfrm>
            <a:off x="2848588" y="1791300"/>
            <a:ext cx="814137" cy="238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03553E9-566A-4A84-821A-BE8F1ABC4321}"/>
              </a:ext>
            </a:extLst>
          </p:cNvPr>
          <p:cNvSpPr/>
          <p:nvPr/>
        </p:nvSpPr>
        <p:spPr>
          <a:xfrm>
            <a:off x="7859334" y="4644319"/>
            <a:ext cx="387499" cy="610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0017 0.414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4" grpId="1" animBg="1"/>
      <p:bldP spid="4" grpId="2" animBg="1"/>
      <p:bldP spid="5" grpId="1"/>
      <p:bldP spid="5" grpId="2"/>
      <p:bldP spid="10" grpId="0"/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/>
      <p:bldP spid="19" grpId="0"/>
      <p:bldP spid="20" grpId="0" animBg="1"/>
      <p:bldP spid="20" grpId="1" animBg="1"/>
      <p:bldP spid="21" grpId="0" animBg="1"/>
      <p:bldP spid="21" grpId="1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E58-0FC9-4F9E-8E1C-D78006D0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andara" panose="020E0502030303020204" pitchFamily="34" charset="0"/>
              </a:rPr>
              <a:t>Instructions for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A7D9-1A0D-44D3-820F-6C2A8FFA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</a:t>
            </a:r>
            <a:r>
              <a:rPr lang="en-US" i="1"/>
              <a:t>Get IP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i="1">
                <a:sym typeface="Wingdings" panose="05000000000000000000" pitchFamily="2" charset="2"/>
              </a:rPr>
              <a:t>Connect</a:t>
            </a:r>
            <a:r>
              <a:rPr lang="en-US">
                <a:sym typeface="Wingdings" panose="05000000000000000000" pitchFamily="2" charset="2"/>
              </a:rPr>
              <a:t>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0EB37-7C52-4B1F-98A6-56EC9EC2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06" y="1223109"/>
            <a:ext cx="5973994" cy="274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063A6-3200-49C4-B780-34D20932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06" y="3963403"/>
            <a:ext cx="5973994" cy="249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47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E58-0FC9-4F9E-8E1C-D78006D0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andara" panose="020E0502030303020204" pitchFamily="34" charset="0"/>
              </a:rPr>
              <a:t>Instructions for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A7D9-1A0D-44D3-820F-6C2A8FFA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00754" cy="4351338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i="1"/>
              <a:t>Generate key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Type text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7D7D8-888A-4031-BE20-8E25C883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68" y="1315843"/>
            <a:ext cx="6224032" cy="286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AFFFF-6747-4DAB-9A51-F1717D21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68" y="4178105"/>
            <a:ext cx="6224032" cy="25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E58-0FC9-4F9E-8E1C-D78006D0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andara" panose="020E0502030303020204" pitchFamily="34" charset="0"/>
              </a:rPr>
              <a:t>Instructions for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A7D9-1A0D-44D3-820F-6C2A8FFA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30042" cy="4351338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i="1"/>
              <a:t>Encrypt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Click </a:t>
            </a:r>
            <a:r>
              <a:rPr lang="en-US" i="1">
                <a:sym typeface="Wingdings" panose="05000000000000000000" pitchFamily="2" charset="2"/>
              </a:rPr>
              <a:t>Send</a:t>
            </a:r>
            <a:endParaRPr lang="en-US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73237-4BE2-48C4-851E-28317035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44" y="1315842"/>
            <a:ext cx="6185556" cy="2848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A0933-EA63-4B9F-87D3-AF3FB77B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42" y="4164039"/>
            <a:ext cx="6185557" cy="25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7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E58-0FC9-4F9E-8E1C-D78006D0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andara" panose="020E0502030303020204" pitchFamily="34" charset="0"/>
              </a:rPr>
              <a:t>Instructions for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A7D9-1A0D-44D3-820F-6C2A8FFA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7018" cy="4351338"/>
          </a:xfrm>
        </p:spPr>
        <p:txBody>
          <a:bodyPr/>
          <a:lstStyle/>
          <a:p>
            <a:r>
              <a:rPr lang="en-US"/>
              <a:t>Whether data has been modified since creation?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Type text </a:t>
            </a:r>
            <a:r>
              <a:rPr lang="en-US">
                <a:sym typeface="Wingdings" panose="05000000000000000000" pitchFamily="2" charset="2"/>
              </a:rPr>
              <a:t> Click </a:t>
            </a:r>
            <a:r>
              <a:rPr lang="en-US" i="1">
                <a:sym typeface="Wingdings" panose="05000000000000000000" pitchFamily="2" charset="2"/>
              </a:rPr>
              <a:t>Encrypt + Characters</a:t>
            </a:r>
            <a:r>
              <a:rPr lang="en-US">
                <a:sym typeface="Wingdings" panose="05000000000000000000" pitchFamily="2" charset="2"/>
              </a:rPr>
              <a:t>  Click </a:t>
            </a:r>
            <a:r>
              <a:rPr lang="en-US" i="1">
                <a:sym typeface="Wingdings" panose="05000000000000000000" pitchFamily="2" charset="2"/>
              </a:rPr>
              <a:t>Send</a:t>
            </a: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7766F-370C-4758-8430-1A9D2060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4" y="1312179"/>
            <a:ext cx="6290636" cy="262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6FA57-3800-40DB-AD6F-B68DA0A4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64" y="3938955"/>
            <a:ext cx="6290636" cy="29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2782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149</TotalTime>
  <Words>116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Century Schoolbook</vt:lpstr>
      <vt:lpstr>Corbel</vt:lpstr>
      <vt:lpstr>Courier New</vt:lpstr>
      <vt:lpstr>Wingdings</vt:lpstr>
      <vt:lpstr>Feathered</vt:lpstr>
      <vt:lpstr>Office Theme</vt:lpstr>
      <vt:lpstr>Secure Programming – Final Project</vt:lpstr>
      <vt:lpstr>Software Architecture</vt:lpstr>
      <vt:lpstr>Encryption</vt:lpstr>
      <vt:lpstr>Send data</vt:lpstr>
      <vt:lpstr>Decryption </vt:lpstr>
      <vt:lpstr>Instructions for use </vt:lpstr>
      <vt:lpstr>Instructions for use </vt:lpstr>
      <vt:lpstr>Instructions for use </vt:lpstr>
      <vt:lpstr>Instructions for use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 – Final Project</dc:title>
  <dc:creator>VI LUU THAO</dc:creator>
  <cp:lastModifiedBy>VI LUU THAO</cp:lastModifiedBy>
  <cp:revision>17</cp:revision>
  <dcterms:created xsi:type="dcterms:W3CDTF">2018-05-14T04:29:37Z</dcterms:created>
  <dcterms:modified xsi:type="dcterms:W3CDTF">2018-05-19T13:14:36Z</dcterms:modified>
</cp:coreProperties>
</file>