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2"/>
  </p:notesMasterIdLst>
  <p:handoutMasterIdLst>
    <p:handoutMasterId r:id="rId13"/>
  </p:handoutMasterIdLst>
  <p:sldIdLst>
    <p:sldId id="747" r:id="rId2"/>
    <p:sldId id="943" r:id="rId3"/>
    <p:sldId id="729" r:id="rId4"/>
    <p:sldId id="944" r:id="rId5"/>
    <p:sldId id="945" r:id="rId6"/>
    <p:sldId id="949" r:id="rId7"/>
    <p:sldId id="946" r:id="rId8"/>
    <p:sldId id="947" r:id="rId9"/>
    <p:sldId id="948" r:id="rId10"/>
    <p:sldId id="94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6116" autoAdjust="0"/>
  </p:normalViewPr>
  <p:slideViewPr>
    <p:cSldViewPr>
      <p:cViewPr varScale="1">
        <p:scale>
          <a:sx n="64" d="100"/>
          <a:sy n="64" d="100"/>
        </p:scale>
        <p:origin x="176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3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28600" y="2438400"/>
            <a:ext cx="5562600" cy="1524000"/>
          </a:xfrm>
        </p:spPr>
        <p:txBody>
          <a:bodyPr>
            <a:noAutofit/>
          </a:bodyPr>
          <a:lstStyle/>
          <a:p>
            <a:r>
              <a:rPr lang="en-US" sz="4800" b="1" smtClean="0"/>
              <a:t>LẬP TRÌNH</a:t>
            </a:r>
            <a:br>
              <a:rPr lang="en-US" sz="4800" b="1" smtClean="0"/>
            </a:br>
            <a:r>
              <a:rPr lang="en-US" sz="4800" b="1" smtClean="0"/>
              <a:t>HƯỚNG ĐỐI TƯỢNG</a:t>
            </a:r>
            <a:endParaRPr lang="es-ES" sz="4800" b="1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53000"/>
            <a:ext cx="57150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Khoa Công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vi-V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8094" y="3055113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2/15/2016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8800" y="1665516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Giới thiệu chung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800" y="2605314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Thông tin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28800" y="3472091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Tài liệu tham khảo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8800" y="4386491"/>
            <a:ext cx="5410200" cy="665163"/>
            <a:chOff x="1828800" y="4386491"/>
            <a:chExt cx="54102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Đánh giá kết quả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28800" y="5323116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Nội dung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Giới thiệu chung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Môn tiên </a:t>
            </a:r>
            <a:r>
              <a:rPr lang="vi-VN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quyết</a:t>
            </a:r>
            <a:r>
              <a:rPr lang="vi-V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Thông tin </a:t>
            </a:r>
            <a:r>
              <a:rPr lang="vi-VN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vi-V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viên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dạy</a:t>
            </a:r>
            <a:r>
              <a:rPr lang="vi-V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LT: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TH: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Thông tin môn học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Lập trình hướng đối tượng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 tín chỉ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 tiết: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45 tiết lý thuyết;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30 tiết thực hành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Ngôn ngữ thực hành: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Mục tiêu môn học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mtClean="0">
                <a:latin typeface="Arial" pitchFamily="34" charset="0"/>
                <a:cs typeface="Arial" pitchFamily="34" charset="0"/>
              </a:rPr>
              <a:t>rang bị cho sinh viên </a:t>
            </a:r>
            <a:r>
              <a:rPr lang="vi-V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kiến thức và kỹ năng về lập trình hướng đối tượng</a:t>
            </a:r>
            <a:r>
              <a:rPr lang="vi-VN" smtClean="0">
                <a:latin typeface="Arial" pitchFamily="34" charset="0"/>
                <a:cs typeface="Arial" pitchFamily="34" charset="0"/>
              </a:rPr>
              <a:t>, các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nguyên lý cơ bản của thiết kế hướng đối tượng</a:t>
            </a:r>
            <a:r>
              <a:rPr lang="vi-VN" smtClean="0">
                <a:latin typeface="Arial" pitchFamily="34" charset="0"/>
                <a:cs typeface="Arial" pitchFamily="34" charset="0"/>
              </a:rPr>
              <a:t>, các vấn đề căn bản và một số vấn đề nâng cao trong việc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cài đặt các lớp và phương thức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30" name="Picture 6" descr="http://tungnt185.files.wordpress.com/2013/11/110713_0016_ccnguynlc11.png?w=580&amp;h=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648200"/>
            <a:ext cx="3657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Mục tiêu môn học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 descr="http://oopbook.com/wp-content/uploads/2012/08/chapter-9-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53351"/>
            <a:ext cx="6019800" cy="35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latin typeface="Arial" pitchFamily="34" charset="0"/>
                <a:cs typeface="Arial" pitchFamily="34" charset="0"/>
              </a:rPr>
              <a:t>Những </a:t>
            </a:r>
            <a:r>
              <a:rPr lang="vi-VN" smtClean="0">
                <a:latin typeface="Arial" pitchFamily="34" charset="0"/>
                <a:cs typeface="Arial" pitchFamily="34" charset="0"/>
              </a:rPr>
              <a:t>quan niệm nằm sau cây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thừa kế, đa hình</a:t>
            </a:r>
            <a:r>
              <a:rPr lang="vi-VN" smtClean="0">
                <a:latin typeface="Arial" pitchFamily="34" charset="0"/>
                <a:cs typeface="Arial" pitchFamily="34" charset="0"/>
              </a:rPr>
              <a:t>, các tính chất của đối tượng, thừa kế và phân lớp. Cách thức trao đổi và truyền thông giữa các đối tượng.</a:t>
            </a:r>
          </a:p>
        </p:txBody>
      </p:sp>
    </p:spTree>
    <p:extLst>
      <p:ext uri="{BB962C8B-B14F-4D97-AF65-F5344CB8AC3E}">
        <p14:creationId xmlns:p14="http://schemas.microsoft.com/office/powerpoint/2010/main" val="3020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Tài liệu tham khảo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 smtClean="0">
                <a:latin typeface="Arial" pitchFamily="34" charset="0"/>
                <a:cs typeface="Arial" pitchFamily="34" charset="0"/>
              </a:rPr>
              <a:t>[1] </a:t>
            </a:r>
            <a:r>
              <a:rPr lang="vi-VN" sz="2800">
                <a:latin typeface="Arial" pitchFamily="34" charset="0"/>
                <a:cs typeface="Arial" pitchFamily="34" charset="0"/>
              </a:rPr>
              <a:t>C++ và lập trình hướng đối tượng, GS Phạm Văn Ất, Khoa học kỹ thuật, 2000</a:t>
            </a:r>
            <a:endParaRPr lang="vi-VN" sz="280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 smtClean="0">
                <a:latin typeface="Arial" pitchFamily="34" charset="0"/>
                <a:cs typeface="Arial" pitchFamily="34" charset="0"/>
              </a:rPr>
              <a:t>[2] </a:t>
            </a:r>
            <a:r>
              <a:rPr lang="en-US" sz="2800">
                <a:latin typeface="Arial" pitchFamily="34" charset="0"/>
                <a:cs typeface="Arial" pitchFamily="34" charset="0"/>
              </a:rPr>
              <a:t>A Complete Guide to Programming in C++, Ulla Kirch-Prinz and Peter Prinz, Jones and Bartlett Publishers, 2002</a:t>
            </a:r>
            <a:endParaRPr lang="vi-VN" sz="280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 smtClean="0">
                <a:latin typeface="Arial" pitchFamily="34" charset="0"/>
                <a:cs typeface="Arial" pitchFamily="34" charset="0"/>
              </a:rPr>
              <a:t>[3] </a:t>
            </a:r>
            <a:r>
              <a:rPr lang="en-US" sz="2800">
                <a:latin typeface="Arial" pitchFamily="34" charset="0"/>
                <a:cs typeface="Arial" pitchFamily="34" charset="0"/>
              </a:rPr>
              <a:t>The C++ Programming Language, The 3rd Edition, Bjarne Stroustrup, Addison-Wesley Professional, 2003</a:t>
            </a:r>
            <a:endParaRPr lang="vi-VN" sz="2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Đánh giá kết quả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30%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vi-VN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 descr="http://3.bp.blogspot.com/-4zsrSV3S_zw/URqltgTvv2I/AAAAAAAAArs/zS117JzqNzA/s1600/exam-sweat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4495799" cy="48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 môn học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1: Các đặc điểm của C++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2: Tổng quan về lập trình HĐT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3: Lớp và đối tượng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4: Khởi tạo đối tượng, hàm bạn, lớp bạn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5: Tái định nghĩa toán tử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6: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 kế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thừa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 đa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hình</a:t>
            </a:r>
            <a:endParaRPr lang="vi-VN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 số vấn đề khác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12742</TotalTime>
  <Words>419</Words>
  <Application>Microsoft Office PowerPoint</Application>
  <PresentationFormat>On-screen Show (4:3)</PresentationFormat>
  <Paragraphs>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Template</vt:lpstr>
      <vt:lpstr>LẬP TRÌNH HƯỚNG ĐỐI TƯỢNG</vt:lpstr>
      <vt:lpstr>Nội dung</vt:lpstr>
      <vt:lpstr>Giới thiệu chung</vt:lpstr>
      <vt:lpstr>Thông tin môn học</vt:lpstr>
      <vt:lpstr>Mục tiêu môn học</vt:lpstr>
      <vt:lpstr>Mục tiêu môn học</vt:lpstr>
      <vt:lpstr>Tài liệu tham khảo</vt:lpstr>
      <vt:lpstr>Đánh giá kết quả</vt:lpstr>
      <vt:lpstr>Nội dung môn học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Pham Thi Vuong</cp:lastModifiedBy>
  <cp:revision>653</cp:revision>
  <cp:lastPrinted>1601-01-01T00:00:00Z</cp:lastPrinted>
  <dcterms:created xsi:type="dcterms:W3CDTF">1601-01-01T00:00:00Z</dcterms:created>
  <dcterms:modified xsi:type="dcterms:W3CDTF">2016-02-15T07:00:12Z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