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a5b1daf9f2e93c1" providerId="LiveId" clId="{8DAC6982-BA2E-4B9A-9CC6-14FF780559A0}"/>
    <pc:docChg chg="undo redo custSel addSld modSld">
      <pc:chgData name="" userId="8a5b1daf9f2e93c1" providerId="LiveId" clId="{8DAC6982-BA2E-4B9A-9CC6-14FF780559A0}" dt="2025-04-19T03:58:46.916" v="1534"/>
      <pc:docMkLst>
        <pc:docMk/>
      </pc:docMkLst>
      <pc:sldChg chg="addSp delSp modSp modTransition">
        <pc:chgData name="" userId="8a5b1daf9f2e93c1" providerId="LiveId" clId="{8DAC6982-BA2E-4B9A-9CC6-14FF780559A0}" dt="2025-04-03T09:14:05.968" v="952" actId="478"/>
        <pc:sldMkLst>
          <pc:docMk/>
          <pc:sldMk cId="4096547603" sldId="256"/>
        </pc:sldMkLst>
        <pc:spChg chg="mod">
          <ac:chgData name="" userId="8a5b1daf9f2e93c1" providerId="LiveId" clId="{8DAC6982-BA2E-4B9A-9CC6-14FF780559A0}" dt="2025-04-03T08:23:39.521" v="57" actId="1076"/>
          <ac:spMkLst>
            <pc:docMk/>
            <pc:sldMk cId="4096547603" sldId="256"/>
            <ac:spMk id="6" creationId="{680DB82B-E8F4-45FB-B745-9403FBC54B46}"/>
          </ac:spMkLst>
        </pc:spChg>
        <pc:spChg chg="mod">
          <ac:chgData name="" userId="8a5b1daf9f2e93c1" providerId="LiveId" clId="{8DAC6982-BA2E-4B9A-9CC6-14FF780559A0}" dt="2025-04-03T08:24:23.304" v="65" actId="1036"/>
          <ac:spMkLst>
            <pc:docMk/>
            <pc:sldMk cId="4096547603" sldId="256"/>
            <ac:spMk id="13" creationId="{AE1CD18A-7ECC-4B8E-A638-481AA193F85D}"/>
          </ac:spMkLst>
        </pc:spChg>
        <pc:spChg chg="add mod">
          <ac:chgData name="" userId="8a5b1daf9f2e93c1" providerId="LiveId" clId="{8DAC6982-BA2E-4B9A-9CC6-14FF780559A0}" dt="2025-04-03T08:19:41.853" v="41" actId="1037"/>
          <ac:spMkLst>
            <pc:docMk/>
            <pc:sldMk cId="4096547603" sldId="256"/>
            <ac:spMk id="15" creationId="{1833CB74-59CE-49D3-B625-3F2160570CC9}"/>
          </ac:spMkLst>
        </pc:spChg>
        <pc:spChg chg="add mod ord">
          <ac:chgData name="" userId="8a5b1daf9f2e93c1" providerId="LiveId" clId="{8DAC6982-BA2E-4B9A-9CC6-14FF780559A0}" dt="2025-04-03T08:19:57.613" v="43" actId="14100"/>
          <ac:spMkLst>
            <pc:docMk/>
            <pc:sldMk cId="4096547603" sldId="256"/>
            <ac:spMk id="16" creationId="{D6835986-F351-40E5-8148-72ADA6B74DFE}"/>
          </ac:spMkLst>
        </pc:spChg>
        <pc:spChg chg="add mod">
          <ac:chgData name="" userId="8a5b1daf9f2e93c1" providerId="LiveId" clId="{8DAC6982-BA2E-4B9A-9CC6-14FF780559A0}" dt="2025-04-03T08:23:32.740" v="56" actId="1035"/>
          <ac:spMkLst>
            <pc:docMk/>
            <pc:sldMk cId="4096547603" sldId="256"/>
            <ac:spMk id="18" creationId="{14BA7178-5446-4035-B7CB-DA327CA7E031}"/>
          </ac:spMkLst>
        </pc:spChg>
        <pc:spChg chg="add del mod">
          <ac:chgData name="" userId="8a5b1daf9f2e93c1" providerId="LiveId" clId="{8DAC6982-BA2E-4B9A-9CC6-14FF780559A0}" dt="2025-04-03T09:11:58.185" v="877" actId="478"/>
          <ac:spMkLst>
            <pc:docMk/>
            <pc:sldMk cId="4096547603" sldId="256"/>
            <ac:spMk id="19" creationId="{18A21E0E-4AFC-4983-B077-93DC07197E72}"/>
          </ac:spMkLst>
        </pc:spChg>
        <pc:spChg chg="add del mod">
          <ac:chgData name="" userId="8a5b1daf9f2e93c1" providerId="LiveId" clId="{8DAC6982-BA2E-4B9A-9CC6-14FF780559A0}" dt="2025-04-03T09:14:05.968" v="952" actId="478"/>
          <ac:spMkLst>
            <pc:docMk/>
            <pc:sldMk cId="4096547603" sldId="256"/>
            <ac:spMk id="20" creationId="{4E482DF7-6708-4A8F-B64E-1E351170A229}"/>
          </ac:spMkLst>
        </pc:spChg>
        <pc:picChg chg="add mod">
          <ac:chgData name="" userId="8a5b1daf9f2e93c1" providerId="LiveId" clId="{8DAC6982-BA2E-4B9A-9CC6-14FF780559A0}" dt="2025-04-03T08:19:31.927" v="35"/>
          <ac:picMkLst>
            <pc:docMk/>
            <pc:sldMk cId="4096547603" sldId="256"/>
            <ac:picMk id="1026" creationId="{45637F70-6736-4C31-8612-69EBE7C0E103}"/>
          </ac:picMkLst>
        </pc:picChg>
      </pc:sldChg>
      <pc:sldChg chg="addSp delSp modSp modTransition setBg modAnim">
        <pc:chgData name="" userId="8a5b1daf9f2e93c1" providerId="LiveId" clId="{8DAC6982-BA2E-4B9A-9CC6-14FF780559A0}" dt="2025-04-18T08:49:45.708" v="1532" actId="1076"/>
        <pc:sldMkLst>
          <pc:docMk/>
          <pc:sldMk cId="1334724146" sldId="257"/>
        </pc:sldMkLst>
        <pc:spChg chg="add del mod">
          <ac:chgData name="" userId="8a5b1daf9f2e93c1" providerId="LiveId" clId="{8DAC6982-BA2E-4B9A-9CC6-14FF780559A0}" dt="2025-04-18T08:32:29.819" v="1362" actId="478"/>
          <ac:spMkLst>
            <pc:docMk/>
            <pc:sldMk cId="1334724146" sldId="257"/>
            <ac:spMk id="2" creationId="{49F58663-BAD8-4438-BBF3-DFF949A43B0D}"/>
          </ac:spMkLst>
        </pc:spChg>
        <pc:spChg chg="add del mod">
          <ac:chgData name="" userId="8a5b1daf9f2e93c1" providerId="LiveId" clId="{8DAC6982-BA2E-4B9A-9CC6-14FF780559A0}" dt="2025-04-03T08:28:30.538" v="69"/>
          <ac:spMkLst>
            <pc:docMk/>
            <pc:sldMk cId="1334724146" sldId="257"/>
            <ac:spMk id="2" creationId="{D8799EA1-AC86-49A7-B1BF-E526516CE09F}"/>
          </ac:spMkLst>
        </pc:spChg>
        <pc:spChg chg="add del mod">
          <ac:chgData name="" userId="8a5b1daf9f2e93c1" providerId="LiveId" clId="{8DAC6982-BA2E-4B9A-9CC6-14FF780559A0}" dt="2025-04-03T08:31:34.984" v="120" actId="478"/>
          <ac:spMkLst>
            <pc:docMk/>
            <pc:sldMk cId="1334724146" sldId="257"/>
            <ac:spMk id="3" creationId="{7EC541E8-4533-4EB9-B776-35B0C85B2886}"/>
          </ac:spMkLst>
        </pc:spChg>
        <pc:spChg chg="add mod">
          <ac:chgData name="" userId="8a5b1daf9f2e93c1" providerId="LiveId" clId="{8DAC6982-BA2E-4B9A-9CC6-14FF780559A0}" dt="2025-04-18T08:39:27.069" v="1508" actId="2085"/>
          <ac:spMkLst>
            <pc:docMk/>
            <pc:sldMk cId="1334724146" sldId="257"/>
            <ac:spMk id="3" creationId="{DD1C71AE-DF8F-4D15-BC9F-204A9919CDCA}"/>
          </ac:spMkLst>
        </pc:spChg>
        <pc:spChg chg="add del mod">
          <ac:chgData name="" userId="8a5b1daf9f2e93c1" providerId="LiveId" clId="{8DAC6982-BA2E-4B9A-9CC6-14FF780559A0}" dt="2025-04-03T08:33:39.329" v="188" actId="478"/>
          <ac:spMkLst>
            <pc:docMk/>
            <pc:sldMk cId="1334724146" sldId="257"/>
            <ac:spMk id="4" creationId="{F1821283-ED4B-4BD7-AE11-98D10E08DDEC}"/>
          </ac:spMkLst>
        </pc:spChg>
        <pc:spChg chg="add del mod">
          <ac:chgData name="" userId="8a5b1daf9f2e93c1" providerId="LiveId" clId="{8DAC6982-BA2E-4B9A-9CC6-14FF780559A0}" dt="2025-04-03T08:37:25.335" v="266" actId="478"/>
          <ac:spMkLst>
            <pc:docMk/>
            <pc:sldMk cId="1334724146" sldId="257"/>
            <ac:spMk id="5" creationId="{B88A9C36-DF65-4763-8599-E09A56F1EDED}"/>
          </ac:spMkLst>
        </pc:spChg>
        <pc:spChg chg="add del mod">
          <ac:chgData name="" userId="8a5b1daf9f2e93c1" providerId="LiveId" clId="{8DAC6982-BA2E-4B9A-9CC6-14FF780559A0}" dt="2025-04-03T09:16:25.326" v="960" actId="478"/>
          <ac:spMkLst>
            <pc:docMk/>
            <pc:sldMk cId="1334724146" sldId="257"/>
            <ac:spMk id="7" creationId="{926FBEB0-C47E-4059-911E-196F6513A8B3}"/>
          </ac:spMkLst>
        </pc:spChg>
        <pc:spChg chg="add del mod">
          <ac:chgData name="" userId="8a5b1daf9f2e93c1" providerId="LiveId" clId="{8DAC6982-BA2E-4B9A-9CC6-14FF780559A0}" dt="2025-04-18T08:23:31.421" v="1357"/>
          <ac:spMkLst>
            <pc:docMk/>
            <pc:sldMk cId="1334724146" sldId="257"/>
            <ac:spMk id="8" creationId="{B5AE7D3C-CB22-4FB2-BA05-23027970D39D}"/>
          </ac:spMkLst>
        </pc:spChg>
        <pc:graphicFrameChg chg="add del mod">
          <ac:chgData name="" userId="8a5b1daf9f2e93c1" providerId="LiveId" clId="{8DAC6982-BA2E-4B9A-9CC6-14FF780559A0}" dt="2025-04-18T08:38:46.263" v="1507" actId="478"/>
          <ac:graphicFrameMkLst>
            <pc:docMk/>
            <pc:sldMk cId="1334724146" sldId="257"/>
            <ac:graphicFrameMk id="6" creationId="{2126DB05-3A81-4E98-963A-9A900FA6ECE7}"/>
          </ac:graphicFrameMkLst>
        </pc:graphicFrameChg>
        <pc:picChg chg="add mod">
          <ac:chgData name="" userId="8a5b1daf9f2e93c1" providerId="LiveId" clId="{8DAC6982-BA2E-4B9A-9CC6-14FF780559A0}" dt="2025-04-18T08:41:35.855" v="1514" actId="1582"/>
          <ac:picMkLst>
            <pc:docMk/>
            <pc:sldMk cId="1334724146" sldId="257"/>
            <ac:picMk id="7" creationId="{A4B9CD11-27BB-4BC2-8975-3703AA247FD5}"/>
          </ac:picMkLst>
        </pc:picChg>
        <pc:cxnChg chg="add del mod">
          <ac:chgData name="" userId="8a5b1daf9f2e93c1" providerId="LiveId" clId="{8DAC6982-BA2E-4B9A-9CC6-14FF780559A0}" dt="2025-04-18T08:47:25.090" v="1517" actId="478"/>
          <ac:cxnSpMkLst>
            <pc:docMk/>
            <pc:sldMk cId="1334724146" sldId="257"/>
            <ac:cxnSpMk id="5" creationId="{70B73DDC-DE90-4347-961C-9BA31AEA2630}"/>
          </ac:cxnSpMkLst>
        </pc:cxnChg>
        <pc:cxnChg chg="add mod">
          <ac:chgData name="" userId="8a5b1daf9f2e93c1" providerId="LiveId" clId="{8DAC6982-BA2E-4B9A-9CC6-14FF780559A0}" dt="2025-04-18T08:49:45.708" v="1532" actId="1076"/>
          <ac:cxnSpMkLst>
            <pc:docMk/>
            <pc:sldMk cId="1334724146" sldId="257"/>
            <ac:cxnSpMk id="11" creationId="{DFF18B02-036A-469C-9F46-BF9DF8A195CC}"/>
          </ac:cxnSpMkLst>
        </pc:cxnChg>
        <pc:cxnChg chg="add mod">
          <ac:chgData name="" userId="8a5b1daf9f2e93c1" providerId="LiveId" clId="{8DAC6982-BA2E-4B9A-9CC6-14FF780559A0}" dt="2025-04-18T08:49:45.708" v="1532" actId="1076"/>
          <ac:cxnSpMkLst>
            <pc:docMk/>
            <pc:sldMk cId="1334724146" sldId="257"/>
            <ac:cxnSpMk id="14" creationId="{A2AC9572-F307-4A1F-9AEE-BEAD15C23A63}"/>
          </ac:cxnSpMkLst>
        </pc:cxnChg>
        <pc:cxnChg chg="add mod">
          <ac:chgData name="" userId="8a5b1daf9f2e93c1" providerId="LiveId" clId="{8DAC6982-BA2E-4B9A-9CC6-14FF780559A0}" dt="2025-04-18T08:49:45.708" v="1532" actId="1076"/>
          <ac:cxnSpMkLst>
            <pc:docMk/>
            <pc:sldMk cId="1334724146" sldId="257"/>
            <ac:cxnSpMk id="15" creationId="{AC78440B-FCB9-4508-A369-0B00EA530332}"/>
          </ac:cxnSpMkLst>
        </pc:cxnChg>
        <pc:cxnChg chg="add mod">
          <ac:chgData name="" userId="8a5b1daf9f2e93c1" providerId="LiveId" clId="{8DAC6982-BA2E-4B9A-9CC6-14FF780559A0}" dt="2025-04-18T08:49:45.708" v="1532" actId="1076"/>
          <ac:cxnSpMkLst>
            <pc:docMk/>
            <pc:sldMk cId="1334724146" sldId="257"/>
            <ac:cxnSpMk id="16" creationId="{E021D59B-87C2-4E7C-B0DE-2E8553303C72}"/>
          </ac:cxnSpMkLst>
        </pc:cxnChg>
        <pc:cxnChg chg="add mod">
          <ac:chgData name="" userId="8a5b1daf9f2e93c1" providerId="LiveId" clId="{8DAC6982-BA2E-4B9A-9CC6-14FF780559A0}" dt="2025-04-18T08:49:45.708" v="1532" actId="1076"/>
          <ac:cxnSpMkLst>
            <pc:docMk/>
            <pc:sldMk cId="1334724146" sldId="257"/>
            <ac:cxnSpMk id="17" creationId="{1CF60E3F-42D0-417B-B5F1-2B8F0A3C3B46}"/>
          </ac:cxnSpMkLst>
        </pc:cxnChg>
      </pc:sldChg>
      <pc:sldChg chg="addSp delSp modSp add modTransition">
        <pc:chgData name="" userId="8a5b1daf9f2e93c1" providerId="LiveId" clId="{8DAC6982-BA2E-4B9A-9CC6-14FF780559A0}" dt="2025-04-18T08:23:53.488" v="1358"/>
        <pc:sldMkLst>
          <pc:docMk/>
          <pc:sldMk cId="2911598179" sldId="258"/>
        </pc:sldMkLst>
        <pc:spChg chg="add del mod">
          <ac:chgData name="" userId="8a5b1daf9f2e93c1" providerId="LiveId" clId="{8DAC6982-BA2E-4B9A-9CC6-14FF780559A0}" dt="2025-04-18T08:23:53.488" v="1358"/>
          <ac:spMkLst>
            <pc:docMk/>
            <pc:sldMk cId="2911598179" sldId="258"/>
            <ac:spMk id="2" creationId="{A94F7833-C987-485C-A228-95F49D05A174}"/>
          </ac:spMkLst>
        </pc:spChg>
        <pc:spChg chg="add mod ord">
          <ac:chgData name="" userId="8a5b1daf9f2e93c1" providerId="LiveId" clId="{8DAC6982-BA2E-4B9A-9CC6-14FF780559A0}" dt="2025-04-03T10:27:48.158" v="1329"/>
          <ac:spMkLst>
            <pc:docMk/>
            <pc:sldMk cId="2911598179" sldId="258"/>
            <ac:spMk id="4" creationId="{793173D5-804A-4FCB-9E83-91F2C751A5AE}"/>
          </ac:spMkLst>
        </pc:spChg>
        <pc:spChg chg="add mod">
          <ac:chgData name="" userId="8a5b1daf9f2e93c1" providerId="LiveId" clId="{8DAC6982-BA2E-4B9A-9CC6-14FF780559A0}" dt="2025-04-03T10:25:24.745" v="1324" actId="1035"/>
          <ac:spMkLst>
            <pc:docMk/>
            <pc:sldMk cId="2911598179" sldId="258"/>
            <ac:spMk id="5" creationId="{D1A057B3-21A3-4170-BB80-63890AE12FB2}"/>
          </ac:spMkLst>
        </pc:spChg>
        <pc:graphicFrameChg chg="add mod">
          <ac:chgData name="" userId="8a5b1daf9f2e93c1" providerId="LiveId" clId="{8DAC6982-BA2E-4B9A-9CC6-14FF780559A0}" dt="2025-04-03T10:22:05.713" v="1308"/>
          <ac:graphicFrameMkLst>
            <pc:docMk/>
            <pc:sldMk cId="2911598179" sldId="258"/>
            <ac:graphicFrameMk id="3" creationId="{77707814-5EBE-4A9D-9AA9-53246EABA403}"/>
          </ac:graphicFrameMkLst>
        </pc:graphicFrameChg>
      </pc:sldChg>
      <pc:sldChg chg="addSp delSp modSp add">
        <pc:chgData name="" userId="8a5b1daf9f2e93c1" providerId="LiveId" clId="{8DAC6982-BA2E-4B9A-9CC6-14FF780559A0}" dt="2025-04-19T03:58:46.916" v="1534"/>
        <pc:sldMkLst>
          <pc:docMk/>
          <pc:sldMk cId="904560946" sldId="259"/>
        </pc:sldMkLst>
        <pc:spChg chg="add mod">
          <ac:chgData name="" userId="8a5b1daf9f2e93c1" providerId="LiveId" clId="{8DAC6982-BA2E-4B9A-9CC6-14FF780559A0}" dt="2025-04-18T08:21:58.001" v="1356" actId="1076"/>
          <ac:spMkLst>
            <pc:docMk/>
            <pc:sldMk cId="904560946" sldId="259"/>
            <ac:spMk id="2" creationId="{20AB8B16-A821-470A-9756-C2E21F5081E0}"/>
          </ac:spMkLst>
        </pc:spChg>
        <pc:spChg chg="add del">
          <ac:chgData name="" userId="8a5b1daf9f2e93c1" providerId="LiveId" clId="{8DAC6982-BA2E-4B9A-9CC6-14FF780559A0}" dt="2025-04-03T11:42:58.233" v="1354" actId="478"/>
          <ac:spMkLst>
            <pc:docMk/>
            <pc:sldMk cId="904560946" sldId="259"/>
            <ac:spMk id="2" creationId="{250B023C-C419-4418-A85E-58174693DB65}"/>
          </ac:spMkLst>
        </pc:spChg>
        <pc:graphicFrameChg chg="add mod">
          <ac:chgData name="" userId="8a5b1daf9f2e93c1" providerId="LiveId" clId="{8DAC6982-BA2E-4B9A-9CC6-14FF780559A0}" dt="2025-04-19T03:58:46.916" v="1534"/>
          <ac:graphicFrameMkLst>
            <pc:docMk/>
            <pc:sldMk cId="904560946" sldId="259"/>
            <ac:graphicFrameMk id="3" creationId="{E50D63F0-6155-4190-B437-CCE2080ABD6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lpaperflare.com/search?wallpaper=piping" TargetMode="External"/><Relationship Id="rId3" Type="http://schemas.openxmlformats.org/officeDocument/2006/relationships/image" Target="../media/image7.jpg"/><Relationship Id="rId7" Type="http://schemas.openxmlformats.org/officeDocument/2006/relationships/image" Target="../media/image9.jpg"/><Relationship Id="rId2" Type="http://schemas.openxmlformats.org/officeDocument/2006/relationships/hyperlink" Target="https://pxhere.com/en/photo/1552447" TargetMode="External"/><Relationship Id="rId1" Type="http://schemas.openxmlformats.org/officeDocument/2006/relationships/image" Target="../media/image6.jpg"/><Relationship Id="rId6" Type="http://schemas.openxmlformats.org/officeDocument/2006/relationships/hyperlink" Target="https://pxhere.com/id/photo/1613061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www.pikist.com/free-photo-vmtyp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lpaperflare.com/search?wallpaper=piping" TargetMode="External"/><Relationship Id="rId3" Type="http://schemas.openxmlformats.org/officeDocument/2006/relationships/image" Target="../media/image7.jpg"/><Relationship Id="rId7" Type="http://schemas.openxmlformats.org/officeDocument/2006/relationships/image" Target="../media/image9.jpg"/><Relationship Id="rId2" Type="http://schemas.openxmlformats.org/officeDocument/2006/relationships/hyperlink" Target="https://pxhere.com/en/photo/1552447" TargetMode="External"/><Relationship Id="rId1" Type="http://schemas.openxmlformats.org/officeDocument/2006/relationships/image" Target="../media/image6.jpg"/><Relationship Id="rId6" Type="http://schemas.openxmlformats.org/officeDocument/2006/relationships/hyperlink" Target="https://pxhere.com/id/photo/1613061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s://www.pikist.com/free-photo-vmty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70B96-4EDE-4B5F-BCD0-71D85225EF17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 phldr="1"/>
      <dgm:spPr/>
    </dgm:pt>
    <dgm:pt modelId="{B48D7890-78AD-450B-B102-8E7EF59E8E48}">
      <dgm:prSet phldrT="[Text]"/>
      <dgm:spPr/>
      <dgm:t>
        <a:bodyPr/>
        <a:lstStyle/>
        <a:p>
          <a:pPr algn="l"/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ភាពគ្មានប្រសិទ្ធភាពនៅក្នុងប្រព័ន្ធគ្រប់គ្រងម៉ាស៊ីនបូមទឹកដោយដៃ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3D35EF3C-8196-48AE-8BCE-E49DA2066347}" type="parTrans" cxnId="{187B4DE3-91E2-4886-AA73-374700A5761F}">
      <dgm:prSet/>
      <dgm:spPr/>
      <dgm:t>
        <a:bodyPr/>
        <a:lstStyle/>
        <a:p>
          <a:endParaRPr lang="en-US"/>
        </a:p>
      </dgm:t>
    </dgm:pt>
    <dgm:pt modelId="{66FDA204-403E-4A74-B4C1-8B2D5B89E2AD}" type="sibTrans" cxnId="{187B4DE3-91E2-4886-AA73-374700A5761F}">
      <dgm:prSet/>
      <dgm:spPr/>
      <dgm:t>
        <a:bodyPr/>
        <a:lstStyle/>
        <a:p>
          <a:endParaRPr lang="en-US"/>
        </a:p>
      </dgm:t>
    </dgm:pt>
    <dgm:pt modelId="{CC925A01-AD46-4CDB-862D-0E6D1FB20E71}">
      <dgm:prSet phldrT="[Text]"/>
      <dgm:spPr/>
      <dgm:t>
        <a:bodyPr/>
        <a:lstStyle/>
        <a:p>
          <a:pPr algn="l"/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ហានិភ័យនៃការហៀរទឹក និងកង្វះខាត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0A62D2E9-351B-4EDC-8049-50CAB60A9C3A}" type="parTrans" cxnId="{A7D37C59-8B4F-4703-B569-A92AB4085D9A}">
      <dgm:prSet/>
      <dgm:spPr/>
      <dgm:t>
        <a:bodyPr/>
        <a:lstStyle/>
        <a:p>
          <a:endParaRPr lang="en-US"/>
        </a:p>
      </dgm:t>
    </dgm:pt>
    <dgm:pt modelId="{4EFBB0CB-9710-400B-B364-3C59780504EF}" type="sibTrans" cxnId="{A7D37C59-8B4F-4703-B569-A92AB4085D9A}">
      <dgm:prSet/>
      <dgm:spPr/>
      <dgm:t>
        <a:bodyPr/>
        <a:lstStyle/>
        <a:p>
          <a:endParaRPr lang="en-US"/>
        </a:p>
      </dgm:t>
    </dgm:pt>
    <dgm:pt modelId="{57D49EA3-E400-4BFA-A614-FDF82FF2E7FE}">
      <dgm:prSet phldrT="[Text]"/>
      <dgm:spPr/>
      <dgm:t>
        <a:bodyPr/>
        <a:lstStyle/>
        <a:p>
          <a:pPr algn="l"/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ការប្រើប្រាស់ថាមពលខ្ពស់ និងការចំណាយលើការថែទាំ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A4DF0FEE-29C0-4582-B2AB-DE8847F26968}" type="parTrans" cxnId="{6AD73D9D-2993-42EB-8A99-AF1372CE0F0C}">
      <dgm:prSet/>
      <dgm:spPr/>
      <dgm:t>
        <a:bodyPr/>
        <a:lstStyle/>
        <a:p>
          <a:endParaRPr lang="en-US"/>
        </a:p>
      </dgm:t>
    </dgm:pt>
    <dgm:pt modelId="{37A44D66-223E-4A61-89D6-B6C43D95AC36}" type="sibTrans" cxnId="{6AD73D9D-2993-42EB-8A99-AF1372CE0F0C}">
      <dgm:prSet/>
      <dgm:spPr/>
      <dgm:t>
        <a:bodyPr/>
        <a:lstStyle/>
        <a:p>
          <a:endParaRPr lang="en-US"/>
        </a:p>
      </dgm:t>
    </dgm:pt>
    <dgm:pt modelId="{28BEC491-E1D8-499D-B901-204C3A6C0237}">
      <dgm:prSet phldrT="[Text]"/>
      <dgm:spPr/>
      <dgm:t>
        <a:bodyPr/>
        <a:lstStyle/>
        <a:p>
          <a:pPr algn="l"/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តម្រូវការសម្រាប់ការត្រួតពិនិត្យកម្រិតទឹកតាមពេលវេលាជាក់ស្តែង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348E2ABC-2E9B-4B89-941A-76844374C60A}" type="parTrans" cxnId="{1F67A9C8-5948-4E91-9F09-DE1D3E9EB261}">
      <dgm:prSet/>
      <dgm:spPr/>
      <dgm:t>
        <a:bodyPr/>
        <a:lstStyle/>
        <a:p>
          <a:endParaRPr lang="en-US"/>
        </a:p>
      </dgm:t>
    </dgm:pt>
    <dgm:pt modelId="{21D3C2D3-9BDD-4F5C-95D5-E0E3CE3DF997}" type="sibTrans" cxnId="{1F67A9C8-5948-4E91-9F09-DE1D3E9EB261}">
      <dgm:prSet/>
      <dgm:spPr/>
      <dgm:t>
        <a:bodyPr/>
        <a:lstStyle/>
        <a:p>
          <a:endParaRPr lang="en-US"/>
        </a:p>
      </dgm:t>
    </dgm:pt>
    <dgm:pt modelId="{F99E5348-5038-4A8A-AD21-D941C6AB530E}" type="pres">
      <dgm:prSet presAssocID="{AEE70B96-4EDE-4B5F-BCD0-71D85225EF17}" presName="linearFlow" presStyleCnt="0">
        <dgm:presLayoutVars>
          <dgm:dir/>
          <dgm:resizeHandles val="exact"/>
        </dgm:presLayoutVars>
      </dgm:prSet>
      <dgm:spPr/>
    </dgm:pt>
    <dgm:pt modelId="{608A51A3-969D-45A3-B217-85C010ABDBB3}" type="pres">
      <dgm:prSet presAssocID="{B48D7890-78AD-450B-B102-8E7EF59E8E48}" presName="composite" presStyleCnt="0"/>
      <dgm:spPr/>
    </dgm:pt>
    <dgm:pt modelId="{9FB201DC-19B2-4027-8360-9D2BB326B4A2}" type="pres">
      <dgm:prSet presAssocID="{B48D7890-78AD-450B-B102-8E7EF59E8E48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</dgm:spPr>
    </dgm:pt>
    <dgm:pt modelId="{02826949-ABAF-48FC-BF6D-1D3ADF766E90}" type="pres">
      <dgm:prSet presAssocID="{B48D7890-78AD-450B-B102-8E7EF59E8E48}" presName="txShp" presStyleLbl="node1" presStyleIdx="0" presStyleCnt="4" custScaleX="119879" custLinFactNeighborX="14580">
        <dgm:presLayoutVars>
          <dgm:bulletEnabled val="1"/>
        </dgm:presLayoutVars>
      </dgm:prSet>
      <dgm:spPr/>
    </dgm:pt>
    <dgm:pt modelId="{41041DB7-9E5D-4F00-B3ED-389E1F16BE28}" type="pres">
      <dgm:prSet presAssocID="{66FDA204-403E-4A74-B4C1-8B2D5B89E2AD}" presName="spacing" presStyleCnt="0"/>
      <dgm:spPr/>
    </dgm:pt>
    <dgm:pt modelId="{94CC0E5E-7423-4C85-A045-22BDCDA16A1D}" type="pres">
      <dgm:prSet presAssocID="{CC925A01-AD46-4CDB-862D-0E6D1FB20E71}" presName="composite" presStyleCnt="0"/>
      <dgm:spPr/>
    </dgm:pt>
    <dgm:pt modelId="{0A65E11D-0BF4-4E43-BD08-76367736C8ED}" type="pres">
      <dgm:prSet presAssocID="{CC925A01-AD46-4CDB-862D-0E6D1FB20E71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</dgm:spPr>
    </dgm:pt>
    <dgm:pt modelId="{B7E742C8-C093-491B-A9B6-503E345C0440}" type="pres">
      <dgm:prSet presAssocID="{CC925A01-AD46-4CDB-862D-0E6D1FB20E71}" presName="txShp" presStyleLbl="node1" presStyleIdx="1" presStyleCnt="4" custScaleX="119879" custLinFactNeighborX="14580">
        <dgm:presLayoutVars>
          <dgm:bulletEnabled val="1"/>
        </dgm:presLayoutVars>
      </dgm:prSet>
      <dgm:spPr/>
    </dgm:pt>
    <dgm:pt modelId="{F6D90497-D59D-4472-848D-2EDB0FE8996C}" type="pres">
      <dgm:prSet presAssocID="{4EFBB0CB-9710-400B-B364-3C59780504EF}" presName="spacing" presStyleCnt="0"/>
      <dgm:spPr/>
    </dgm:pt>
    <dgm:pt modelId="{451622E3-D293-4E6D-9F82-0DE5179D5376}" type="pres">
      <dgm:prSet presAssocID="{57D49EA3-E400-4BFA-A614-FDF82FF2E7FE}" presName="composite" presStyleCnt="0"/>
      <dgm:spPr/>
    </dgm:pt>
    <dgm:pt modelId="{0FBAEBB1-30BC-435F-8C09-CC9BDAE465CF}" type="pres">
      <dgm:prSet presAssocID="{57D49EA3-E400-4BFA-A614-FDF82FF2E7FE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5000" r="-25000"/>
          </a:stretch>
        </a:blipFill>
      </dgm:spPr>
    </dgm:pt>
    <dgm:pt modelId="{9207938D-8673-46E5-80C3-E3B4DD862D3C}" type="pres">
      <dgm:prSet presAssocID="{57D49EA3-E400-4BFA-A614-FDF82FF2E7FE}" presName="txShp" presStyleLbl="node1" presStyleIdx="2" presStyleCnt="4" custScaleX="119879" custLinFactNeighborX="14580">
        <dgm:presLayoutVars>
          <dgm:bulletEnabled val="1"/>
        </dgm:presLayoutVars>
      </dgm:prSet>
      <dgm:spPr/>
    </dgm:pt>
    <dgm:pt modelId="{43466BDB-A4FC-4B41-AB57-83F6ECE2D19D}" type="pres">
      <dgm:prSet presAssocID="{37A44D66-223E-4A61-89D6-B6C43D95AC36}" presName="spacing" presStyleCnt="0"/>
      <dgm:spPr/>
    </dgm:pt>
    <dgm:pt modelId="{340074A6-D0BD-4134-99D1-847439AD4B4B}" type="pres">
      <dgm:prSet presAssocID="{28BEC491-E1D8-499D-B901-204C3A6C0237}" presName="composite" presStyleCnt="0"/>
      <dgm:spPr/>
    </dgm:pt>
    <dgm:pt modelId="{262CCEC0-10C0-4F16-BB83-D428642E473C}" type="pres">
      <dgm:prSet presAssocID="{28BEC491-E1D8-499D-B901-204C3A6C023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</dgm:spPr>
    </dgm:pt>
    <dgm:pt modelId="{454108C4-1E98-4BE3-99E8-2297C87C9E89}" type="pres">
      <dgm:prSet presAssocID="{28BEC491-E1D8-499D-B901-204C3A6C0237}" presName="txShp" presStyleLbl="node1" presStyleIdx="3" presStyleCnt="4" custScaleX="119879" custLinFactNeighborX="14580">
        <dgm:presLayoutVars>
          <dgm:bulletEnabled val="1"/>
        </dgm:presLayoutVars>
      </dgm:prSet>
      <dgm:spPr/>
    </dgm:pt>
  </dgm:ptLst>
  <dgm:cxnLst>
    <dgm:cxn modelId="{2837A523-3C4B-495D-B9CD-8095D9DA00A6}" type="presOf" srcId="{CC925A01-AD46-4CDB-862D-0E6D1FB20E71}" destId="{B7E742C8-C093-491B-A9B6-503E345C0440}" srcOrd="0" destOrd="0" presId="urn:microsoft.com/office/officeart/2005/8/layout/vList3"/>
    <dgm:cxn modelId="{8B6D1D4E-CCAE-45CF-A656-FB0E91B28259}" type="presOf" srcId="{57D49EA3-E400-4BFA-A614-FDF82FF2E7FE}" destId="{9207938D-8673-46E5-80C3-E3B4DD862D3C}" srcOrd="0" destOrd="0" presId="urn:microsoft.com/office/officeart/2005/8/layout/vList3"/>
    <dgm:cxn modelId="{A7D37C59-8B4F-4703-B569-A92AB4085D9A}" srcId="{AEE70B96-4EDE-4B5F-BCD0-71D85225EF17}" destId="{CC925A01-AD46-4CDB-862D-0E6D1FB20E71}" srcOrd="1" destOrd="0" parTransId="{0A62D2E9-351B-4EDC-8049-50CAB60A9C3A}" sibTransId="{4EFBB0CB-9710-400B-B364-3C59780504EF}"/>
    <dgm:cxn modelId="{3DC86782-9F4C-48BB-878F-00AF63070867}" type="presOf" srcId="{AEE70B96-4EDE-4B5F-BCD0-71D85225EF17}" destId="{F99E5348-5038-4A8A-AD21-D941C6AB530E}" srcOrd="0" destOrd="0" presId="urn:microsoft.com/office/officeart/2005/8/layout/vList3"/>
    <dgm:cxn modelId="{4D887491-0953-4CF8-AEA7-5F15691E05CB}" type="presOf" srcId="{28BEC491-E1D8-499D-B901-204C3A6C0237}" destId="{454108C4-1E98-4BE3-99E8-2297C87C9E89}" srcOrd="0" destOrd="0" presId="urn:microsoft.com/office/officeart/2005/8/layout/vList3"/>
    <dgm:cxn modelId="{6AD73D9D-2993-42EB-8A99-AF1372CE0F0C}" srcId="{AEE70B96-4EDE-4B5F-BCD0-71D85225EF17}" destId="{57D49EA3-E400-4BFA-A614-FDF82FF2E7FE}" srcOrd="2" destOrd="0" parTransId="{A4DF0FEE-29C0-4582-B2AB-DE8847F26968}" sibTransId="{37A44D66-223E-4A61-89D6-B6C43D95AC36}"/>
    <dgm:cxn modelId="{1F67A9C8-5948-4E91-9F09-DE1D3E9EB261}" srcId="{AEE70B96-4EDE-4B5F-BCD0-71D85225EF17}" destId="{28BEC491-E1D8-499D-B901-204C3A6C0237}" srcOrd="3" destOrd="0" parTransId="{348E2ABC-2E9B-4B89-941A-76844374C60A}" sibTransId="{21D3C2D3-9BDD-4F5C-95D5-E0E3CE3DF997}"/>
    <dgm:cxn modelId="{459071DD-547D-48D9-AC95-88F549F302E6}" type="presOf" srcId="{B48D7890-78AD-450B-B102-8E7EF59E8E48}" destId="{02826949-ABAF-48FC-BF6D-1D3ADF766E90}" srcOrd="0" destOrd="0" presId="urn:microsoft.com/office/officeart/2005/8/layout/vList3"/>
    <dgm:cxn modelId="{187B4DE3-91E2-4886-AA73-374700A5761F}" srcId="{AEE70B96-4EDE-4B5F-BCD0-71D85225EF17}" destId="{B48D7890-78AD-450B-B102-8E7EF59E8E48}" srcOrd="0" destOrd="0" parTransId="{3D35EF3C-8196-48AE-8BCE-E49DA2066347}" sibTransId="{66FDA204-403E-4A74-B4C1-8B2D5B89E2AD}"/>
    <dgm:cxn modelId="{336112DB-5C1C-4019-B048-6A539209C8A0}" type="presParOf" srcId="{F99E5348-5038-4A8A-AD21-D941C6AB530E}" destId="{608A51A3-969D-45A3-B217-85C010ABDBB3}" srcOrd="0" destOrd="0" presId="urn:microsoft.com/office/officeart/2005/8/layout/vList3"/>
    <dgm:cxn modelId="{8B1910AE-6B32-4C7B-B9AB-D4F0C570D0E9}" type="presParOf" srcId="{608A51A3-969D-45A3-B217-85C010ABDBB3}" destId="{9FB201DC-19B2-4027-8360-9D2BB326B4A2}" srcOrd="0" destOrd="0" presId="urn:microsoft.com/office/officeart/2005/8/layout/vList3"/>
    <dgm:cxn modelId="{56F029D8-D653-4EE8-A05D-33B66EB31FF2}" type="presParOf" srcId="{608A51A3-969D-45A3-B217-85C010ABDBB3}" destId="{02826949-ABAF-48FC-BF6D-1D3ADF766E90}" srcOrd="1" destOrd="0" presId="urn:microsoft.com/office/officeart/2005/8/layout/vList3"/>
    <dgm:cxn modelId="{1A689711-33E1-4770-9374-2404721572D7}" type="presParOf" srcId="{F99E5348-5038-4A8A-AD21-D941C6AB530E}" destId="{41041DB7-9E5D-4F00-B3ED-389E1F16BE28}" srcOrd="1" destOrd="0" presId="urn:microsoft.com/office/officeart/2005/8/layout/vList3"/>
    <dgm:cxn modelId="{2A970708-CC86-4F32-A7BC-3AEEE39B6EFA}" type="presParOf" srcId="{F99E5348-5038-4A8A-AD21-D941C6AB530E}" destId="{94CC0E5E-7423-4C85-A045-22BDCDA16A1D}" srcOrd="2" destOrd="0" presId="urn:microsoft.com/office/officeart/2005/8/layout/vList3"/>
    <dgm:cxn modelId="{5D746144-C9E0-421C-B2F5-A716E7268E50}" type="presParOf" srcId="{94CC0E5E-7423-4C85-A045-22BDCDA16A1D}" destId="{0A65E11D-0BF4-4E43-BD08-76367736C8ED}" srcOrd="0" destOrd="0" presId="urn:microsoft.com/office/officeart/2005/8/layout/vList3"/>
    <dgm:cxn modelId="{B2654F34-938D-4356-B4F8-C6EAAF13659D}" type="presParOf" srcId="{94CC0E5E-7423-4C85-A045-22BDCDA16A1D}" destId="{B7E742C8-C093-491B-A9B6-503E345C0440}" srcOrd="1" destOrd="0" presId="urn:microsoft.com/office/officeart/2005/8/layout/vList3"/>
    <dgm:cxn modelId="{9E7A86E2-A6D8-4F9B-B51E-15D5756371A8}" type="presParOf" srcId="{F99E5348-5038-4A8A-AD21-D941C6AB530E}" destId="{F6D90497-D59D-4472-848D-2EDB0FE8996C}" srcOrd="3" destOrd="0" presId="urn:microsoft.com/office/officeart/2005/8/layout/vList3"/>
    <dgm:cxn modelId="{4ADE0DFF-E8B2-4072-856B-760BF699E979}" type="presParOf" srcId="{F99E5348-5038-4A8A-AD21-D941C6AB530E}" destId="{451622E3-D293-4E6D-9F82-0DE5179D5376}" srcOrd="4" destOrd="0" presId="urn:microsoft.com/office/officeart/2005/8/layout/vList3"/>
    <dgm:cxn modelId="{8317B5B6-AF2F-46C3-AB12-C4EA2C945098}" type="presParOf" srcId="{451622E3-D293-4E6D-9F82-0DE5179D5376}" destId="{0FBAEBB1-30BC-435F-8C09-CC9BDAE465CF}" srcOrd="0" destOrd="0" presId="urn:microsoft.com/office/officeart/2005/8/layout/vList3"/>
    <dgm:cxn modelId="{5B8C7B3B-8CE8-43B0-932F-C4652471D3D8}" type="presParOf" srcId="{451622E3-D293-4E6D-9F82-0DE5179D5376}" destId="{9207938D-8673-46E5-80C3-E3B4DD862D3C}" srcOrd="1" destOrd="0" presId="urn:microsoft.com/office/officeart/2005/8/layout/vList3"/>
    <dgm:cxn modelId="{8DAA3779-0D77-4BFA-A180-D77A4ED985EB}" type="presParOf" srcId="{F99E5348-5038-4A8A-AD21-D941C6AB530E}" destId="{43466BDB-A4FC-4B41-AB57-83F6ECE2D19D}" srcOrd="5" destOrd="0" presId="urn:microsoft.com/office/officeart/2005/8/layout/vList3"/>
    <dgm:cxn modelId="{C1335DC6-ADC1-4784-A3B5-4A55B1D27D2D}" type="presParOf" srcId="{F99E5348-5038-4A8A-AD21-D941C6AB530E}" destId="{340074A6-D0BD-4134-99D1-847439AD4B4B}" srcOrd="6" destOrd="0" presId="urn:microsoft.com/office/officeart/2005/8/layout/vList3"/>
    <dgm:cxn modelId="{9D343D00-5E75-4EEA-A15A-539409C9C80A}" type="presParOf" srcId="{340074A6-D0BD-4134-99D1-847439AD4B4B}" destId="{262CCEC0-10C0-4F16-BB83-D428642E473C}" srcOrd="0" destOrd="0" presId="urn:microsoft.com/office/officeart/2005/8/layout/vList3"/>
    <dgm:cxn modelId="{D457E9FF-EFCF-42DF-80FA-6EAA98543913}" type="presParOf" srcId="{340074A6-D0BD-4134-99D1-847439AD4B4B}" destId="{454108C4-1E98-4BE3-99E8-2297C87C9E8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26949-ABAF-48FC-BF6D-1D3ADF766E90}">
      <dsp:nvSpPr>
        <dsp:cNvPr id="0" name=""/>
        <dsp:cNvSpPr/>
      </dsp:nvSpPr>
      <dsp:spPr>
        <a:xfrm rot="10800000">
          <a:off x="1337261" y="775"/>
          <a:ext cx="5256578" cy="100416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80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16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ភាពគ្មានប្រសិទ្ធភាពនៅក្នុងប្រព័ន្ធគ្រប់គ្រងម៉ាស៊ីនបូមទឹកដោយដៃ</a:t>
          </a:r>
          <a:endParaRPr lang="en-US" sz="16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 rot="10800000">
        <a:off x="1588301" y="775"/>
        <a:ext cx="5005538" cy="1004160"/>
      </dsp:txXfrm>
    </dsp:sp>
    <dsp:sp modelId="{9FB201DC-19B2-4027-8360-9D2BB326B4A2}">
      <dsp:nvSpPr>
        <dsp:cNvPr id="0" name=""/>
        <dsp:cNvSpPr/>
      </dsp:nvSpPr>
      <dsp:spPr>
        <a:xfrm>
          <a:off x="635509" y="775"/>
          <a:ext cx="1004160" cy="10041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742C8-C093-491B-A9B6-503E345C0440}">
      <dsp:nvSpPr>
        <dsp:cNvPr id="0" name=""/>
        <dsp:cNvSpPr/>
      </dsp:nvSpPr>
      <dsp:spPr>
        <a:xfrm rot="10800000">
          <a:off x="1337261" y="1304685"/>
          <a:ext cx="5256578" cy="100416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80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16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ហានិភ័យនៃការហៀរទឹក និងកង្វះខាត</a:t>
          </a:r>
          <a:endParaRPr lang="en-US" sz="16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 rot="10800000">
        <a:off x="1588301" y="1304685"/>
        <a:ext cx="5005538" cy="1004160"/>
      </dsp:txXfrm>
    </dsp:sp>
    <dsp:sp modelId="{0A65E11D-0BF4-4E43-BD08-76367736C8ED}">
      <dsp:nvSpPr>
        <dsp:cNvPr id="0" name=""/>
        <dsp:cNvSpPr/>
      </dsp:nvSpPr>
      <dsp:spPr>
        <a:xfrm>
          <a:off x="635509" y="1304685"/>
          <a:ext cx="1004160" cy="10041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7938D-8673-46E5-80C3-E3B4DD862D3C}">
      <dsp:nvSpPr>
        <dsp:cNvPr id="0" name=""/>
        <dsp:cNvSpPr/>
      </dsp:nvSpPr>
      <dsp:spPr>
        <a:xfrm rot="10800000">
          <a:off x="1337261" y="2608594"/>
          <a:ext cx="5256578" cy="100416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80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16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ការប្រើប្រាស់ថាមពលខ្ពស់ និងការចំណាយលើការថែទាំ</a:t>
          </a:r>
          <a:endParaRPr lang="en-US" sz="16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 rot="10800000">
        <a:off x="1588301" y="2608594"/>
        <a:ext cx="5005538" cy="1004160"/>
      </dsp:txXfrm>
    </dsp:sp>
    <dsp:sp modelId="{0FBAEBB1-30BC-435F-8C09-CC9BDAE465CF}">
      <dsp:nvSpPr>
        <dsp:cNvPr id="0" name=""/>
        <dsp:cNvSpPr/>
      </dsp:nvSpPr>
      <dsp:spPr>
        <a:xfrm>
          <a:off x="635509" y="2608594"/>
          <a:ext cx="1004160" cy="10041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108C4-1E98-4BE3-99E8-2297C87C9E89}">
      <dsp:nvSpPr>
        <dsp:cNvPr id="0" name=""/>
        <dsp:cNvSpPr/>
      </dsp:nvSpPr>
      <dsp:spPr>
        <a:xfrm rot="10800000">
          <a:off x="1337261" y="3912503"/>
          <a:ext cx="5256578" cy="100416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80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16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តម្រូវការសម្រាប់ការត្រួតពិនិត្យកម្រិតទឹកតាមពេលវេលាជាក់ស្តែង</a:t>
          </a:r>
          <a:endParaRPr lang="en-US" sz="16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 rot="10800000">
        <a:off x="1588301" y="3912503"/>
        <a:ext cx="5005538" cy="1004160"/>
      </dsp:txXfrm>
    </dsp:sp>
    <dsp:sp modelId="{262CCEC0-10C0-4F16-BB83-D428642E473C}">
      <dsp:nvSpPr>
        <dsp:cNvPr id="0" name=""/>
        <dsp:cNvSpPr/>
      </dsp:nvSpPr>
      <dsp:spPr>
        <a:xfrm>
          <a:off x="635509" y="3912503"/>
          <a:ext cx="1004160" cy="100416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6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5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41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835986-F351-40E5-8148-72ADA6B74DFE}"/>
              </a:ext>
            </a:extLst>
          </p:cNvPr>
          <p:cNvSpPr/>
          <p:nvPr/>
        </p:nvSpPr>
        <p:spPr>
          <a:xfrm>
            <a:off x="300243" y="240632"/>
            <a:ext cx="5048207" cy="100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D9381-C990-4E6F-9595-B875A4BCED2D}"/>
              </a:ext>
            </a:extLst>
          </p:cNvPr>
          <p:cNvSpPr/>
          <p:nvPr/>
        </p:nvSpPr>
        <p:spPr>
          <a:xfrm>
            <a:off x="3556202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DB82B-E8F4-45FB-B745-9403FBC54B46}"/>
              </a:ext>
            </a:extLst>
          </p:cNvPr>
          <p:cNvSpPr/>
          <p:nvPr/>
        </p:nvSpPr>
        <p:spPr>
          <a:xfrm>
            <a:off x="362292" y="1378371"/>
            <a:ext cx="4974439" cy="2039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ea typeface="Arial" panose="020B0604020202020204" pitchFamily="34" charset="0"/>
                <a:cs typeface="Khmer OS Bokor" panose="02000500000000020004" pitchFamily="2" charset="0"/>
              </a:rPr>
              <a:t>ការសិក្សាអំពីប្រព័ន្ទទូរ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okor" panose="02000500000000020004" pitchFamily="2" charset="0"/>
              <a:ea typeface="Arial" panose="020B0604020202020204" pitchFamily="34" charset="0"/>
              <a:cs typeface="Khmer OS Bokor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ea typeface="Arial" panose="020B0604020202020204" pitchFamily="34" charset="0"/>
                <a:cs typeface="Khmer OS Bokor" panose="02000500000000020004" pitchFamily="2" charset="0"/>
              </a:rPr>
              <a:t>បញ្ជាម៉ូទ័របូមទឹកក្នុងអគារ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FF796-555D-4666-9E71-C4664840B025}"/>
              </a:ext>
            </a:extLst>
          </p:cNvPr>
          <p:cNvSpPr/>
          <p:nvPr/>
        </p:nvSpPr>
        <p:spPr>
          <a:xfrm>
            <a:off x="6594502" y="2544609"/>
            <a:ext cx="5597498" cy="4313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6400" sx="102000" sy="102000" algn="ctr" rotWithShape="0">
              <a:schemeClr val="accent5">
                <a:lumMod val="75000"/>
                <a:alpha val="6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EC69C-6BAF-4768-BB22-10C1EA99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9" y="3244334"/>
            <a:ext cx="2289634" cy="3461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8FC17-6257-4A48-8E07-7EA3512A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68" y="75875"/>
            <a:ext cx="3189582" cy="3168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9B8E0E-08B0-4FCE-8EDF-25C6EA5D1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009" y="872627"/>
            <a:ext cx="3911570" cy="474341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AE1CD18A-7ECC-4B8E-A638-481AA193F85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79000" y="3780824"/>
            <a:ext cx="6005758" cy="186730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Name 	THON PHEAKDEY	Fc2594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	THY CHETRA		Fc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	UN THEARY		Fc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	VA CHANTREA 	Fc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B8FE17E-5FD8-4B6D-970C-B0A9E82A0D34}"/>
              </a:ext>
            </a:extLst>
          </p:cNvPr>
          <p:cNvSpPr txBox="1">
            <a:spLocks/>
          </p:cNvSpPr>
          <p:nvPr/>
        </p:nvSpPr>
        <p:spPr>
          <a:xfrm>
            <a:off x="300243" y="6242090"/>
            <a:ext cx="1781322" cy="46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2024-2025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3CB74-59CE-49D3-B625-3F2160570CC9}"/>
              </a:ext>
            </a:extLst>
          </p:cNvPr>
          <p:cNvSpPr/>
          <p:nvPr/>
        </p:nvSpPr>
        <p:spPr>
          <a:xfrm>
            <a:off x="1125679" y="382990"/>
            <a:ext cx="4201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Institute of Technology of Cambodia (ITC)</a:t>
            </a:r>
            <a:endParaRPr lang="en-US" dirty="0"/>
          </a:p>
        </p:txBody>
      </p:sp>
      <p:pic>
        <p:nvPicPr>
          <p:cNvPr id="1026" name="Picture 2" descr="Institute of Technology of Cambodia ...">
            <a:extLst>
              <a:ext uri="{FF2B5EF4-FFF2-40B4-BE49-F238E27FC236}">
                <a16:creationId xmlns:a16="http://schemas.microsoft.com/office/drawing/2014/main" id="{45637F70-6736-4C31-8612-69EBE7C0E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6" y="324264"/>
            <a:ext cx="844068" cy="83286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4BA7178-5446-4035-B7CB-DA327CA7E031}"/>
              </a:ext>
            </a:extLst>
          </p:cNvPr>
          <p:cNvSpPr/>
          <p:nvPr/>
        </p:nvSpPr>
        <p:spPr>
          <a:xfrm>
            <a:off x="1125679" y="768000"/>
            <a:ext cx="2822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Department of Electrical and Energy</a:t>
            </a:r>
          </a:p>
        </p:txBody>
      </p:sp>
    </p:spTree>
    <p:extLst>
      <p:ext uri="{BB962C8B-B14F-4D97-AF65-F5344CB8AC3E}">
        <p14:creationId xmlns:p14="http://schemas.microsoft.com/office/powerpoint/2010/main" val="4096547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1C71AE-DF8F-4D15-BC9F-204A9919CDCA}"/>
              </a:ext>
            </a:extLst>
          </p:cNvPr>
          <p:cNvSpPr/>
          <p:nvPr/>
        </p:nvSpPr>
        <p:spPr>
          <a:xfrm>
            <a:off x="224589" y="192504"/>
            <a:ext cx="6095999" cy="1058780"/>
          </a:xfrm>
          <a:prstGeom prst="roundRect">
            <a:avLst>
              <a:gd name="adj" fmla="val 291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ca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1.សេចក្ដីផ្ដើម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9CD11-27BB-4BC2-8975-3703AA247F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3" y="1770363"/>
            <a:ext cx="3486150" cy="4229385"/>
          </a:xfrm>
          <a:prstGeom prst="round2DiagRect">
            <a:avLst>
              <a:gd name="adj1" fmla="val 16667"/>
              <a:gd name="adj2" fmla="val 0"/>
            </a:avLst>
          </a:prstGeom>
          <a:ln w="635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F18B02-036A-469C-9F46-BF9DF8A195CC}"/>
              </a:ext>
            </a:extLst>
          </p:cNvPr>
          <p:cNvCxnSpPr>
            <a:cxnSpLocks/>
          </p:cNvCxnSpPr>
          <p:nvPr/>
        </p:nvCxnSpPr>
        <p:spPr>
          <a:xfrm>
            <a:off x="4716379" y="2085474"/>
            <a:ext cx="1716505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AC9572-F307-4A1F-9AEE-BEAD15C23A63}"/>
              </a:ext>
            </a:extLst>
          </p:cNvPr>
          <p:cNvCxnSpPr>
            <a:cxnSpLocks/>
          </p:cNvCxnSpPr>
          <p:nvPr/>
        </p:nvCxnSpPr>
        <p:spPr>
          <a:xfrm>
            <a:off x="4716379" y="2951747"/>
            <a:ext cx="1716505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8440B-FCB9-4508-A369-0B00EA530332}"/>
              </a:ext>
            </a:extLst>
          </p:cNvPr>
          <p:cNvCxnSpPr>
            <a:cxnSpLocks/>
          </p:cNvCxnSpPr>
          <p:nvPr/>
        </p:nvCxnSpPr>
        <p:spPr>
          <a:xfrm>
            <a:off x="4716379" y="3850105"/>
            <a:ext cx="1716505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21D59B-87C2-4E7C-B0DE-2E8553303C72}"/>
              </a:ext>
            </a:extLst>
          </p:cNvPr>
          <p:cNvCxnSpPr>
            <a:cxnSpLocks/>
          </p:cNvCxnSpPr>
          <p:nvPr/>
        </p:nvCxnSpPr>
        <p:spPr>
          <a:xfrm>
            <a:off x="4716379" y="4716378"/>
            <a:ext cx="1716505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F60E3F-42D0-417B-B5F1-2B8F0A3C3B46}"/>
              </a:ext>
            </a:extLst>
          </p:cNvPr>
          <p:cNvCxnSpPr>
            <a:cxnSpLocks/>
          </p:cNvCxnSpPr>
          <p:nvPr/>
        </p:nvCxnSpPr>
        <p:spPr>
          <a:xfrm>
            <a:off x="4716379" y="5534525"/>
            <a:ext cx="1716505" cy="0"/>
          </a:xfrm>
          <a:prstGeom prst="straightConnector1">
            <a:avLst/>
          </a:prstGeom>
          <a:ln w="5715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2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707814-5EBE-4A9D-9AA9-53246EABA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281673"/>
              </p:ext>
            </p:extLst>
          </p:nvPr>
        </p:nvGraphicFramePr>
        <p:xfrm>
          <a:off x="325120" y="1442720"/>
          <a:ext cx="6593840" cy="491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A057B3-21A3-4170-BB80-63890AE12FB2}"/>
              </a:ext>
            </a:extLst>
          </p:cNvPr>
          <p:cNvSpPr/>
          <p:nvPr/>
        </p:nvSpPr>
        <p:spPr>
          <a:xfrm>
            <a:off x="884810" y="274320"/>
            <a:ext cx="603415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173D5-804A-4FCB-9E83-91F2C751A5AE}"/>
              </a:ext>
            </a:extLst>
          </p:cNvPr>
          <p:cNvSpPr/>
          <p:nvPr/>
        </p:nvSpPr>
        <p:spPr>
          <a:xfrm>
            <a:off x="2108644" y="404358"/>
            <a:ext cx="3026791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សេចក្តីថ្លែងការណ៍បញ្ហា</a:t>
            </a:r>
          </a:p>
        </p:txBody>
      </p:sp>
    </p:spTree>
    <p:extLst>
      <p:ext uri="{BB962C8B-B14F-4D97-AF65-F5344CB8AC3E}">
        <p14:creationId xmlns:p14="http://schemas.microsoft.com/office/powerpoint/2010/main" val="291159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0AB8B16-A821-470A-9756-C2E21F508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933" y="7000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50D63F0-6155-4190-B437-CCE2080AB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773016"/>
              </p:ext>
            </p:extLst>
          </p:nvPr>
        </p:nvGraphicFramePr>
        <p:xfrm>
          <a:off x="2430463" y="704850"/>
          <a:ext cx="5819775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rganization Chart" r:id="rId3" imgW="3657600" imgH="3485880" progId="OrgPlusWOPX.4">
                  <p:embed/>
                </p:oleObj>
              </mc:Choice>
              <mc:Fallback>
                <p:oleObj name="Organization Chart" r:id="rId3" imgW="3657600" imgH="3485880" progId="OrgPlusWOPX.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50D63F0-6155-4190-B437-CCE2080AB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704850"/>
                        <a:ext cx="5819775" cy="544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456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113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Khmer OS Bokor</vt:lpstr>
      <vt:lpstr>Office Theme</vt:lpstr>
      <vt:lpstr>Organization Chart Add-in for Microsoft Office programs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pheakdey thon</dc:creator>
  <cp:lastModifiedBy>pheakdey thon</cp:lastModifiedBy>
  <cp:revision>22</cp:revision>
  <dcterms:created xsi:type="dcterms:W3CDTF">2025-04-03T07:01:16Z</dcterms:created>
  <dcterms:modified xsi:type="dcterms:W3CDTF">2025-04-19T04:09:02Z</dcterms:modified>
</cp:coreProperties>
</file>