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E88-37FC-4F0E-B982-F7F6A418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7C26C-3B68-49EB-B327-134C9E18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E5D3-1C95-4A9D-AB0C-C508F7A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85D8-EA76-41C4-A3EB-83F37C1C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9220-7FBE-458F-A8BA-B2FAB75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1186-4A56-437E-8BE4-22015647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1D73C-4ED6-4B70-BFD8-9D37B93C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C295-60F6-49CE-93BE-4B1CD0CE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5192-0AA1-4E0D-956C-495E3304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0315-CE00-43E2-B9A6-F7994EE6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F2DB1-AAEC-406A-AD50-26AEFA98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4F0EC-F58F-470B-B35A-FAC8155AA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97AB-882D-4EF0-9A9D-D4F00EC8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8197B-32D3-49A9-9C3F-3AEEE308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0989-C8B9-4406-933A-1B54475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091-A3B9-4B58-808B-C8BC22E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E221-A899-4BBD-9E9F-C24515F3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0897-FB70-4048-99FA-CE02E4FF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868C-0D36-49D7-BF4F-30B7F05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8AA4-2CFE-4699-840B-4342DC3D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F54-74E0-43EE-AADF-9B5E6DF4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EFD4-77C2-4A81-B1FD-4A28580E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4B47-E9E4-4EA2-80AA-0A481C2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C48B-191B-444F-A84F-426E7F1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59B5-1649-4351-8474-1B39BACC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51B5-0EF3-4CF6-9BB5-82E2237D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569A-2EF3-448D-8A13-50F0921D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F9DF3-531B-46F8-A09D-10C38855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E7D5-2F3A-49CC-85AE-725701B7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B66B4-AB07-4811-9AB5-4EB2CE77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D0AE-C1EA-4300-89B5-D383197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7CBA-6DCC-417C-A2A0-2CD8F60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364B6-3333-491D-B288-548EF977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9D29-A3D6-48DB-8AC4-FF04DCD1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69E7F-2EAD-4EAE-BF0B-07FDBE44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511B8-D5C7-4301-9662-11763D41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2E379-7BF9-40E5-AEB0-704E055A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3782-8E3C-45C6-8DAB-C426A3F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9B97F-E838-412B-901E-EBA76858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0F8B-E302-4671-B8B4-BF0A980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232BE-1473-4E7A-9937-F2530B70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6C310-2DA1-4671-9EE4-F97114AE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36CE-2042-4D44-828D-8944325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7685E-ED00-4E49-A148-8D519BD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E9A-B4A6-47E6-BB2C-248EC705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73DB-551A-4E97-93D0-CDA7BFA4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AFAC-C209-44BC-97D7-D3611573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F1DB-A3D6-4A8D-918E-B5AA99EB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A0F8-CD7F-48FE-8217-ABA750D7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559F-FEB2-4AB4-9BCD-A351BF2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E3682-7DAD-42E1-958D-3B1E4E78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38C8-FFEB-4786-AB3C-2D240008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0822-F7B5-4495-8FE3-A441BFD6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A8ADF-3458-47F8-88A6-A6772266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E63A9-86E2-4C5E-A04F-5514CE0D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CA22-740A-4D4C-892C-68B288D0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E11A-BB23-47DC-B3C3-4BB5AA6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7660A-37E9-4140-A9EF-B5B6FE0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00235-E9D3-48E3-8832-5F5431C4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AAC9-B590-4847-8683-B498965A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4D73-B0BE-4C21-9320-50129F76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3B66-F110-45AF-B030-AF96513AE8B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2EB4-E9F6-48B6-B227-FCECD8BB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ECB9-049D-48B9-AFA2-C6C69C4E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7441-4433-4D09-93D5-D7207B15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B630A-7E8B-4B1D-B042-049FAA5A5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3B333-867C-4EF5-99B6-7D434940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1"/>
            <a:ext cx="12192000" cy="6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24306-34BB-4EDE-9819-C72BF03C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5D347-F5E8-4DF7-869E-84CCF99AF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954F3-B82F-454A-8B8E-E2B884EC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A08A6-B752-4E0F-8667-0639BD1F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E8485-8E30-4FE2-8DCA-80BB9E8C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B42D4-CEC1-412B-A336-781BA95F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22698-79B1-4921-96C9-2902E818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pheakdey thon</dc:creator>
  <cp:lastModifiedBy>pheakdey thon</cp:lastModifiedBy>
  <cp:revision>3</cp:revision>
  <dcterms:created xsi:type="dcterms:W3CDTF">2025-03-27T10:18:32Z</dcterms:created>
  <dcterms:modified xsi:type="dcterms:W3CDTF">2025-03-27T10:28:38Z</dcterms:modified>
</cp:coreProperties>
</file>