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C0C8341-AF2A-D86E-A9F7-FBCCC1442BF7}"/>
    <pc:docChg chg="modSld">
      <pc:chgData name="Guest User" userId="" providerId="Windows Live" clId="Web-{7C0C8341-AF2A-D86E-A9F7-FBCCC1442BF7}" dt="2025-03-05T15:51:28.295" v="5" actId="20577"/>
      <pc:docMkLst>
        <pc:docMk/>
      </pc:docMkLst>
      <pc:sldChg chg="modSp">
        <pc:chgData name="Guest User" userId="" providerId="Windows Live" clId="Web-{7C0C8341-AF2A-D86E-A9F7-FBCCC1442BF7}" dt="2025-03-05T15:51:28.295" v="5" actId="20577"/>
        <pc:sldMkLst>
          <pc:docMk/>
          <pc:sldMk cId="1747288974" sldId="257"/>
        </pc:sldMkLst>
        <pc:spChg chg="mod">
          <ac:chgData name="Guest User" userId="" providerId="Windows Live" clId="Web-{7C0C8341-AF2A-D86E-A9F7-FBCCC1442BF7}" dt="2025-03-05T15:51:28.295" v="5" actId="20577"/>
          <ac:spMkLst>
            <pc:docMk/>
            <pc:sldMk cId="1747288974" sldId="257"/>
            <ac:spMk id="2" creationId="{6DB34054-EB70-42C0-938D-8F4948D33A49}"/>
          </ac:spMkLst>
        </pc:spChg>
      </pc:sldChg>
    </pc:docChg>
  </pc:docChgLst>
  <pc:docChgLst>
    <pc:chgData name="Guest User" providerId="Windows Live" clId="Web-{66EB3E91-06D3-25E3-A4BC-E93752A10BCE}"/>
    <pc:docChg chg="modSld">
      <pc:chgData name="Guest User" userId="" providerId="Windows Live" clId="Web-{66EB3E91-06D3-25E3-A4BC-E93752A10BCE}" dt="2025-03-02T06:21:57.540" v="15"/>
      <pc:docMkLst>
        <pc:docMk/>
      </pc:docMkLst>
      <pc:sldChg chg="addSp delSp">
        <pc:chgData name="Guest User" userId="" providerId="Windows Live" clId="Web-{66EB3E91-06D3-25E3-A4BC-E93752A10BCE}" dt="2025-03-02T06:21:57.540" v="15"/>
        <pc:sldMkLst>
          <pc:docMk/>
          <pc:sldMk cId="1747288974" sldId="257"/>
        </pc:sldMkLst>
        <pc:inkChg chg="add del">
          <ac:chgData name="Guest User" userId="" providerId="Windows Live" clId="Web-{66EB3E91-06D3-25E3-A4BC-E93752A10BCE}" dt="2025-03-02T06:21:12.367" v="11"/>
          <ac:inkMkLst>
            <pc:docMk/>
            <pc:sldMk cId="1747288974" sldId="257"/>
            <ac:inkMk id="4" creationId="{3676B478-5FA2-F817-C01C-00E22C8E3F38}"/>
          </ac:inkMkLst>
        </pc:inkChg>
        <pc:inkChg chg="add del">
          <ac:chgData name="Guest User" userId="" providerId="Windows Live" clId="Web-{66EB3E91-06D3-25E3-A4BC-E93752A10BCE}" dt="2025-03-02T06:21:10.586" v="9"/>
          <ac:inkMkLst>
            <pc:docMk/>
            <pc:sldMk cId="1747288974" sldId="257"/>
            <ac:inkMk id="5" creationId="{7D6785F6-1D49-D5E1-9164-2C23FE30C16A}"/>
          </ac:inkMkLst>
        </pc:inkChg>
        <pc:inkChg chg="add del">
          <ac:chgData name="Guest User" userId="" providerId="Windows Live" clId="Web-{66EB3E91-06D3-25E3-A4BC-E93752A10BCE}" dt="2025-03-02T06:21:11.273" v="10"/>
          <ac:inkMkLst>
            <pc:docMk/>
            <pc:sldMk cId="1747288974" sldId="257"/>
            <ac:inkMk id="6" creationId="{54ADEE24-8C46-39AA-5EDD-9FE53ABB44B8}"/>
          </ac:inkMkLst>
        </pc:inkChg>
        <pc:inkChg chg="add del">
          <ac:chgData name="Guest User" userId="" providerId="Windows Live" clId="Web-{66EB3E91-06D3-25E3-A4BC-E93752A10BCE}" dt="2025-03-02T06:21:10.586" v="8"/>
          <ac:inkMkLst>
            <pc:docMk/>
            <pc:sldMk cId="1747288974" sldId="257"/>
            <ac:inkMk id="7" creationId="{2A88BD73-DBD3-C551-4029-041C94454DFD}"/>
          </ac:inkMkLst>
        </pc:inkChg>
        <pc:inkChg chg="add del">
          <ac:chgData name="Guest User" userId="" providerId="Windows Live" clId="Web-{66EB3E91-06D3-25E3-A4BC-E93752A10BCE}" dt="2025-03-02T06:21:10.586" v="7"/>
          <ac:inkMkLst>
            <pc:docMk/>
            <pc:sldMk cId="1747288974" sldId="257"/>
            <ac:inkMk id="8" creationId="{54FEFC86-B6C3-448B-772A-B57F7C26746D}"/>
          </ac:inkMkLst>
        </pc:inkChg>
        <pc:inkChg chg="add del">
          <ac:chgData name="Guest User" userId="" providerId="Windows Live" clId="Web-{66EB3E91-06D3-25E3-A4BC-E93752A10BCE}" dt="2025-03-02T06:21:09.679" v="6"/>
          <ac:inkMkLst>
            <pc:docMk/>
            <pc:sldMk cId="1747288974" sldId="257"/>
            <ac:inkMk id="9" creationId="{5D1D23E0-D715-99A8-6981-CE0962CA613B}"/>
          </ac:inkMkLst>
        </pc:inkChg>
        <pc:inkChg chg="add del">
          <ac:chgData name="Guest User" userId="" providerId="Windows Live" clId="Web-{66EB3E91-06D3-25E3-A4BC-E93752A10BCE}" dt="2025-03-02T06:21:28.180" v="13"/>
          <ac:inkMkLst>
            <pc:docMk/>
            <pc:sldMk cId="1747288974" sldId="257"/>
            <ac:inkMk id="10" creationId="{2F93AC19-BF7E-D432-F261-E58AB0E7BD20}"/>
          </ac:inkMkLst>
        </pc:inkChg>
        <pc:inkChg chg="add del">
          <ac:chgData name="Guest User" userId="" providerId="Windows Live" clId="Web-{66EB3E91-06D3-25E3-A4BC-E93752A10BCE}" dt="2025-03-02T06:21:57.540" v="15"/>
          <ac:inkMkLst>
            <pc:docMk/>
            <pc:sldMk cId="1747288974" sldId="257"/>
            <ac:inkMk id="11" creationId="{BF4DE698-7315-E310-27D9-BA2C313276D5}"/>
          </ac:inkMkLst>
        </pc:inkChg>
      </pc:sldChg>
    </pc:docChg>
  </pc:docChgLst>
  <pc:docChgLst>
    <pc:chgData userId="8a5b1daf9f2e93c1" providerId="LiveId" clId="{27B6274D-EDA3-402C-B5F8-F378A11D58B6}"/>
    <pc:docChg chg="custSel addSld modSld modMainMaster">
      <pc:chgData name="" userId="8a5b1daf9f2e93c1" providerId="LiveId" clId="{27B6274D-EDA3-402C-B5F8-F378A11D58B6}" dt="2025-04-03T07:01:39.255" v="309" actId="478"/>
      <pc:docMkLst>
        <pc:docMk/>
      </pc:docMkLst>
      <pc:sldChg chg="addSp delSp modSp modTransition">
        <pc:chgData name="" userId="8a5b1daf9f2e93c1" providerId="LiveId" clId="{27B6274D-EDA3-402C-B5F8-F378A11D58B6}" dt="2025-04-03T07:01:39.255" v="309" actId="478"/>
        <pc:sldMkLst>
          <pc:docMk/>
          <pc:sldMk cId="2398842639" sldId="256"/>
        </pc:sldMkLst>
        <pc:spChg chg="mod">
          <ac:chgData name="" userId="8a5b1daf9f2e93c1" providerId="LiveId" clId="{27B6274D-EDA3-402C-B5F8-F378A11D58B6}" dt="2025-04-03T07:00:41.665" v="305" actId="1076"/>
          <ac:spMkLst>
            <pc:docMk/>
            <pc:sldMk cId="2398842639" sldId="256"/>
            <ac:spMk id="2" creationId="{7BE0B59F-4549-4AFE-9453-5B514FBC585F}"/>
          </ac:spMkLst>
        </pc:spChg>
        <pc:spChg chg="add del mod ord">
          <ac:chgData name="" userId="8a5b1daf9f2e93c1" providerId="LiveId" clId="{27B6274D-EDA3-402C-B5F8-F378A11D58B6}" dt="2025-04-03T07:01:39.255" v="309" actId="478"/>
          <ac:spMkLst>
            <pc:docMk/>
            <pc:sldMk cId="2398842639" sldId="256"/>
            <ac:spMk id="4" creationId="{59190735-FA71-46DA-91FA-E6A52C2726F1}"/>
          </ac:spMkLst>
        </pc:spChg>
        <pc:grpChg chg="add del mod ord">
          <ac:chgData name="" userId="8a5b1daf9f2e93c1" providerId="LiveId" clId="{27B6274D-EDA3-402C-B5F8-F378A11D58B6}" dt="2025-04-03T07:01:21.394" v="307" actId="478"/>
          <ac:grpSpMkLst>
            <pc:docMk/>
            <pc:sldMk cId="2398842639" sldId="256"/>
            <ac:grpSpMk id="5" creationId="{09AFFAB0-665B-4FE9-A753-860BD5583C4A}"/>
          </ac:grpSpMkLst>
        </pc:grpChg>
      </pc:sldChg>
      <pc:sldChg chg="addSp delSp modSp modTransition">
        <pc:chgData name="" userId="8a5b1daf9f2e93c1" providerId="LiveId" clId="{27B6274D-EDA3-402C-B5F8-F378A11D58B6}" dt="2025-03-06T17:35:21.884" v="299"/>
        <pc:sldMkLst>
          <pc:docMk/>
          <pc:sldMk cId="1747288974" sldId="257"/>
        </pc:sldMkLst>
        <pc:spChg chg="mod">
          <ac:chgData name="" userId="8a5b1daf9f2e93c1" providerId="LiveId" clId="{27B6274D-EDA3-402C-B5F8-F378A11D58B6}" dt="2025-03-06T17:05:23.893" v="50" actId="1076"/>
          <ac:spMkLst>
            <pc:docMk/>
            <pc:sldMk cId="1747288974" sldId="257"/>
            <ac:spMk id="2" creationId="{6DB34054-EB70-42C0-938D-8F4948D33A49}"/>
          </ac:spMkLst>
        </pc:spChg>
        <pc:spChg chg="del">
          <ac:chgData name="" userId="8a5b1daf9f2e93c1" providerId="LiveId" clId="{27B6274D-EDA3-402C-B5F8-F378A11D58B6}" dt="2025-03-06T17:05:28.142" v="51" actId="478"/>
          <ac:spMkLst>
            <pc:docMk/>
            <pc:sldMk cId="1747288974" sldId="257"/>
            <ac:spMk id="3" creationId="{B92C39CC-863A-450B-8AEC-6EE80E6B0A0B}"/>
          </ac:spMkLst>
        </pc:spChg>
        <pc:spChg chg="add del mod">
          <ac:chgData name="" userId="8a5b1daf9f2e93c1" providerId="LiveId" clId="{27B6274D-EDA3-402C-B5F8-F378A11D58B6}" dt="2025-03-06T17:06:05.907" v="54" actId="478"/>
          <ac:spMkLst>
            <pc:docMk/>
            <pc:sldMk cId="1747288974" sldId="257"/>
            <ac:spMk id="4" creationId="{8377317B-8370-431D-BBB9-51EF91705F7D}"/>
          </ac:spMkLst>
        </pc:spChg>
        <pc:spChg chg="add del">
          <ac:chgData name="" userId="8a5b1daf9f2e93c1" providerId="LiveId" clId="{27B6274D-EDA3-402C-B5F8-F378A11D58B6}" dt="2025-03-06T17:06:09.860" v="56"/>
          <ac:spMkLst>
            <pc:docMk/>
            <pc:sldMk cId="1747288974" sldId="257"/>
            <ac:spMk id="5" creationId="{667D5694-F088-4A82-81EE-28EAD941FF77}"/>
          </ac:spMkLst>
        </pc:spChg>
        <pc:spChg chg="add del">
          <ac:chgData name="" userId="8a5b1daf9f2e93c1" providerId="LiveId" clId="{27B6274D-EDA3-402C-B5F8-F378A11D58B6}" dt="2025-03-06T17:07:06.390" v="59"/>
          <ac:spMkLst>
            <pc:docMk/>
            <pc:sldMk cId="1747288974" sldId="257"/>
            <ac:spMk id="6" creationId="{D1648224-672B-4F36-A735-80E6C3FC588D}"/>
          </ac:spMkLst>
        </pc:spChg>
        <pc:spChg chg="add mod ord">
          <ac:chgData name="" userId="8a5b1daf9f2e93c1" providerId="LiveId" clId="{27B6274D-EDA3-402C-B5F8-F378A11D58B6}" dt="2025-03-06T17:10:22.443" v="70" actId="339"/>
          <ac:spMkLst>
            <pc:docMk/>
            <pc:sldMk cId="1747288974" sldId="257"/>
            <ac:spMk id="7" creationId="{4FFBD0B4-B0A7-44CC-897D-02BEF8B63A5B}"/>
          </ac:spMkLst>
        </pc:spChg>
        <pc:spChg chg="add del mod">
          <ac:chgData name="" userId="8a5b1daf9f2e93c1" providerId="LiveId" clId="{27B6274D-EDA3-402C-B5F8-F378A11D58B6}" dt="2025-03-06T17:13:19.957" v="149" actId="478"/>
          <ac:spMkLst>
            <pc:docMk/>
            <pc:sldMk cId="1747288974" sldId="257"/>
            <ac:spMk id="8" creationId="{2B059CBD-A447-498A-A130-482DEC06A890}"/>
          </ac:spMkLst>
        </pc:spChg>
        <pc:spChg chg="add del mod">
          <ac:chgData name="" userId="8a5b1daf9f2e93c1" providerId="LiveId" clId="{27B6274D-EDA3-402C-B5F8-F378A11D58B6}" dt="2025-03-06T17:17:04.103" v="170" actId="478"/>
          <ac:spMkLst>
            <pc:docMk/>
            <pc:sldMk cId="1747288974" sldId="257"/>
            <ac:spMk id="9" creationId="{98D21694-5936-4A19-AD55-CE7981A9C274}"/>
          </ac:spMkLst>
        </pc:spChg>
        <pc:spChg chg="add del mod">
          <ac:chgData name="" userId="8a5b1daf9f2e93c1" providerId="LiveId" clId="{27B6274D-EDA3-402C-B5F8-F378A11D58B6}" dt="2025-03-06T17:17:05.558" v="171" actId="478"/>
          <ac:spMkLst>
            <pc:docMk/>
            <pc:sldMk cId="1747288974" sldId="257"/>
            <ac:spMk id="10" creationId="{C0D86950-13B9-49E4-8052-75BA993FD572}"/>
          </ac:spMkLst>
        </pc:spChg>
        <pc:spChg chg="add del mod">
          <ac:chgData name="" userId="8a5b1daf9f2e93c1" providerId="LiveId" clId="{27B6274D-EDA3-402C-B5F8-F378A11D58B6}" dt="2025-03-06T17:15:20.387" v="162" actId="12084"/>
          <ac:spMkLst>
            <pc:docMk/>
            <pc:sldMk cId="1747288974" sldId="257"/>
            <ac:spMk id="11" creationId="{8F3F3BAB-9617-499E-A8A3-C7945A0DE1BA}"/>
          </ac:spMkLst>
        </pc:spChg>
        <pc:spChg chg="add mod topLvl">
          <ac:chgData name="" userId="8a5b1daf9f2e93c1" providerId="LiveId" clId="{27B6274D-EDA3-402C-B5F8-F378A11D58B6}" dt="2025-03-06T17:32:44.102" v="268" actId="164"/>
          <ac:spMkLst>
            <pc:docMk/>
            <pc:sldMk cId="1747288974" sldId="257"/>
            <ac:spMk id="17" creationId="{E168B8F8-9B68-4391-A8FD-2A6DA681142A}"/>
          </ac:spMkLst>
        </pc:spChg>
        <pc:spChg chg="add mod topLvl">
          <ac:chgData name="" userId="8a5b1daf9f2e93c1" providerId="LiveId" clId="{27B6274D-EDA3-402C-B5F8-F378A11D58B6}" dt="2025-03-06T17:34:47.181" v="296"/>
          <ac:spMkLst>
            <pc:docMk/>
            <pc:sldMk cId="1747288974" sldId="257"/>
            <ac:spMk id="18" creationId="{DC1E5213-F87A-4209-9AD3-3FF72277152A}"/>
          </ac:spMkLst>
        </pc:spChg>
        <pc:spChg chg="mod">
          <ac:chgData name="" userId="8a5b1daf9f2e93c1" providerId="LiveId" clId="{27B6274D-EDA3-402C-B5F8-F378A11D58B6}" dt="2025-03-06T17:35:21.884" v="299"/>
          <ac:spMkLst>
            <pc:docMk/>
            <pc:sldMk cId="1747288974" sldId="257"/>
            <ac:spMk id="25" creationId="{3EDE79DA-FF3B-453B-8723-E511429009EA}"/>
          </ac:spMkLst>
        </pc:spChg>
        <pc:grpChg chg="add del mod">
          <ac:chgData name="" userId="8a5b1daf9f2e93c1" providerId="LiveId" clId="{27B6274D-EDA3-402C-B5F8-F378A11D58B6}" dt="2025-03-06T17:32:12.640" v="264" actId="165"/>
          <ac:grpSpMkLst>
            <pc:docMk/>
            <pc:sldMk cId="1747288974" sldId="257"/>
            <ac:grpSpMk id="16" creationId="{3182B7C1-F2A6-4E15-9586-A7F07FD33E9C}"/>
          </ac:grpSpMkLst>
        </pc:grpChg>
        <pc:grpChg chg="add mod">
          <ac:chgData name="" userId="8a5b1daf9f2e93c1" providerId="LiveId" clId="{27B6274D-EDA3-402C-B5F8-F378A11D58B6}" dt="2025-03-06T17:33:11.779" v="272" actId="1076"/>
          <ac:grpSpMkLst>
            <pc:docMk/>
            <pc:sldMk cId="1747288974" sldId="257"/>
            <ac:grpSpMk id="19" creationId="{729CD7D8-E643-4B81-8415-072919F20A00}"/>
          </ac:grpSpMkLst>
        </pc:grpChg>
        <pc:grpChg chg="add del mod">
          <ac:chgData name="" userId="8a5b1daf9f2e93c1" providerId="LiveId" clId="{27B6274D-EDA3-402C-B5F8-F378A11D58B6}" dt="2025-03-06T17:34:55.734" v="297" actId="478"/>
          <ac:grpSpMkLst>
            <pc:docMk/>
            <pc:sldMk cId="1747288974" sldId="257"/>
            <ac:grpSpMk id="20" creationId="{9FAF536F-D288-472E-8C51-1FBCF1FD448A}"/>
          </ac:grpSpMkLst>
        </pc:grpChg>
        <pc:grpChg chg="add mod">
          <ac:chgData name="" userId="8a5b1daf9f2e93c1" providerId="LiveId" clId="{27B6274D-EDA3-402C-B5F8-F378A11D58B6}" dt="2025-03-06T17:35:01.700" v="298" actId="571"/>
          <ac:grpSpMkLst>
            <pc:docMk/>
            <pc:sldMk cId="1747288974" sldId="257"/>
            <ac:grpSpMk id="23" creationId="{9023CA42-6A27-450E-A125-032C27DB343F}"/>
          </ac:grpSpMkLst>
        </pc:grp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2" creationId="{5A93F3F3-40C4-46E0-A767-CD7777F09F7F}"/>
          </ac:graphicFrameMkLst>
        </pc:graphicFrameChg>
        <pc:graphicFrameChg chg="add del">
          <ac:chgData name="" userId="8a5b1daf9f2e93c1" providerId="LiveId" clId="{27B6274D-EDA3-402C-B5F8-F378A11D58B6}" dt="2025-03-06T17:18:53.385" v="191"/>
          <ac:graphicFrameMkLst>
            <pc:docMk/>
            <pc:sldMk cId="1747288974" sldId="257"/>
            <ac:graphicFrameMk id="13" creationId="{3952F852-E30B-4341-8230-47FBFA430018}"/>
          </ac:graphicFrameMkLst>
        </pc:graphicFrame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4" creationId="{DA144AB2-144C-4D62-A6DF-9A45149C3773}"/>
          </ac:graphicFrameMkLst>
        </pc:graphicFrame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5" creationId="{EAC55838-AC3A-4F36-AA4E-B7B9380A3BA0}"/>
          </ac:graphicFrameMkLst>
        </pc:graphicFrameChg>
      </pc:sldChg>
      <pc:sldChg chg="addSp delSp add">
        <pc:chgData name="" userId="8a5b1daf9f2e93c1" providerId="LiveId" clId="{27B6274D-EDA3-402C-B5F8-F378A11D58B6}" dt="2025-03-20T12:19:42.522" v="302"/>
        <pc:sldMkLst>
          <pc:docMk/>
          <pc:sldMk cId="1386849623" sldId="258"/>
        </pc:sldMkLst>
        <pc:spChg chg="del">
          <ac:chgData name="" userId="8a5b1daf9f2e93c1" providerId="LiveId" clId="{27B6274D-EDA3-402C-B5F8-F378A11D58B6}" dt="2025-03-20T12:19:41.508" v="301" actId="478"/>
          <ac:spMkLst>
            <pc:docMk/>
            <pc:sldMk cId="1386849623" sldId="258"/>
            <ac:spMk id="2" creationId="{7903FA99-B0DF-4B3A-A527-8C148DF2E878}"/>
          </ac:spMkLst>
        </pc:spChg>
        <pc:spChg chg="del">
          <ac:chgData name="" userId="8a5b1daf9f2e93c1" providerId="LiveId" clId="{27B6274D-EDA3-402C-B5F8-F378A11D58B6}" dt="2025-03-20T12:19:41.508" v="301" actId="478"/>
          <ac:spMkLst>
            <pc:docMk/>
            <pc:sldMk cId="1386849623" sldId="258"/>
            <ac:spMk id="3" creationId="{C8B764C2-428A-4D7C-BDC2-5C51D07FE6B7}"/>
          </ac:spMkLst>
        </pc:spChg>
        <pc:picChg chg="add">
          <ac:chgData name="" userId="8a5b1daf9f2e93c1" providerId="LiveId" clId="{27B6274D-EDA3-402C-B5F8-F378A11D58B6}" dt="2025-03-20T12:19:42.522" v="302"/>
          <ac:picMkLst>
            <pc:docMk/>
            <pc:sldMk cId="1386849623" sldId="258"/>
            <ac:picMk id="4" creationId="{398A20A1-2BE3-4378-8885-BD6A3C733E0F}"/>
          </ac:picMkLst>
        </pc:picChg>
      </pc:sldChg>
      <pc:sldChg chg="delSp add">
        <pc:chgData name="" userId="8a5b1daf9f2e93c1" providerId="LiveId" clId="{27B6274D-EDA3-402C-B5F8-F378A11D58B6}" dt="2025-03-27T09:29:54.424" v="304" actId="478"/>
        <pc:sldMkLst>
          <pc:docMk/>
          <pc:sldMk cId="803165909" sldId="259"/>
        </pc:sldMkLst>
        <pc:spChg chg="del">
          <ac:chgData name="" userId="8a5b1daf9f2e93c1" providerId="LiveId" clId="{27B6274D-EDA3-402C-B5F8-F378A11D58B6}" dt="2025-03-27T09:29:54.424" v="304" actId="478"/>
          <ac:spMkLst>
            <pc:docMk/>
            <pc:sldMk cId="803165909" sldId="259"/>
            <ac:spMk id="2" creationId="{5FB177B1-56E0-4FA1-BE26-AC09E71F4B04}"/>
          </ac:spMkLst>
        </pc:spChg>
        <pc:spChg chg="del">
          <ac:chgData name="" userId="8a5b1daf9f2e93c1" providerId="LiveId" clId="{27B6274D-EDA3-402C-B5F8-F378A11D58B6}" dt="2025-03-27T09:29:54.424" v="304" actId="478"/>
          <ac:spMkLst>
            <pc:docMk/>
            <pc:sldMk cId="803165909" sldId="259"/>
            <ac:spMk id="3" creationId="{B30AD6C1-C187-4DDA-B945-A2E9B49A4372}"/>
          </ac:spMkLst>
        </pc:spChg>
      </pc:sldChg>
      <pc:sldMasterChg chg="modSldLayout">
        <pc:chgData name="" userId="8a5b1daf9f2e93c1" providerId="LiveId" clId="{27B6274D-EDA3-402C-B5F8-F378A11D58B6}" dt="2025-03-06T17:06:49.958" v="57" actId="20577"/>
        <pc:sldMasterMkLst>
          <pc:docMk/>
          <pc:sldMasterMk cId="0" sldId="2147483840"/>
        </pc:sldMasterMkLst>
        <pc:sldLayoutChg chg="modSp">
          <pc:chgData name="" userId="8a5b1daf9f2e93c1" providerId="LiveId" clId="{27B6274D-EDA3-402C-B5F8-F378A11D58B6}" dt="2025-03-06T17:06:49.958" v="57" actId="20577"/>
          <pc:sldLayoutMkLst>
            <pc:docMk/>
            <pc:sldMasterMk cId="0" sldId="2147483840"/>
            <pc:sldLayoutMk cId="0" sldId="2147483841"/>
          </pc:sldLayoutMkLst>
          <pc:spChg chg="mod">
            <ac:chgData name="" userId="8a5b1daf9f2e93c1" providerId="LiveId" clId="{27B6274D-EDA3-402C-B5F8-F378A11D58B6}" dt="2025-03-06T17:06:49.958" v="57" actId="20577"/>
            <ac:spMkLst>
              <pc:docMk/>
              <pc:sldMasterMk cId="0" sldId="2147483840"/>
              <pc:sldLayoutMk cId="0" sldId="2147483841"/>
              <ac:spMk id="9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ការអន្តរាគមន៍ដោយដៃ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បូមទឹកដោយស្វ័យប្រវត្តិ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Y="-17129" custLinFactNeighborX="-117" custLinFactNeighborY="-100000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អសមត្ថភាព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ប្រព័ន្ធឆ្លាតវៃ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NeighborX="-117" custLinFactNeighborY="-10989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ពិបាកក្នុងការប្រើប្រាស់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ការធានាការផ្គត់ផ្គង់ទឹកជាប់លាប់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NeighborX="-117" custLinFactNeighborY="-10989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ការអន្តរាគមន៍ដោយដៃ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បូមទឹកដោយស្វ័យប្រវត្តិ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អសមត្ថភាព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ប្រព័ន្ធឆ្លាតវៃ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ពិបាកក្នុងការប្រើប្រាស់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ការធានាការផ្គត់ផ្គង់ទឹកជាប់លាប់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B59F-4549-4AFE-9453-5B514FBC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850" y="1193807"/>
            <a:ext cx="9966960" cy="3035808"/>
          </a:xfrm>
        </p:spPr>
        <p:txBody>
          <a:bodyPr/>
          <a:lstStyle/>
          <a:p>
            <a:pPr algn="just"/>
            <a:r>
              <a:rPr lang="en-US" sz="6000" dirty="0"/>
              <a:t>Automatic Water Pump Control System in Buildings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C74F-4F0D-45AB-AFD1-E8488BF5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67301"/>
          </a:xfrm>
        </p:spPr>
        <p:txBody>
          <a:bodyPr>
            <a:normAutofit/>
          </a:bodyPr>
          <a:lstStyle/>
          <a:p>
            <a:r>
              <a:rPr lang="en-US" dirty="0"/>
              <a:t>Name 	THON PHEAKDEY</a:t>
            </a:r>
          </a:p>
          <a:p>
            <a:r>
              <a:rPr lang="en-US" dirty="0"/>
              <a:t>	THY CHETRA</a:t>
            </a:r>
          </a:p>
          <a:p>
            <a:r>
              <a:rPr lang="en-US" dirty="0"/>
              <a:t>	UN THEARY</a:t>
            </a:r>
          </a:p>
          <a:p>
            <a:r>
              <a:rPr lang="en-US" dirty="0"/>
              <a:t>	VA CHANTREA </a:t>
            </a:r>
          </a:p>
        </p:txBody>
      </p:sp>
    </p:spTree>
    <p:extLst>
      <p:ext uri="{BB962C8B-B14F-4D97-AF65-F5344CB8AC3E}">
        <p14:creationId xmlns:p14="http://schemas.microsoft.com/office/powerpoint/2010/main" val="23988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BD0B4-B0A7-44CC-897D-02BEF8B63A5B}"/>
              </a:ext>
            </a:extLst>
          </p:cNvPr>
          <p:cNvSpPr/>
          <p:nvPr/>
        </p:nvSpPr>
        <p:spPr>
          <a:xfrm>
            <a:off x="531090" y="225606"/>
            <a:ext cx="6874051" cy="120880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34054-EB70-42C0-938D-8F4948D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37" y="449705"/>
            <a:ext cx="6200382" cy="984704"/>
          </a:xfrm>
        </p:spPr>
        <p:txBody>
          <a:bodyPr>
            <a:normAutofit/>
          </a:bodyPr>
          <a:lstStyle/>
          <a:p>
            <a:r>
              <a:rPr lang="ca-ES" sz="3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គោលបំណងនៃការបង្កើត</a:t>
            </a:r>
            <a:endParaRPr lang="en-US" sz="3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93F3F3-40C4-46E0-A767-CD7777F09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307425"/>
              </p:ext>
            </p:extLst>
          </p:nvPr>
        </p:nvGraphicFramePr>
        <p:xfrm>
          <a:off x="1918511" y="2986392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A144AB2-144C-4D62-A6DF-9A45149C3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64474"/>
              </p:ext>
            </p:extLst>
          </p:nvPr>
        </p:nvGraphicFramePr>
        <p:xfrm>
          <a:off x="1918511" y="4051993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AC55838-AC3A-4F36-AA4E-B7B9380A3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222388"/>
              </p:ext>
            </p:extLst>
          </p:nvPr>
        </p:nvGraphicFramePr>
        <p:xfrm>
          <a:off x="1918511" y="5117594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29CD7D8-E643-4B81-8415-072919F20A00}"/>
              </a:ext>
            </a:extLst>
          </p:cNvPr>
          <p:cNvGrpSpPr/>
          <p:nvPr/>
        </p:nvGrpSpPr>
        <p:grpSpPr>
          <a:xfrm>
            <a:off x="1918511" y="1948177"/>
            <a:ext cx="3479880" cy="911143"/>
            <a:chOff x="8206957" y="926118"/>
            <a:chExt cx="3479880" cy="91114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168B8F8-9B68-4391-A8FD-2A6DA681142A}"/>
                </a:ext>
              </a:extLst>
            </p:cNvPr>
            <p:cNvSpPr/>
            <p:nvPr/>
          </p:nvSpPr>
          <p:spPr>
            <a:xfrm>
              <a:off x="8206957" y="926118"/>
              <a:ext cx="3479880" cy="885216"/>
            </a:xfrm>
            <a:prstGeom prst="roundRect">
              <a:avLst>
                <a:gd name="adj" fmla="val 10000"/>
              </a:avLst>
            </a:prstGeom>
            <a:blipFill rotWithShape="0">
              <a:blip r:embed="rId2">
                <a:lum bright="70000" contrast="-70000"/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-704850" sx="92000" sy="89000" flip="xy" algn="ctr"/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DC1E5213-F87A-4209-9AD3-3FF72277152A}"/>
                </a:ext>
              </a:extLst>
            </p:cNvPr>
            <p:cNvSpPr txBox="1"/>
            <p:nvPr/>
          </p:nvSpPr>
          <p:spPr>
            <a:xfrm>
              <a:off x="8227467" y="1003899"/>
              <a:ext cx="3428026" cy="833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m-KH" dirty="0">
                  <a:solidFill>
                    <a:schemeClr val="tx1"/>
                  </a:solidFill>
                  <a:latin typeface="Khmer OS Muol Light" panose="02000500000000020004" pitchFamily="2" charset="0"/>
                  <a:cs typeface="Khmer OS Muol Light" panose="02000500000000020004" pitchFamily="2" charset="0"/>
                </a:rPr>
                <a:t>បែបបុរាណ</a:t>
              </a:r>
              <a:endParaRPr lang="en-US" kern="1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23CA42-6A27-450E-A125-032C27DB343F}"/>
              </a:ext>
            </a:extLst>
          </p:cNvPr>
          <p:cNvGrpSpPr/>
          <p:nvPr/>
        </p:nvGrpSpPr>
        <p:grpSpPr>
          <a:xfrm>
            <a:off x="6793609" y="1895860"/>
            <a:ext cx="3479880" cy="911143"/>
            <a:chOff x="8206957" y="926118"/>
            <a:chExt cx="3479880" cy="9111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DDCB4F-22FC-4001-B577-7A2B74E25FFE}"/>
                </a:ext>
              </a:extLst>
            </p:cNvPr>
            <p:cNvSpPr/>
            <p:nvPr/>
          </p:nvSpPr>
          <p:spPr>
            <a:xfrm>
              <a:off x="8206957" y="926118"/>
              <a:ext cx="3479880" cy="885216"/>
            </a:xfrm>
            <a:prstGeom prst="roundRect">
              <a:avLst>
                <a:gd name="adj" fmla="val 10000"/>
              </a:avLst>
            </a:prstGeom>
            <a:blipFill rotWithShape="0">
              <a:blip r:embed="rId2">
                <a:lum bright="70000" contrast="-70000"/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-704850" sx="92000" sy="89000" flip="xy" algn="ctr"/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3EDE79DA-FF3B-453B-8723-E511429009EA}"/>
                </a:ext>
              </a:extLst>
            </p:cNvPr>
            <p:cNvSpPr txBox="1"/>
            <p:nvPr/>
          </p:nvSpPr>
          <p:spPr>
            <a:xfrm>
              <a:off x="8227467" y="1003899"/>
              <a:ext cx="3428026" cy="833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m-KH" dirty="0">
                  <a:solidFill>
                    <a:schemeClr val="tx1"/>
                  </a:solidFill>
                  <a:latin typeface="Khmer OS Muol Light" panose="02000500000000020004" pitchFamily="2" charset="0"/>
                  <a:cs typeface="Khmer OS Muol Light" panose="02000500000000020004" pitchFamily="2" charset="0"/>
                </a:rPr>
                <a:t>បែបទំនើប</a:t>
              </a:r>
              <a:endParaRPr lang="en-US" kern="1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28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16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0A1-2BE3-4378-8885-BD6A3C73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52" y="0"/>
            <a:ext cx="7361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674</TotalTime>
  <Words>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Khmer OS Muol Light</vt:lpstr>
      <vt:lpstr>Rockwell</vt:lpstr>
      <vt:lpstr>Rockwell Condensed</vt:lpstr>
      <vt:lpstr>Wingdings</vt:lpstr>
      <vt:lpstr>Wood Type</vt:lpstr>
      <vt:lpstr>Automatic Water Pump Control System in Buildings</vt:lpstr>
      <vt:lpstr>គោលបំណងនៃការបង្កើត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Water Pump Control System in Buildings</dc:title>
  <dc:creator>pheakdey thon</dc:creator>
  <cp:lastModifiedBy>pheakdey thon</cp:lastModifiedBy>
  <cp:revision>7</cp:revision>
  <dcterms:created xsi:type="dcterms:W3CDTF">2025-03-01T16:05:09Z</dcterms:created>
  <dcterms:modified xsi:type="dcterms:W3CDTF">2025-04-03T08:24:40Z</dcterms:modified>
</cp:coreProperties>
</file>