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8a5b1daf9f2e93c1" providerId="LiveId" clId="{8DAC6982-BA2E-4B9A-9CC6-14FF780559A0}"/>
    <pc:docChg chg="undo redo custSel addSld modSld">
      <pc:chgData name="" userId="8a5b1daf9f2e93c1" providerId="LiveId" clId="{8DAC6982-BA2E-4B9A-9CC6-14FF780559A0}" dt="2025-04-03T10:28:04.554" v="1330"/>
      <pc:docMkLst>
        <pc:docMk/>
      </pc:docMkLst>
      <pc:sldChg chg="addSp delSp modSp modTransition">
        <pc:chgData name="" userId="8a5b1daf9f2e93c1" providerId="LiveId" clId="{8DAC6982-BA2E-4B9A-9CC6-14FF780559A0}" dt="2025-04-03T09:14:05.968" v="952" actId="478"/>
        <pc:sldMkLst>
          <pc:docMk/>
          <pc:sldMk cId="4096547603" sldId="256"/>
        </pc:sldMkLst>
        <pc:spChg chg="mod">
          <ac:chgData name="" userId="8a5b1daf9f2e93c1" providerId="LiveId" clId="{8DAC6982-BA2E-4B9A-9CC6-14FF780559A0}" dt="2025-04-03T08:23:39.521" v="57" actId="1076"/>
          <ac:spMkLst>
            <pc:docMk/>
            <pc:sldMk cId="4096547603" sldId="256"/>
            <ac:spMk id="6" creationId="{680DB82B-E8F4-45FB-B745-9403FBC54B46}"/>
          </ac:spMkLst>
        </pc:spChg>
        <pc:spChg chg="mod">
          <ac:chgData name="" userId="8a5b1daf9f2e93c1" providerId="LiveId" clId="{8DAC6982-BA2E-4B9A-9CC6-14FF780559A0}" dt="2025-04-03T08:24:23.304" v="65" actId="1036"/>
          <ac:spMkLst>
            <pc:docMk/>
            <pc:sldMk cId="4096547603" sldId="256"/>
            <ac:spMk id="13" creationId="{AE1CD18A-7ECC-4B8E-A638-481AA193F85D}"/>
          </ac:spMkLst>
        </pc:spChg>
        <pc:spChg chg="add mod">
          <ac:chgData name="" userId="8a5b1daf9f2e93c1" providerId="LiveId" clId="{8DAC6982-BA2E-4B9A-9CC6-14FF780559A0}" dt="2025-04-03T08:19:41.853" v="41" actId="1037"/>
          <ac:spMkLst>
            <pc:docMk/>
            <pc:sldMk cId="4096547603" sldId="256"/>
            <ac:spMk id="15" creationId="{1833CB74-59CE-49D3-B625-3F2160570CC9}"/>
          </ac:spMkLst>
        </pc:spChg>
        <pc:spChg chg="add mod ord">
          <ac:chgData name="" userId="8a5b1daf9f2e93c1" providerId="LiveId" clId="{8DAC6982-BA2E-4B9A-9CC6-14FF780559A0}" dt="2025-04-03T08:19:57.613" v="43" actId="14100"/>
          <ac:spMkLst>
            <pc:docMk/>
            <pc:sldMk cId="4096547603" sldId="256"/>
            <ac:spMk id="16" creationId="{D6835986-F351-40E5-8148-72ADA6B74DFE}"/>
          </ac:spMkLst>
        </pc:spChg>
        <pc:spChg chg="add mod">
          <ac:chgData name="" userId="8a5b1daf9f2e93c1" providerId="LiveId" clId="{8DAC6982-BA2E-4B9A-9CC6-14FF780559A0}" dt="2025-04-03T08:23:32.740" v="56" actId="1035"/>
          <ac:spMkLst>
            <pc:docMk/>
            <pc:sldMk cId="4096547603" sldId="256"/>
            <ac:spMk id="18" creationId="{14BA7178-5446-4035-B7CB-DA327CA7E031}"/>
          </ac:spMkLst>
        </pc:spChg>
        <pc:spChg chg="add del mod">
          <ac:chgData name="" userId="8a5b1daf9f2e93c1" providerId="LiveId" clId="{8DAC6982-BA2E-4B9A-9CC6-14FF780559A0}" dt="2025-04-03T09:11:58.185" v="877" actId="478"/>
          <ac:spMkLst>
            <pc:docMk/>
            <pc:sldMk cId="4096547603" sldId="256"/>
            <ac:spMk id="19" creationId="{18A21E0E-4AFC-4983-B077-93DC07197E72}"/>
          </ac:spMkLst>
        </pc:spChg>
        <pc:spChg chg="add del mod">
          <ac:chgData name="" userId="8a5b1daf9f2e93c1" providerId="LiveId" clId="{8DAC6982-BA2E-4B9A-9CC6-14FF780559A0}" dt="2025-04-03T09:14:05.968" v="952" actId="478"/>
          <ac:spMkLst>
            <pc:docMk/>
            <pc:sldMk cId="4096547603" sldId="256"/>
            <ac:spMk id="20" creationId="{4E482DF7-6708-4A8F-B64E-1E351170A229}"/>
          </ac:spMkLst>
        </pc:spChg>
        <pc:picChg chg="add mod">
          <ac:chgData name="" userId="8a5b1daf9f2e93c1" providerId="LiveId" clId="{8DAC6982-BA2E-4B9A-9CC6-14FF780559A0}" dt="2025-04-03T08:19:31.927" v="35"/>
          <ac:picMkLst>
            <pc:docMk/>
            <pc:sldMk cId="4096547603" sldId="256"/>
            <ac:picMk id="1026" creationId="{45637F70-6736-4C31-8612-69EBE7C0E103}"/>
          </ac:picMkLst>
        </pc:picChg>
      </pc:sldChg>
      <pc:sldChg chg="addSp delSp modSp modTransition setBg modAnim">
        <pc:chgData name="" userId="8a5b1daf9f2e93c1" providerId="LiveId" clId="{8DAC6982-BA2E-4B9A-9CC6-14FF780559A0}" dt="2025-04-03T09:38:26.335" v="1245"/>
        <pc:sldMkLst>
          <pc:docMk/>
          <pc:sldMk cId="1334724146" sldId="257"/>
        </pc:sldMkLst>
        <pc:spChg chg="add del mod">
          <ac:chgData name="" userId="8a5b1daf9f2e93c1" providerId="LiveId" clId="{8DAC6982-BA2E-4B9A-9CC6-14FF780559A0}" dt="2025-04-03T08:28:30.538" v="69"/>
          <ac:spMkLst>
            <pc:docMk/>
            <pc:sldMk cId="1334724146" sldId="257"/>
            <ac:spMk id="2" creationId="{D8799EA1-AC86-49A7-B1BF-E526516CE09F}"/>
          </ac:spMkLst>
        </pc:spChg>
        <pc:spChg chg="add del mod">
          <ac:chgData name="" userId="8a5b1daf9f2e93c1" providerId="LiveId" clId="{8DAC6982-BA2E-4B9A-9CC6-14FF780559A0}" dt="2025-04-03T08:31:34.984" v="120" actId="478"/>
          <ac:spMkLst>
            <pc:docMk/>
            <pc:sldMk cId="1334724146" sldId="257"/>
            <ac:spMk id="3" creationId="{7EC541E8-4533-4EB9-B776-35B0C85B2886}"/>
          </ac:spMkLst>
        </pc:spChg>
        <pc:spChg chg="add del mod">
          <ac:chgData name="" userId="8a5b1daf9f2e93c1" providerId="LiveId" clId="{8DAC6982-BA2E-4B9A-9CC6-14FF780559A0}" dt="2025-04-03T08:33:39.329" v="188" actId="478"/>
          <ac:spMkLst>
            <pc:docMk/>
            <pc:sldMk cId="1334724146" sldId="257"/>
            <ac:spMk id="4" creationId="{F1821283-ED4B-4BD7-AE11-98D10E08DDEC}"/>
          </ac:spMkLst>
        </pc:spChg>
        <pc:spChg chg="add del mod">
          <ac:chgData name="" userId="8a5b1daf9f2e93c1" providerId="LiveId" clId="{8DAC6982-BA2E-4B9A-9CC6-14FF780559A0}" dt="2025-04-03T08:37:25.335" v="266" actId="478"/>
          <ac:spMkLst>
            <pc:docMk/>
            <pc:sldMk cId="1334724146" sldId="257"/>
            <ac:spMk id="5" creationId="{B88A9C36-DF65-4763-8599-E09A56F1EDED}"/>
          </ac:spMkLst>
        </pc:spChg>
        <pc:spChg chg="add del mod">
          <ac:chgData name="" userId="8a5b1daf9f2e93c1" providerId="LiveId" clId="{8DAC6982-BA2E-4B9A-9CC6-14FF780559A0}" dt="2025-04-03T09:16:25.326" v="960" actId="478"/>
          <ac:spMkLst>
            <pc:docMk/>
            <pc:sldMk cId="1334724146" sldId="257"/>
            <ac:spMk id="7" creationId="{926FBEB0-C47E-4059-911E-196F6513A8B3}"/>
          </ac:spMkLst>
        </pc:spChg>
        <pc:spChg chg="add mod">
          <ac:chgData name="" userId="8a5b1daf9f2e93c1" providerId="LiveId" clId="{8DAC6982-BA2E-4B9A-9CC6-14FF780559A0}" dt="2025-04-03T09:38:26.335" v="1245"/>
          <ac:spMkLst>
            <pc:docMk/>
            <pc:sldMk cId="1334724146" sldId="257"/>
            <ac:spMk id="8" creationId="{B5AE7D3C-CB22-4FB2-BA05-23027970D39D}"/>
          </ac:spMkLst>
        </pc:spChg>
        <pc:graphicFrameChg chg="add mod">
          <ac:chgData name="" userId="8a5b1daf9f2e93c1" providerId="LiveId" clId="{8DAC6982-BA2E-4B9A-9CC6-14FF780559A0}" dt="2025-04-03T08:59:13.687" v="351" actId="1038"/>
          <ac:graphicFrameMkLst>
            <pc:docMk/>
            <pc:sldMk cId="1334724146" sldId="257"/>
            <ac:graphicFrameMk id="6" creationId="{2126DB05-3A81-4E98-963A-9A900FA6ECE7}"/>
          </ac:graphicFrameMkLst>
        </pc:graphicFrameChg>
      </pc:sldChg>
      <pc:sldChg chg="addSp modSp add">
        <pc:chgData name="" userId="8a5b1daf9f2e93c1" providerId="LiveId" clId="{8DAC6982-BA2E-4B9A-9CC6-14FF780559A0}" dt="2025-04-03T10:27:48.158" v="1329"/>
        <pc:sldMkLst>
          <pc:docMk/>
          <pc:sldMk cId="2911598179" sldId="258"/>
        </pc:sldMkLst>
        <pc:spChg chg="add mod">
          <ac:chgData name="" userId="8a5b1daf9f2e93c1" providerId="LiveId" clId="{8DAC6982-BA2E-4B9A-9CC6-14FF780559A0}" dt="2025-04-03T10:13:29.567" v="1291" actId="14100"/>
          <ac:spMkLst>
            <pc:docMk/>
            <pc:sldMk cId="2911598179" sldId="258"/>
            <ac:spMk id="2" creationId="{A94F7833-C987-485C-A228-95F49D05A174}"/>
          </ac:spMkLst>
        </pc:spChg>
        <pc:spChg chg="add mod ord">
          <ac:chgData name="" userId="8a5b1daf9f2e93c1" providerId="LiveId" clId="{8DAC6982-BA2E-4B9A-9CC6-14FF780559A0}" dt="2025-04-03T10:27:48.158" v="1329"/>
          <ac:spMkLst>
            <pc:docMk/>
            <pc:sldMk cId="2911598179" sldId="258"/>
            <ac:spMk id="4" creationId="{793173D5-804A-4FCB-9E83-91F2C751A5AE}"/>
          </ac:spMkLst>
        </pc:spChg>
        <pc:spChg chg="add mod">
          <ac:chgData name="" userId="8a5b1daf9f2e93c1" providerId="LiveId" clId="{8DAC6982-BA2E-4B9A-9CC6-14FF780559A0}" dt="2025-04-03T10:25:24.745" v="1324" actId="1035"/>
          <ac:spMkLst>
            <pc:docMk/>
            <pc:sldMk cId="2911598179" sldId="258"/>
            <ac:spMk id="5" creationId="{D1A057B3-21A3-4170-BB80-63890AE12FB2}"/>
          </ac:spMkLst>
        </pc:spChg>
        <pc:graphicFrameChg chg="add mod">
          <ac:chgData name="" userId="8a5b1daf9f2e93c1" providerId="LiveId" clId="{8DAC6982-BA2E-4B9A-9CC6-14FF780559A0}" dt="2025-04-03T10:22:05.713" v="1308"/>
          <ac:graphicFrameMkLst>
            <pc:docMk/>
            <pc:sldMk cId="2911598179" sldId="258"/>
            <ac:graphicFrameMk id="3" creationId="{77707814-5EBE-4A9D-9AA9-53246EABA403}"/>
          </ac:graphicFrameMkLst>
        </pc:graphicFrameChg>
      </pc:sldChg>
      <pc:sldChg chg="add">
        <pc:chgData name="" userId="8a5b1daf9f2e93c1" providerId="LiveId" clId="{8DAC6982-BA2E-4B9A-9CC6-14FF780559A0}" dt="2025-04-03T10:28:04.554" v="1330"/>
        <pc:sldMkLst>
          <pc:docMk/>
          <pc:sldMk cId="904560946" sldId="25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search?wallpaper=piping" TargetMode="External"/><Relationship Id="rId3" Type="http://schemas.openxmlformats.org/officeDocument/2006/relationships/image" Target="../media/image9.jpg"/><Relationship Id="rId7" Type="http://schemas.openxmlformats.org/officeDocument/2006/relationships/image" Target="../media/image11.jpg"/><Relationship Id="rId2" Type="http://schemas.openxmlformats.org/officeDocument/2006/relationships/hyperlink" Target="https://pxhere.com/en/photo/1552447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s://pxhere.com/id/photo/1613061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www.pikist.com/free-photo-vmtyp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ebp"/><Relationship Id="rId2" Type="http://schemas.openxmlformats.org/officeDocument/2006/relationships/image" Target="../media/image6.jpg"/><Relationship Id="rId1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allpaperflare.com/search?wallpaper=piping" TargetMode="External"/><Relationship Id="rId3" Type="http://schemas.openxmlformats.org/officeDocument/2006/relationships/image" Target="../media/image9.jpg"/><Relationship Id="rId7" Type="http://schemas.openxmlformats.org/officeDocument/2006/relationships/image" Target="../media/image11.jpg"/><Relationship Id="rId2" Type="http://schemas.openxmlformats.org/officeDocument/2006/relationships/hyperlink" Target="https://pxhere.com/en/photo/1552447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s://pxhere.com/id/photo/1613061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s://www.pikist.com/free-photo-vmtyp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364998-1D04-4BEB-B38D-E1D4282652FA}" type="doc">
      <dgm:prSet loTypeId="urn:microsoft.com/office/officeart/2011/layout/RadialPictureList" loCatId="officeonline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F892D-D0E1-4EC4-9D59-E95011F6A0A8}">
      <dgm:prSet phldrT="[Text]"/>
      <dgm:spPr/>
      <dgm:t>
        <a:bodyPr/>
        <a:lstStyle/>
        <a:p>
          <a:r>
            <a:rPr lang="ca-ES" dirty="0">
              <a:latin typeface="Khmer OS Bokor" panose="02000500000000020004" pitchFamily="2" charset="0"/>
              <a:cs typeface="Khmer OS Bokor" panose="02000500000000020004" pitchFamily="2" charset="0"/>
            </a:rPr>
            <a:t>សេ</a:t>
          </a:r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ច</a:t>
          </a:r>
          <a:r>
            <a:rPr lang="ca-ES" dirty="0">
              <a:latin typeface="Khmer OS Bokor" panose="02000500000000020004" pitchFamily="2" charset="0"/>
              <a:cs typeface="Khmer OS Bokor" panose="02000500000000020004" pitchFamily="2" charset="0"/>
            </a:rPr>
            <a:t>ក្</a:t>
          </a:r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ដ</a:t>
          </a:r>
          <a:r>
            <a:rPr lang="ca-ES" dirty="0">
              <a:latin typeface="Khmer OS Bokor" panose="02000500000000020004" pitchFamily="2" charset="0"/>
              <a:cs typeface="Khmer OS Bokor" panose="02000500000000020004" pitchFamily="2" charset="0"/>
            </a:rPr>
            <a:t>ីផ្</a:t>
          </a:r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ដ</a:t>
          </a:r>
          <a:r>
            <a:rPr lang="ca-ES" dirty="0">
              <a:latin typeface="Khmer OS Bokor" panose="02000500000000020004" pitchFamily="2" charset="0"/>
              <a:cs typeface="Khmer OS Bokor" panose="02000500000000020004" pitchFamily="2" charset="0"/>
            </a:rPr>
            <a:t>ើ</a:t>
          </a:r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ម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95C2ED7F-D455-4F81-A726-046AC88DE520}" type="parTrans" cxnId="{B7EE0E62-E1DD-4B74-AF0B-B6A931B49C8F}">
      <dgm:prSet/>
      <dgm:spPr/>
      <dgm:t>
        <a:bodyPr/>
        <a:lstStyle/>
        <a:p>
          <a:endParaRPr lang="en-US"/>
        </a:p>
      </dgm:t>
    </dgm:pt>
    <dgm:pt modelId="{61D82E84-BEDE-4E09-AF6A-74D34AE6A830}" type="sibTrans" cxnId="{B7EE0E62-E1DD-4B74-AF0B-B6A931B49C8F}">
      <dgm:prSet/>
      <dgm:spPr/>
      <dgm:t>
        <a:bodyPr/>
        <a:lstStyle/>
        <a:p>
          <a:endParaRPr lang="en-US"/>
        </a:p>
      </dgm:t>
    </dgm:pt>
    <dgm:pt modelId="{C873D2D2-FBFE-4A32-9278-CC63715515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km-KH" b="0" dirty="0">
              <a:latin typeface="Khmer OS Bokor" panose="02000500000000020004" pitchFamily="2" charset="0"/>
              <a:cs typeface="Khmer OS Bokor" panose="02000500000000020004" pitchFamily="2" charset="0"/>
            </a:rPr>
            <a:t>សារៈសំខាន់នៃការចែកចាយទឹកនៅក្នុងអគារទំនើប</a:t>
          </a:r>
          <a:r>
            <a:rPr lang="ca-ES" b="0" dirty="0">
              <a:latin typeface="Khmer OS Bokor" panose="02000500000000020004" pitchFamily="2" charset="0"/>
              <a:cs typeface="Khmer OS Bokor" panose="02000500000000020004" pitchFamily="2" charset="0"/>
            </a:rPr>
            <a:t>	</a:t>
          </a:r>
          <a:endParaRPr lang="en-US" b="0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264D1308-9F84-42A0-9AEC-04211228BA15}" type="parTrans" cxnId="{EBADE233-BCCA-4F44-A663-A1A97DCD6723}">
      <dgm:prSet/>
      <dgm:spPr/>
      <dgm:t>
        <a:bodyPr/>
        <a:lstStyle/>
        <a:p>
          <a:endParaRPr lang="en-US"/>
        </a:p>
      </dgm:t>
    </dgm:pt>
    <dgm:pt modelId="{52A0BBF0-3561-4834-B22D-8B9953B87407}" type="sibTrans" cxnId="{EBADE233-BCCA-4F44-A663-A1A97DCD6723}">
      <dgm:prSet/>
      <dgm:spPr/>
      <dgm:t>
        <a:bodyPr/>
        <a:lstStyle/>
        <a:p>
          <a:endParaRPr lang="en-US"/>
        </a:p>
      </dgm:t>
    </dgm:pt>
    <dgm:pt modelId="{E14C84F3-7BC7-4026-A9DA-8ED2BD50F75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km-KH" b="0" dirty="0">
              <a:latin typeface="Khmer OS Bokor" panose="02000500000000020004" pitchFamily="2" charset="0"/>
              <a:cs typeface="Khmer OS Bokor" panose="02000500000000020004" pitchFamily="2" charset="0"/>
            </a:rPr>
            <a:t>បញ្ហាប្រឈមនៃប្រព័ន្ធបូមទឹកដោយដៃ</a:t>
          </a:r>
          <a:endParaRPr lang="en-US" b="0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C77EFFC0-98C2-46DE-BEF8-2408242123C9}" type="parTrans" cxnId="{E4A2E7E0-A947-462C-803B-A0EA991F21D2}">
      <dgm:prSet/>
      <dgm:spPr/>
      <dgm:t>
        <a:bodyPr/>
        <a:lstStyle/>
        <a:p>
          <a:endParaRPr lang="en-US"/>
        </a:p>
      </dgm:t>
    </dgm:pt>
    <dgm:pt modelId="{2412E91A-A2C7-4EFF-893D-4677F0ED4BC7}" type="sibTrans" cxnId="{E4A2E7E0-A947-462C-803B-A0EA991F21D2}">
      <dgm:prSet/>
      <dgm:spPr/>
      <dgm:t>
        <a:bodyPr/>
        <a:lstStyle/>
        <a:p>
          <a:endParaRPr lang="en-US"/>
        </a:p>
      </dgm:t>
    </dgm:pt>
    <dgm:pt modelId="{6C7D283F-F061-4718-B2F5-400862134E7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រចនាប្រព័ន្ធគ្រប់គ្រងម៉ាស៊ីនបូមទឹកស្វ័យប្រវត្តិ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AB64F91C-E872-4254-B05A-15E5FA53D745}" type="parTrans" cxnId="{87467E5B-0A4E-42EF-AFED-609E4B3AC6AE}">
      <dgm:prSet/>
      <dgm:spPr/>
      <dgm:t>
        <a:bodyPr/>
        <a:lstStyle/>
        <a:p>
          <a:endParaRPr lang="en-US"/>
        </a:p>
      </dgm:t>
    </dgm:pt>
    <dgm:pt modelId="{5C1965FD-95DE-40BF-822F-258670A3AF10}" type="sibTrans" cxnId="{87467E5B-0A4E-42EF-AFED-609E4B3AC6AE}">
      <dgm:prSet/>
      <dgm:spPr/>
      <dgm:t>
        <a:bodyPr/>
        <a:lstStyle/>
        <a:p>
          <a:endParaRPr lang="en-US"/>
        </a:p>
      </dgm:t>
    </dgm:pt>
    <dgm:pt modelId="{28A6EB69-A305-4B51-9396-036058477913}" type="pres">
      <dgm:prSet presAssocID="{23364998-1D04-4BEB-B38D-E1D4282652FA}" presName="Name0" presStyleCnt="0">
        <dgm:presLayoutVars>
          <dgm:chMax val="1"/>
          <dgm:chPref val="1"/>
          <dgm:dir/>
          <dgm:resizeHandles/>
        </dgm:presLayoutVars>
      </dgm:prSet>
      <dgm:spPr/>
    </dgm:pt>
    <dgm:pt modelId="{0F9852B5-E8E1-41B3-9A28-487A4D957E38}" type="pres">
      <dgm:prSet presAssocID="{B4FF892D-D0E1-4EC4-9D59-E95011F6A0A8}" presName="Parent" presStyleLbl="node1" presStyleIdx="0" presStyleCnt="2">
        <dgm:presLayoutVars>
          <dgm:chMax val="4"/>
          <dgm:chPref val="3"/>
        </dgm:presLayoutVars>
      </dgm:prSet>
      <dgm:spPr/>
    </dgm:pt>
    <dgm:pt modelId="{903CA07B-BC10-4CFC-93B9-7BE197227553}" type="pres">
      <dgm:prSet presAssocID="{C873D2D2-FBFE-4A32-9278-CC63715515D6}" presName="Accent" presStyleLbl="node1" presStyleIdx="1" presStyleCnt="2"/>
      <dgm:spPr/>
    </dgm:pt>
    <dgm:pt modelId="{F5E3834C-C728-4C53-8943-0C3B0E6CE29E}" type="pres">
      <dgm:prSet presAssocID="{C873D2D2-FBFE-4A32-9278-CC63715515D6}" presName="Image1" presStyleLbl="fgImgPlac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32A544C-9EA5-4919-90F1-777D2F249BBA}" type="pres">
      <dgm:prSet presAssocID="{C873D2D2-FBFE-4A32-9278-CC63715515D6}" presName="Child1" presStyleLbl="revTx" presStyleIdx="0" presStyleCnt="3" custScaleX="158972" custLinFactNeighborX="35716" custLinFactNeighborY="760">
        <dgm:presLayoutVars>
          <dgm:chMax val="0"/>
          <dgm:chPref val="0"/>
          <dgm:bulletEnabled val="1"/>
        </dgm:presLayoutVars>
      </dgm:prSet>
      <dgm:spPr/>
    </dgm:pt>
    <dgm:pt modelId="{1C0B7753-CB11-4E4D-BCE8-FACA40F08AC5}" type="pres">
      <dgm:prSet presAssocID="{E14C84F3-7BC7-4026-A9DA-8ED2BD50F754}" presName="Image2" presStyleCnt="0"/>
      <dgm:spPr/>
    </dgm:pt>
    <dgm:pt modelId="{3D792C27-9E71-49DF-A21C-5259044A117C}" type="pres">
      <dgm:prSet presAssocID="{E14C84F3-7BC7-4026-A9DA-8ED2BD50F754}" presName="Image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2000" b="-2000"/>
          </a:stretch>
        </a:blipFill>
      </dgm:spPr>
    </dgm:pt>
    <dgm:pt modelId="{F3EF968F-0B13-4DB8-9481-39A00999324D}" type="pres">
      <dgm:prSet presAssocID="{E14C84F3-7BC7-4026-A9DA-8ED2BD50F754}" presName="Child2" presStyleLbl="revTx" presStyleIdx="1" presStyleCnt="3" custScaleX="145069" custLinFactNeighborX="21990" custLinFactNeighborY="3799">
        <dgm:presLayoutVars>
          <dgm:chMax val="0"/>
          <dgm:chPref val="0"/>
          <dgm:bulletEnabled val="1"/>
        </dgm:presLayoutVars>
      </dgm:prSet>
      <dgm:spPr/>
    </dgm:pt>
    <dgm:pt modelId="{098E4418-7A3C-4320-B017-E396152AD727}" type="pres">
      <dgm:prSet presAssocID="{6C7D283F-F061-4718-B2F5-400862134E7C}" presName="Image3" presStyleCnt="0"/>
      <dgm:spPr/>
    </dgm:pt>
    <dgm:pt modelId="{EA552FD0-B5E6-4EAB-84AC-B87FBB25B04F}" type="pres">
      <dgm:prSet presAssocID="{6C7D283F-F061-4718-B2F5-400862134E7C}" presName="Image" presStyleLbl="fgImgPlac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A8350EF6-9435-46DF-AC71-6CD953E6CA6C}" type="pres">
      <dgm:prSet presAssocID="{6C7D283F-F061-4718-B2F5-400862134E7C}" presName="Child3" presStyleLbl="revTx" presStyleIdx="2" presStyleCnt="3" custScaleX="167769" custLinFactNeighborX="27474">
        <dgm:presLayoutVars>
          <dgm:chMax val="0"/>
          <dgm:chPref val="0"/>
          <dgm:bulletEnabled val="1"/>
        </dgm:presLayoutVars>
      </dgm:prSet>
      <dgm:spPr/>
    </dgm:pt>
  </dgm:ptLst>
  <dgm:cxnLst>
    <dgm:cxn modelId="{52CD9128-C26A-4928-BFAE-76F633423497}" type="presOf" srcId="{6C7D283F-F061-4718-B2F5-400862134E7C}" destId="{A8350EF6-9435-46DF-AC71-6CD953E6CA6C}" srcOrd="0" destOrd="0" presId="urn:microsoft.com/office/officeart/2011/layout/RadialPictureList"/>
    <dgm:cxn modelId="{EBADE233-BCCA-4F44-A663-A1A97DCD6723}" srcId="{B4FF892D-D0E1-4EC4-9D59-E95011F6A0A8}" destId="{C873D2D2-FBFE-4A32-9278-CC63715515D6}" srcOrd="0" destOrd="0" parTransId="{264D1308-9F84-42A0-9AEC-04211228BA15}" sibTransId="{52A0BBF0-3561-4834-B22D-8B9953B87407}"/>
    <dgm:cxn modelId="{87467E5B-0A4E-42EF-AFED-609E4B3AC6AE}" srcId="{B4FF892D-D0E1-4EC4-9D59-E95011F6A0A8}" destId="{6C7D283F-F061-4718-B2F5-400862134E7C}" srcOrd="2" destOrd="0" parTransId="{AB64F91C-E872-4254-B05A-15E5FA53D745}" sibTransId="{5C1965FD-95DE-40BF-822F-258670A3AF10}"/>
    <dgm:cxn modelId="{B7EE0E62-E1DD-4B74-AF0B-B6A931B49C8F}" srcId="{23364998-1D04-4BEB-B38D-E1D4282652FA}" destId="{B4FF892D-D0E1-4EC4-9D59-E95011F6A0A8}" srcOrd="0" destOrd="0" parTransId="{95C2ED7F-D455-4F81-A726-046AC88DE520}" sibTransId="{61D82E84-BEDE-4E09-AF6A-74D34AE6A830}"/>
    <dgm:cxn modelId="{BE8FE97C-EAD3-4AE1-8504-B038BAD48ED6}" type="presOf" srcId="{B4FF892D-D0E1-4EC4-9D59-E95011F6A0A8}" destId="{0F9852B5-E8E1-41B3-9A28-487A4D957E38}" srcOrd="0" destOrd="0" presId="urn:microsoft.com/office/officeart/2011/layout/RadialPictureList"/>
    <dgm:cxn modelId="{CE83D9AA-5ECC-4CDC-87D9-5FE958412E95}" type="presOf" srcId="{23364998-1D04-4BEB-B38D-E1D4282652FA}" destId="{28A6EB69-A305-4B51-9396-036058477913}" srcOrd="0" destOrd="0" presId="urn:microsoft.com/office/officeart/2011/layout/RadialPictureList"/>
    <dgm:cxn modelId="{E4A2E7E0-A947-462C-803B-A0EA991F21D2}" srcId="{B4FF892D-D0E1-4EC4-9D59-E95011F6A0A8}" destId="{E14C84F3-7BC7-4026-A9DA-8ED2BD50F754}" srcOrd="1" destOrd="0" parTransId="{C77EFFC0-98C2-46DE-BEF8-2408242123C9}" sibTransId="{2412E91A-A2C7-4EFF-893D-4677F0ED4BC7}"/>
    <dgm:cxn modelId="{A354C9F4-2FE2-4681-B044-33DD8C1EE7B8}" type="presOf" srcId="{E14C84F3-7BC7-4026-A9DA-8ED2BD50F754}" destId="{F3EF968F-0B13-4DB8-9481-39A00999324D}" srcOrd="0" destOrd="0" presId="urn:microsoft.com/office/officeart/2011/layout/RadialPictureList"/>
    <dgm:cxn modelId="{0E14E0FE-6C45-4512-8BFC-9C0E1D73E7DE}" type="presOf" srcId="{C873D2D2-FBFE-4A32-9278-CC63715515D6}" destId="{D32A544C-9EA5-4919-90F1-777D2F249BBA}" srcOrd="0" destOrd="0" presId="urn:microsoft.com/office/officeart/2011/layout/RadialPictureList"/>
    <dgm:cxn modelId="{7CB368E0-2801-4552-BF05-BBD07DC6019B}" type="presParOf" srcId="{28A6EB69-A305-4B51-9396-036058477913}" destId="{0F9852B5-E8E1-41B3-9A28-487A4D957E38}" srcOrd="0" destOrd="0" presId="urn:microsoft.com/office/officeart/2011/layout/RadialPictureList"/>
    <dgm:cxn modelId="{08C462E5-5E78-4919-8B56-454CB2D8E650}" type="presParOf" srcId="{28A6EB69-A305-4B51-9396-036058477913}" destId="{903CA07B-BC10-4CFC-93B9-7BE197227553}" srcOrd="1" destOrd="0" presId="urn:microsoft.com/office/officeart/2011/layout/RadialPictureList"/>
    <dgm:cxn modelId="{57D757C5-5321-4DD4-B0DE-5AF54326B691}" type="presParOf" srcId="{28A6EB69-A305-4B51-9396-036058477913}" destId="{F5E3834C-C728-4C53-8943-0C3B0E6CE29E}" srcOrd="2" destOrd="0" presId="urn:microsoft.com/office/officeart/2011/layout/RadialPictureList"/>
    <dgm:cxn modelId="{612BEAF2-2255-4BCA-8E81-A51B8A30877B}" type="presParOf" srcId="{28A6EB69-A305-4B51-9396-036058477913}" destId="{D32A544C-9EA5-4919-90F1-777D2F249BBA}" srcOrd="3" destOrd="0" presId="urn:microsoft.com/office/officeart/2011/layout/RadialPictureList"/>
    <dgm:cxn modelId="{D3DDAA97-6005-4E91-B09B-C2C691AB25E0}" type="presParOf" srcId="{28A6EB69-A305-4B51-9396-036058477913}" destId="{1C0B7753-CB11-4E4D-BCE8-FACA40F08AC5}" srcOrd="4" destOrd="0" presId="urn:microsoft.com/office/officeart/2011/layout/RadialPictureList"/>
    <dgm:cxn modelId="{2B898B06-89D8-4054-AF0B-9E4DC282F4B3}" type="presParOf" srcId="{1C0B7753-CB11-4E4D-BCE8-FACA40F08AC5}" destId="{3D792C27-9E71-49DF-A21C-5259044A117C}" srcOrd="0" destOrd="0" presId="urn:microsoft.com/office/officeart/2011/layout/RadialPictureList"/>
    <dgm:cxn modelId="{747D9975-22A0-4386-B85E-DFE405BACB3E}" type="presParOf" srcId="{28A6EB69-A305-4B51-9396-036058477913}" destId="{F3EF968F-0B13-4DB8-9481-39A00999324D}" srcOrd="5" destOrd="0" presId="urn:microsoft.com/office/officeart/2011/layout/RadialPictureList"/>
    <dgm:cxn modelId="{F23906D8-A9F8-4362-AA61-B1333EBA3567}" type="presParOf" srcId="{28A6EB69-A305-4B51-9396-036058477913}" destId="{098E4418-7A3C-4320-B017-E396152AD727}" srcOrd="6" destOrd="0" presId="urn:microsoft.com/office/officeart/2011/layout/RadialPictureList"/>
    <dgm:cxn modelId="{F1E7A6EB-A976-41EF-A122-CDF2532BCA70}" type="presParOf" srcId="{098E4418-7A3C-4320-B017-E396152AD727}" destId="{EA552FD0-B5E6-4EAB-84AC-B87FBB25B04F}" srcOrd="0" destOrd="0" presId="urn:microsoft.com/office/officeart/2011/layout/RadialPictureList"/>
    <dgm:cxn modelId="{990E5762-0648-414C-8C78-761BA5603754}" type="presParOf" srcId="{28A6EB69-A305-4B51-9396-036058477913}" destId="{A8350EF6-9435-46DF-AC71-6CD953E6CA6C}" srcOrd="7" destOrd="0" presId="urn:microsoft.com/office/officeart/2011/layout/Radial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E70B96-4EDE-4B5F-BCD0-71D85225EF17}" type="doc">
      <dgm:prSet loTypeId="urn:microsoft.com/office/officeart/2005/8/layout/vList3" loCatId="picture" qsTypeId="urn:microsoft.com/office/officeart/2005/8/quickstyle/simple1" qsCatId="simple" csTypeId="urn:microsoft.com/office/officeart/2005/8/colors/colorful1" csCatId="colorful" phldr="1"/>
      <dgm:spPr/>
    </dgm:pt>
    <dgm:pt modelId="{B48D7890-78AD-450B-B102-8E7EF59E8E48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ភាពគ្មានប្រសិទ្ធភាពនៅក្នុងប្រព័ន្ធគ្រប់គ្រងម៉ាស៊ីនបូមទឹកដោយដៃ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3D35EF3C-8196-48AE-8BCE-E49DA2066347}" type="parTrans" cxnId="{187B4DE3-91E2-4886-AA73-374700A5761F}">
      <dgm:prSet/>
      <dgm:spPr/>
      <dgm:t>
        <a:bodyPr/>
        <a:lstStyle/>
        <a:p>
          <a:endParaRPr lang="en-US"/>
        </a:p>
      </dgm:t>
    </dgm:pt>
    <dgm:pt modelId="{66FDA204-403E-4A74-B4C1-8B2D5B89E2AD}" type="sibTrans" cxnId="{187B4DE3-91E2-4886-AA73-374700A5761F}">
      <dgm:prSet/>
      <dgm:spPr/>
      <dgm:t>
        <a:bodyPr/>
        <a:lstStyle/>
        <a:p>
          <a:endParaRPr lang="en-US"/>
        </a:p>
      </dgm:t>
    </dgm:pt>
    <dgm:pt modelId="{CC925A01-AD46-4CDB-862D-0E6D1FB20E71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ហានិភ័យនៃការហៀរទឹក និងកង្វះខាត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0A62D2E9-351B-4EDC-8049-50CAB60A9C3A}" type="parTrans" cxnId="{A7D37C59-8B4F-4703-B569-A92AB4085D9A}">
      <dgm:prSet/>
      <dgm:spPr/>
      <dgm:t>
        <a:bodyPr/>
        <a:lstStyle/>
        <a:p>
          <a:endParaRPr lang="en-US"/>
        </a:p>
      </dgm:t>
    </dgm:pt>
    <dgm:pt modelId="{4EFBB0CB-9710-400B-B364-3C59780504EF}" type="sibTrans" cxnId="{A7D37C59-8B4F-4703-B569-A92AB4085D9A}">
      <dgm:prSet/>
      <dgm:spPr/>
      <dgm:t>
        <a:bodyPr/>
        <a:lstStyle/>
        <a:p>
          <a:endParaRPr lang="en-US"/>
        </a:p>
      </dgm:t>
    </dgm:pt>
    <dgm:pt modelId="{57D49EA3-E400-4BFA-A614-FDF82FF2E7FE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ការប្រើប្រាស់ថាមពលខ្ពស់ និងការចំណាយលើការថែទាំ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A4DF0FEE-29C0-4582-B2AB-DE8847F26968}" type="parTrans" cxnId="{6AD73D9D-2993-42EB-8A99-AF1372CE0F0C}">
      <dgm:prSet/>
      <dgm:spPr/>
      <dgm:t>
        <a:bodyPr/>
        <a:lstStyle/>
        <a:p>
          <a:endParaRPr lang="en-US"/>
        </a:p>
      </dgm:t>
    </dgm:pt>
    <dgm:pt modelId="{37A44D66-223E-4A61-89D6-B6C43D95AC36}" type="sibTrans" cxnId="{6AD73D9D-2993-42EB-8A99-AF1372CE0F0C}">
      <dgm:prSet/>
      <dgm:spPr/>
      <dgm:t>
        <a:bodyPr/>
        <a:lstStyle/>
        <a:p>
          <a:endParaRPr lang="en-US"/>
        </a:p>
      </dgm:t>
    </dgm:pt>
    <dgm:pt modelId="{28BEC491-E1D8-499D-B901-204C3A6C0237}">
      <dgm:prSet phldrT="[Text]"/>
      <dgm:spPr/>
      <dgm:t>
        <a:bodyPr/>
        <a:lstStyle/>
        <a:p>
          <a:pPr algn="l"/>
          <a:r>
            <a:rPr lang="km-KH" dirty="0">
              <a:latin typeface="Khmer OS Bokor" panose="02000500000000020004" pitchFamily="2" charset="0"/>
              <a:cs typeface="Khmer OS Bokor" panose="02000500000000020004" pitchFamily="2" charset="0"/>
            </a:rPr>
            <a:t>តម្រូវការសម្រាប់ការត្រួតពិនិត្យកម្រិតទឹកតាមពេលវេលាជាក់ស្តែង</a:t>
          </a:r>
          <a:endParaRPr lang="en-US" dirty="0">
            <a:latin typeface="Khmer OS Bokor" panose="02000500000000020004" pitchFamily="2" charset="0"/>
            <a:cs typeface="Khmer OS Bokor" panose="02000500000000020004" pitchFamily="2" charset="0"/>
          </a:endParaRPr>
        </a:p>
      </dgm:t>
    </dgm:pt>
    <dgm:pt modelId="{348E2ABC-2E9B-4B89-941A-76844374C60A}" type="parTrans" cxnId="{1F67A9C8-5948-4E91-9F09-DE1D3E9EB261}">
      <dgm:prSet/>
      <dgm:spPr/>
      <dgm:t>
        <a:bodyPr/>
        <a:lstStyle/>
        <a:p>
          <a:endParaRPr lang="en-US"/>
        </a:p>
      </dgm:t>
    </dgm:pt>
    <dgm:pt modelId="{21D3C2D3-9BDD-4F5C-95D5-E0E3CE3DF997}" type="sibTrans" cxnId="{1F67A9C8-5948-4E91-9F09-DE1D3E9EB261}">
      <dgm:prSet/>
      <dgm:spPr/>
      <dgm:t>
        <a:bodyPr/>
        <a:lstStyle/>
        <a:p>
          <a:endParaRPr lang="en-US"/>
        </a:p>
      </dgm:t>
    </dgm:pt>
    <dgm:pt modelId="{F99E5348-5038-4A8A-AD21-D941C6AB530E}" type="pres">
      <dgm:prSet presAssocID="{AEE70B96-4EDE-4B5F-BCD0-71D85225EF17}" presName="linearFlow" presStyleCnt="0">
        <dgm:presLayoutVars>
          <dgm:dir/>
          <dgm:resizeHandles val="exact"/>
        </dgm:presLayoutVars>
      </dgm:prSet>
      <dgm:spPr/>
    </dgm:pt>
    <dgm:pt modelId="{608A51A3-969D-45A3-B217-85C010ABDBB3}" type="pres">
      <dgm:prSet presAssocID="{B48D7890-78AD-450B-B102-8E7EF59E8E48}" presName="composite" presStyleCnt="0"/>
      <dgm:spPr/>
    </dgm:pt>
    <dgm:pt modelId="{9FB201DC-19B2-4027-8360-9D2BB326B4A2}" type="pres">
      <dgm:prSet presAssocID="{B48D7890-78AD-450B-B102-8E7EF59E8E48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</dgm:spPr>
    </dgm:pt>
    <dgm:pt modelId="{02826949-ABAF-48FC-BF6D-1D3ADF766E90}" type="pres">
      <dgm:prSet presAssocID="{B48D7890-78AD-450B-B102-8E7EF59E8E48}" presName="txShp" presStyleLbl="node1" presStyleIdx="0" presStyleCnt="4" custScaleX="119879" custLinFactNeighborX="14580">
        <dgm:presLayoutVars>
          <dgm:bulletEnabled val="1"/>
        </dgm:presLayoutVars>
      </dgm:prSet>
      <dgm:spPr/>
    </dgm:pt>
    <dgm:pt modelId="{41041DB7-9E5D-4F00-B3ED-389E1F16BE28}" type="pres">
      <dgm:prSet presAssocID="{66FDA204-403E-4A74-B4C1-8B2D5B89E2AD}" presName="spacing" presStyleCnt="0"/>
      <dgm:spPr/>
    </dgm:pt>
    <dgm:pt modelId="{94CC0E5E-7423-4C85-A045-22BDCDA16A1D}" type="pres">
      <dgm:prSet presAssocID="{CC925A01-AD46-4CDB-862D-0E6D1FB20E71}" presName="composite" presStyleCnt="0"/>
      <dgm:spPr/>
    </dgm:pt>
    <dgm:pt modelId="{0A65E11D-0BF4-4E43-BD08-76367736C8ED}" type="pres">
      <dgm:prSet presAssocID="{CC925A01-AD46-4CDB-862D-0E6D1FB20E71}" presName="imgShp" presStyleLbl="fgImgPlace1" presStyleIdx="1" presStyleCnt="4"/>
      <dgm:spPr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</dgm:spPr>
    </dgm:pt>
    <dgm:pt modelId="{B7E742C8-C093-491B-A9B6-503E345C0440}" type="pres">
      <dgm:prSet presAssocID="{CC925A01-AD46-4CDB-862D-0E6D1FB20E71}" presName="txShp" presStyleLbl="node1" presStyleIdx="1" presStyleCnt="4" custScaleX="119879" custLinFactNeighborX="14580">
        <dgm:presLayoutVars>
          <dgm:bulletEnabled val="1"/>
        </dgm:presLayoutVars>
      </dgm:prSet>
      <dgm:spPr/>
    </dgm:pt>
    <dgm:pt modelId="{F6D90497-D59D-4472-848D-2EDB0FE8996C}" type="pres">
      <dgm:prSet presAssocID="{4EFBB0CB-9710-400B-B364-3C59780504EF}" presName="spacing" presStyleCnt="0"/>
      <dgm:spPr/>
    </dgm:pt>
    <dgm:pt modelId="{451622E3-D293-4E6D-9F82-0DE5179D5376}" type="pres">
      <dgm:prSet presAssocID="{57D49EA3-E400-4BFA-A614-FDF82FF2E7FE}" presName="composite" presStyleCnt="0"/>
      <dgm:spPr/>
    </dgm:pt>
    <dgm:pt modelId="{0FBAEBB1-30BC-435F-8C09-CC9BDAE465CF}" type="pres">
      <dgm:prSet presAssocID="{57D49EA3-E400-4BFA-A614-FDF82FF2E7FE}" presName="imgShp" presStyleLbl="fgImgPlac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</dgm:spPr>
    </dgm:pt>
    <dgm:pt modelId="{9207938D-8673-46E5-80C3-E3B4DD862D3C}" type="pres">
      <dgm:prSet presAssocID="{57D49EA3-E400-4BFA-A614-FDF82FF2E7FE}" presName="txShp" presStyleLbl="node1" presStyleIdx="2" presStyleCnt="4" custScaleX="119879" custLinFactNeighborX="14580">
        <dgm:presLayoutVars>
          <dgm:bulletEnabled val="1"/>
        </dgm:presLayoutVars>
      </dgm:prSet>
      <dgm:spPr/>
    </dgm:pt>
    <dgm:pt modelId="{43466BDB-A4FC-4B41-AB57-83F6ECE2D19D}" type="pres">
      <dgm:prSet presAssocID="{37A44D66-223E-4A61-89D6-B6C43D95AC36}" presName="spacing" presStyleCnt="0"/>
      <dgm:spPr/>
    </dgm:pt>
    <dgm:pt modelId="{340074A6-D0BD-4134-99D1-847439AD4B4B}" type="pres">
      <dgm:prSet presAssocID="{28BEC491-E1D8-499D-B901-204C3A6C0237}" presName="composite" presStyleCnt="0"/>
      <dgm:spPr/>
    </dgm:pt>
    <dgm:pt modelId="{262CCEC0-10C0-4F16-BB83-D428642E473C}" type="pres">
      <dgm:prSet presAssocID="{28BEC491-E1D8-499D-B901-204C3A6C0237}" presName="imgShp" presStyleLbl="fgImgPlac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</dgm:spPr>
    </dgm:pt>
    <dgm:pt modelId="{454108C4-1E98-4BE3-99E8-2297C87C9E89}" type="pres">
      <dgm:prSet presAssocID="{28BEC491-E1D8-499D-B901-204C3A6C0237}" presName="txShp" presStyleLbl="node1" presStyleIdx="3" presStyleCnt="4" custScaleX="119879" custLinFactNeighborX="14580">
        <dgm:presLayoutVars>
          <dgm:bulletEnabled val="1"/>
        </dgm:presLayoutVars>
      </dgm:prSet>
      <dgm:spPr/>
    </dgm:pt>
  </dgm:ptLst>
  <dgm:cxnLst>
    <dgm:cxn modelId="{2837A523-3C4B-495D-B9CD-8095D9DA00A6}" type="presOf" srcId="{CC925A01-AD46-4CDB-862D-0E6D1FB20E71}" destId="{B7E742C8-C093-491B-A9B6-503E345C0440}" srcOrd="0" destOrd="0" presId="urn:microsoft.com/office/officeart/2005/8/layout/vList3"/>
    <dgm:cxn modelId="{8B6D1D4E-CCAE-45CF-A656-FB0E91B28259}" type="presOf" srcId="{57D49EA3-E400-4BFA-A614-FDF82FF2E7FE}" destId="{9207938D-8673-46E5-80C3-E3B4DD862D3C}" srcOrd="0" destOrd="0" presId="urn:microsoft.com/office/officeart/2005/8/layout/vList3"/>
    <dgm:cxn modelId="{A7D37C59-8B4F-4703-B569-A92AB4085D9A}" srcId="{AEE70B96-4EDE-4B5F-BCD0-71D85225EF17}" destId="{CC925A01-AD46-4CDB-862D-0E6D1FB20E71}" srcOrd="1" destOrd="0" parTransId="{0A62D2E9-351B-4EDC-8049-50CAB60A9C3A}" sibTransId="{4EFBB0CB-9710-400B-B364-3C59780504EF}"/>
    <dgm:cxn modelId="{3DC86782-9F4C-48BB-878F-00AF63070867}" type="presOf" srcId="{AEE70B96-4EDE-4B5F-BCD0-71D85225EF17}" destId="{F99E5348-5038-4A8A-AD21-D941C6AB530E}" srcOrd="0" destOrd="0" presId="urn:microsoft.com/office/officeart/2005/8/layout/vList3"/>
    <dgm:cxn modelId="{4D887491-0953-4CF8-AEA7-5F15691E05CB}" type="presOf" srcId="{28BEC491-E1D8-499D-B901-204C3A6C0237}" destId="{454108C4-1E98-4BE3-99E8-2297C87C9E89}" srcOrd="0" destOrd="0" presId="urn:microsoft.com/office/officeart/2005/8/layout/vList3"/>
    <dgm:cxn modelId="{6AD73D9D-2993-42EB-8A99-AF1372CE0F0C}" srcId="{AEE70B96-4EDE-4B5F-BCD0-71D85225EF17}" destId="{57D49EA3-E400-4BFA-A614-FDF82FF2E7FE}" srcOrd="2" destOrd="0" parTransId="{A4DF0FEE-29C0-4582-B2AB-DE8847F26968}" sibTransId="{37A44D66-223E-4A61-89D6-B6C43D95AC36}"/>
    <dgm:cxn modelId="{1F67A9C8-5948-4E91-9F09-DE1D3E9EB261}" srcId="{AEE70B96-4EDE-4B5F-BCD0-71D85225EF17}" destId="{28BEC491-E1D8-499D-B901-204C3A6C0237}" srcOrd="3" destOrd="0" parTransId="{348E2ABC-2E9B-4B89-941A-76844374C60A}" sibTransId="{21D3C2D3-9BDD-4F5C-95D5-E0E3CE3DF997}"/>
    <dgm:cxn modelId="{459071DD-547D-48D9-AC95-88F549F302E6}" type="presOf" srcId="{B48D7890-78AD-450B-B102-8E7EF59E8E48}" destId="{02826949-ABAF-48FC-BF6D-1D3ADF766E90}" srcOrd="0" destOrd="0" presId="urn:microsoft.com/office/officeart/2005/8/layout/vList3"/>
    <dgm:cxn modelId="{187B4DE3-91E2-4886-AA73-374700A5761F}" srcId="{AEE70B96-4EDE-4B5F-BCD0-71D85225EF17}" destId="{B48D7890-78AD-450B-B102-8E7EF59E8E48}" srcOrd="0" destOrd="0" parTransId="{3D35EF3C-8196-48AE-8BCE-E49DA2066347}" sibTransId="{66FDA204-403E-4A74-B4C1-8B2D5B89E2AD}"/>
    <dgm:cxn modelId="{336112DB-5C1C-4019-B048-6A539209C8A0}" type="presParOf" srcId="{F99E5348-5038-4A8A-AD21-D941C6AB530E}" destId="{608A51A3-969D-45A3-B217-85C010ABDBB3}" srcOrd="0" destOrd="0" presId="urn:microsoft.com/office/officeart/2005/8/layout/vList3"/>
    <dgm:cxn modelId="{8B1910AE-6B32-4C7B-B9AB-D4F0C570D0E9}" type="presParOf" srcId="{608A51A3-969D-45A3-B217-85C010ABDBB3}" destId="{9FB201DC-19B2-4027-8360-9D2BB326B4A2}" srcOrd="0" destOrd="0" presId="urn:microsoft.com/office/officeart/2005/8/layout/vList3"/>
    <dgm:cxn modelId="{56F029D8-D653-4EE8-A05D-33B66EB31FF2}" type="presParOf" srcId="{608A51A3-969D-45A3-B217-85C010ABDBB3}" destId="{02826949-ABAF-48FC-BF6D-1D3ADF766E90}" srcOrd="1" destOrd="0" presId="urn:microsoft.com/office/officeart/2005/8/layout/vList3"/>
    <dgm:cxn modelId="{1A689711-33E1-4770-9374-2404721572D7}" type="presParOf" srcId="{F99E5348-5038-4A8A-AD21-D941C6AB530E}" destId="{41041DB7-9E5D-4F00-B3ED-389E1F16BE28}" srcOrd="1" destOrd="0" presId="urn:microsoft.com/office/officeart/2005/8/layout/vList3"/>
    <dgm:cxn modelId="{2A970708-CC86-4F32-A7BC-3AEEE39B6EFA}" type="presParOf" srcId="{F99E5348-5038-4A8A-AD21-D941C6AB530E}" destId="{94CC0E5E-7423-4C85-A045-22BDCDA16A1D}" srcOrd="2" destOrd="0" presId="urn:microsoft.com/office/officeart/2005/8/layout/vList3"/>
    <dgm:cxn modelId="{5D746144-C9E0-421C-B2F5-A716E7268E50}" type="presParOf" srcId="{94CC0E5E-7423-4C85-A045-22BDCDA16A1D}" destId="{0A65E11D-0BF4-4E43-BD08-76367736C8ED}" srcOrd="0" destOrd="0" presId="urn:microsoft.com/office/officeart/2005/8/layout/vList3"/>
    <dgm:cxn modelId="{B2654F34-938D-4356-B4F8-C6EAAF13659D}" type="presParOf" srcId="{94CC0E5E-7423-4C85-A045-22BDCDA16A1D}" destId="{B7E742C8-C093-491B-A9B6-503E345C0440}" srcOrd="1" destOrd="0" presId="urn:microsoft.com/office/officeart/2005/8/layout/vList3"/>
    <dgm:cxn modelId="{9E7A86E2-A6D8-4F9B-B51E-15D5756371A8}" type="presParOf" srcId="{F99E5348-5038-4A8A-AD21-D941C6AB530E}" destId="{F6D90497-D59D-4472-848D-2EDB0FE8996C}" srcOrd="3" destOrd="0" presId="urn:microsoft.com/office/officeart/2005/8/layout/vList3"/>
    <dgm:cxn modelId="{4ADE0DFF-E8B2-4072-856B-760BF699E979}" type="presParOf" srcId="{F99E5348-5038-4A8A-AD21-D941C6AB530E}" destId="{451622E3-D293-4E6D-9F82-0DE5179D5376}" srcOrd="4" destOrd="0" presId="urn:microsoft.com/office/officeart/2005/8/layout/vList3"/>
    <dgm:cxn modelId="{8317B5B6-AF2F-46C3-AB12-C4EA2C945098}" type="presParOf" srcId="{451622E3-D293-4E6D-9F82-0DE5179D5376}" destId="{0FBAEBB1-30BC-435F-8C09-CC9BDAE465CF}" srcOrd="0" destOrd="0" presId="urn:microsoft.com/office/officeart/2005/8/layout/vList3"/>
    <dgm:cxn modelId="{5B8C7B3B-8CE8-43B0-932F-C4652471D3D8}" type="presParOf" srcId="{451622E3-D293-4E6D-9F82-0DE5179D5376}" destId="{9207938D-8673-46E5-80C3-E3B4DD862D3C}" srcOrd="1" destOrd="0" presId="urn:microsoft.com/office/officeart/2005/8/layout/vList3"/>
    <dgm:cxn modelId="{8DAA3779-0D77-4BFA-A180-D77A4ED985EB}" type="presParOf" srcId="{F99E5348-5038-4A8A-AD21-D941C6AB530E}" destId="{43466BDB-A4FC-4B41-AB57-83F6ECE2D19D}" srcOrd="5" destOrd="0" presId="urn:microsoft.com/office/officeart/2005/8/layout/vList3"/>
    <dgm:cxn modelId="{C1335DC6-ADC1-4784-A3B5-4A55B1D27D2D}" type="presParOf" srcId="{F99E5348-5038-4A8A-AD21-D941C6AB530E}" destId="{340074A6-D0BD-4134-99D1-847439AD4B4B}" srcOrd="6" destOrd="0" presId="urn:microsoft.com/office/officeart/2005/8/layout/vList3"/>
    <dgm:cxn modelId="{9D343D00-5E75-4EEA-A15A-539409C9C80A}" type="presParOf" srcId="{340074A6-D0BD-4134-99D1-847439AD4B4B}" destId="{262CCEC0-10C0-4F16-BB83-D428642E473C}" srcOrd="0" destOrd="0" presId="urn:microsoft.com/office/officeart/2005/8/layout/vList3"/>
    <dgm:cxn modelId="{D457E9FF-EFCF-42DF-80FA-6EAA98543913}" type="presParOf" srcId="{340074A6-D0BD-4134-99D1-847439AD4B4B}" destId="{454108C4-1E98-4BE3-99E8-2297C87C9E8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9852B5-E8E1-41B3-9A28-487A4D957E38}">
      <dsp:nvSpPr>
        <dsp:cNvPr id="0" name=""/>
        <dsp:cNvSpPr/>
      </dsp:nvSpPr>
      <dsp:spPr>
        <a:xfrm>
          <a:off x="1616871" y="1210199"/>
          <a:ext cx="2176512" cy="217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a-ES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សេ</a:t>
          </a:r>
          <a:r>
            <a:rPr lang="km-KH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ច</a:t>
          </a:r>
          <a:r>
            <a:rPr lang="ca-ES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ក្</a:t>
          </a:r>
          <a:r>
            <a:rPr lang="km-KH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ដ</a:t>
          </a:r>
          <a:r>
            <a:rPr lang="ca-ES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ីផ្</a:t>
          </a:r>
          <a:r>
            <a:rPr lang="km-KH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ដ</a:t>
          </a:r>
          <a:r>
            <a:rPr lang="ca-ES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ើ</a:t>
          </a:r>
          <a:r>
            <a:rPr lang="km-KH" sz="30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ម</a:t>
          </a:r>
          <a:endParaRPr lang="en-US" sz="30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>
        <a:off x="1935614" y="1528958"/>
        <a:ext cx="1539026" cy="1539102"/>
      </dsp:txXfrm>
    </dsp:sp>
    <dsp:sp modelId="{903CA07B-BC10-4CFC-93B9-7BE197227553}">
      <dsp:nvSpPr>
        <dsp:cNvPr id="0" name=""/>
        <dsp:cNvSpPr/>
      </dsp:nvSpPr>
      <dsp:spPr>
        <a:xfrm>
          <a:off x="494474" y="0"/>
          <a:ext cx="4387490" cy="4573693"/>
        </a:xfrm>
        <a:prstGeom prst="blockArc">
          <a:avLst>
            <a:gd name="adj1" fmla="val 17527788"/>
            <a:gd name="adj2" fmla="val 4119114"/>
            <a:gd name="adj3" fmla="val 575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5E3834C-C728-4C53-8943-0C3B0E6CE29E}">
      <dsp:nvSpPr>
        <dsp:cNvPr id="0" name=""/>
        <dsp:cNvSpPr/>
      </dsp:nvSpPr>
      <dsp:spPr>
        <a:xfrm>
          <a:off x="3725103" y="385562"/>
          <a:ext cx="1165965" cy="116629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32A544C-9EA5-4919-90F1-777D2F249BBA}">
      <dsp:nvSpPr>
        <dsp:cNvPr id="0" name=""/>
        <dsp:cNvSpPr/>
      </dsp:nvSpPr>
      <dsp:spPr>
        <a:xfrm>
          <a:off x="5076739" y="412893"/>
          <a:ext cx="2481060" cy="112878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km-KH" sz="1600" b="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សារៈសំខាន់នៃការចែកចាយទឹកនៅក្នុងអគារទំនើប</a:t>
          </a:r>
          <a:r>
            <a:rPr lang="ca-ES" sz="1600" b="0" kern="1200" dirty="0">
              <a:latin typeface="Khmer OS Bokor" panose="02000500000000020004" pitchFamily="2" charset="0"/>
              <a:cs typeface="Khmer OS Bokor" panose="02000500000000020004" pitchFamily="2" charset="0"/>
            </a:rPr>
            <a:t>	</a:t>
          </a:r>
          <a:endParaRPr lang="en-US" sz="1600" b="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>
        <a:off x="5076739" y="412893"/>
        <a:ext cx="2481060" cy="1128787"/>
      </dsp:txXfrm>
    </dsp:sp>
    <dsp:sp modelId="{3D792C27-9E71-49DF-A21C-5259044A117C}">
      <dsp:nvSpPr>
        <dsp:cNvPr id="0" name=""/>
        <dsp:cNvSpPr/>
      </dsp:nvSpPr>
      <dsp:spPr>
        <a:xfrm>
          <a:off x="4175753" y="1712390"/>
          <a:ext cx="1165965" cy="116629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2000" b="-2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EF968F-0B13-4DB8-9481-39A00999324D}">
      <dsp:nvSpPr>
        <dsp:cNvPr id="0" name=""/>
        <dsp:cNvSpPr/>
      </dsp:nvSpPr>
      <dsp:spPr>
        <a:xfrm>
          <a:off x="5428163" y="1771738"/>
          <a:ext cx="2264077" cy="112878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km-KH" sz="1600" b="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បញ្ហាប្រឈមនៃប្រព័ន្ធបូមទឹកដោយដៃ</a:t>
          </a:r>
          <a:endParaRPr lang="en-US" sz="1600" b="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>
        <a:off x="5428163" y="1771738"/>
        <a:ext cx="2264077" cy="1128787"/>
      </dsp:txXfrm>
    </dsp:sp>
    <dsp:sp modelId="{EA552FD0-B5E6-4EAB-84AC-B87FBB25B04F}">
      <dsp:nvSpPr>
        <dsp:cNvPr id="0" name=""/>
        <dsp:cNvSpPr/>
      </dsp:nvSpPr>
      <dsp:spPr>
        <a:xfrm>
          <a:off x="3725103" y="3057971"/>
          <a:ext cx="1165965" cy="116629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8350EF6-9435-46DF-AC71-6CD953E6CA6C}">
      <dsp:nvSpPr>
        <dsp:cNvPr id="0" name=""/>
        <dsp:cNvSpPr/>
      </dsp:nvSpPr>
      <dsp:spPr>
        <a:xfrm>
          <a:off x="4879460" y="3081754"/>
          <a:ext cx="2618354" cy="1128787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10000"/>
            </a:spcAft>
            <a:buFont typeface="Arial" panose="020B0604020202020204" pitchFamily="34" charset="0"/>
            <a:buNone/>
          </a:pPr>
          <a:r>
            <a:rPr lang="km-KH" sz="15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រចនាប្រព័ន្ធគ្រប់គ្រងម៉ាស៊ីនបូមទឹកស្វ័យប្រវត្តិ</a:t>
          </a:r>
          <a:endParaRPr lang="en-US" sz="15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>
        <a:off x="4879460" y="3081754"/>
        <a:ext cx="2618354" cy="11287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26949-ABAF-48FC-BF6D-1D3ADF766E90}">
      <dsp:nvSpPr>
        <dsp:cNvPr id="0" name=""/>
        <dsp:cNvSpPr/>
      </dsp:nvSpPr>
      <dsp:spPr>
        <a:xfrm rot="10800000">
          <a:off x="1337261" y="775"/>
          <a:ext cx="5256578" cy="1004160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ភាពគ្មានប្រសិទ្ធភាពនៅក្នុងប្រព័ន្ធគ្រប់គ្រងម៉ាស៊ីនបូមទឹកដោយដៃ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775"/>
        <a:ext cx="5005538" cy="1004160"/>
      </dsp:txXfrm>
    </dsp:sp>
    <dsp:sp modelId="{9FB201DC-19B2-4027-8360-9D2BB326B4A2}">
      <dsp:nvSpPr>
        <dsp:cNvPr id="0" name=""/>
        <dsp:cNvSpPr/>
      </dsp:nvSpPr>
      <dsp:spPr>
        <a:xfrm>
          <a:off x="635509" y="775"/>
          <a:ext cx="1004160" cy="100416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E742C8-C093-491B-A9B6-503E345C0440}">
      <dsp:nvSpPr>
        <dsp:cNvPr id="0" name=""/>
        <dsp:cNvSpPr/>
      </dsp:nvSpPr>
      <dsp:spPr>
        <a:xfrm rot="10800000">
          <a:off x="1337261" y="1304685"/>
          <a:ext cx="5256578" cy="1004160"/>
        </a:xfrm>
        <a:prstGeom prst="homePlat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ហានិភ័យនៃការហៀរទឹក និងកង្វះខាត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1304685"/>
        <a:ext cx="5005538" cy="1004160"/>
      </dsp:txXfrm>
    </dsp:sp>
    <dsp:sp modelId="{0A65E11D-0BF4-4E43-BD08-76367736C8ED}">
      <dsp:nvSpPr>
        <dsp:cNvPr id="0" name=""/>
        <dsp:cNvSpPr/>
      </dsp:nvSpPr>
      <dsp:spPr>
        <a:xfrm>
          <a:off x="635509" y="1304685"/>
          <a:ext cx="1004160" cy="100416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7938D-8673-46E5-80C3-E3B4DD862D3C}">
      <dsp:nvSpPr>
        <dsp:cNvPr id="0" name=""/>
        <dsp:cNvSpPr/>
      </dsp:nvSpPr>
      <dsp:spPr>
        <a:xfrm rot="10800000">
          <a:off x="1337261" y="2608594"/>
          <a:ext cx="5256578" cy="1004160"/>
        </a:xfrm>
        <a:prstGeom prst="homePlat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ការប្រើប្រាស់ថាមពលខ្ពស់ និងការចំណាយលើការថែទាំ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2608594"/>
        <a:ext cx="5005538" cy="1004160"/>
      </dsp:txXfrm>
    </dsp:sp>
    <dsp:sp modelId="{0FBAEBB1-30BC-435F-8C09-CC9BDAE465CF}">
      <dsp:nvSpPr>
        <dsp:cNvPr id="0" name=""/>
        <dsp:cNvSpPr/>
      </dsp:nvSpPr>
      <dsp:spPr>
        <a:xfrm>
          <a:off x="635509" y="2608594"/>
          <a:ext cx="1004160" cy="1004160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4108C4-1E98-4BE3-99E8-2297C87C9E89}">
      <dsp:nvSpPr>
        <dsp:cNvPr id="0" name=""/>
        <dsp:cNvSpPr/>
      </dsp:nvSpPr>
      <dsp:spPr>
        <a:xfrm rot="10800000">
          <a:off x="1337261" y="3912503"/>
          <a:ext cx="5256578" cy="1004160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2807" tIns="60960" rIns="113792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m-KH" sz="1600" kern="1200" dirty="0">
              <a:latin typeface="Khmer OS Bokor" panose="02000500000000020004" pitchFamily="2" charset="0"/>
              <a:cs typeface="Khmer OS Bokor" panose="02000500000000020004" pitchFamily="2" charset="0"/>
            </a:rPr>
            <a:t>តម្រូវការសម្រាប់ការត្រួតពិនិត្យកម្រិតទឹកតាមពេលវេលាជាក់ស្តែង</a:t>
          </a:r>
          <a:endParaRPr lang="en-US" sz="1600" kern="1200" dirty="0">
            <a:latin typeface="Khmer OS Bokor" panose="02000500000000020004" pitchFamily="2" charset="0"/>
            <a:cs typeface="Khmer OS Bokor" panose="02000500000000020004" pitchFamily="2" charset="0"/>
          </a:endParaRPr>
        </a:p>
      </dsp:txBody>
      <dsp:txXfrm rot="10800000">
        <a:off x="1588301" y="3912503"/>
        <a:ext cx="5005538" cy="1004160"/>
      </dsp:txXfrm>
    </dsp:sp>
    <dsp:sp modelId="{262CCEC0-10C0-4F16-BB83-D428642E473C}">
      <dsp:nvSpPr>
        <dsp:cNvPr id="0" name=""/>
        <dsp:cNvSpPr/>
      </dsp:nvSpPr>
      <dsp:spPr>
        <a:xfrm>
          <a:off x="635509" y="3912503"/>
          <a:ext cx="1004160" cy="1004160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RadialPictureList">
  <dgm:title val="Radial Picture List"/>
  <dgm:desc val="Use to show relationships to a central idea. The Level 1 shape contains text and all Level 2 shapes contain a picture with corresponding text. Limited to four Level 2 pictures.  Unused pictures do not appear, but remain available if you switch layouts. Works best with a small amount of Level 2 text."/>
  <dgm:catLst>
    <dgm:cat type="picture" pri="2500"/>
    <dgm:cat type="officeonline" pri="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10" destId="14" srcOrd="3" destOrd="0"/>
      </dgm:cxnLst>
      <dgm:bg/>
      <dgm:whole/>
    </dgm:dataModel>
  </dgm:clrData>
  <dgm:layoutNode name="Name0">
    <dgm:varLst>
      <dgm:chMax val="1"/>
      <dgm:chPref val="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Child1" refType="w" fact="0.76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5661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6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l" for="ch" forName="Parent" refType="w" fact="0.1777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l" for="ch" forName="Image1" refType="w" fact="0.5531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l" for="ch" forName="Image2" refType="w" fact="0.5531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l" for="ch" forName="Child1" refType="w" fact="0.7529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l" for="ch" forName="Child2" refType="w" fact="0.7529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7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" refType="w" fact="0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l" for="ch" forName="Parent" refType="w" fact="0.1726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l" for="ch" forName="Image1" refType="w" fact="0.4968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l" for="ch" forName="Image2" refType="w" fact="0.5661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l" for="ch" forName="Image3" refType="w" fact="0.4968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l" for="ch" forName="Child1" refType="w" fact="0.6897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l" for="ch" forName="Child2" refType="w" fact="0.76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l" for="ch" forName="Child3" refType="w" fact="0.6897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8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" refType="w" fact="0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l" for="ch" forName="Parent" refType="w" fact="0.1756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l" for="ch" forName="Image1" refType="w" fact="0.42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l" for="ch" forName="Image2" refType="w" fact="0.5598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l" for="ch" forName="Image3" refType="w" fact="0.5591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l" for="ch" forName="Image4" refType="w" fact="0.42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l" for="ch" forName="Child1" refType="w" fact="0.6214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l" for="ch" forName="Child2" refType="w" fact="0.7557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l" for="ch" forName="Child3" refType="w" fact="0.7557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l" for="ch" forName="Child4" refType="w" fact="0.6214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if>
      <dgm:else name="Name9">
        <dgm:choose name="Name10">
          <dgm:if name="Name11" axis="ch ch" ptType="node node" st="1 1" cnt="1 0" func="cnt" op="equ" val="0">
            <dgm:alg type="composite">
              <dgm:param type="ar" val="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2" axis="ch ch" ptType="node node" st="1 1" cnt="1 0" func="cnt" op="equ" val="1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Child1" refType="w" fact="0.24"/>
              <dgm:constr type="t" for="ch" forName="Child1" refType="h" fact="0.3739"/>
              <dgm:constr type="w" for="ch" forName="Child1" refType="w" fact="0.24"/>
              <dgm:constr type="h" for="ch" forName="Child1" refType="h" fact="0.255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4339"/>
              <dgm:constr type="t" for="ch" forName="Image1" refType="h" fact="0.3744"/>
              <dgm:constr type="w" for="ch" forName="Image1" refType="w" fact="0.1793"/>
              <dgm:constr type="h" for="ch" forName="Image1" refType="h" fact="0.255"/>
            </dgm:constrLst>
          </dgm:if>
          <dgm:if name="Name13" axis="ch ch" ptType="node node" st="1 1" cnt="1 0" func="cnt" op="equ" val="2">
            <dgm:alg type="composite">
              <dgm:param type="ar" val="1.381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946"/>
              <dgm:constr type="h" for="ch" forName="Accent" refType="h"/>
              <dgm:constr type="r" for="ch" forName="Parent" refType="w" fact="0.8223"/>
              <dgm:constr type="t" for="ch" forName="Parent" refType="h" fact="0.2646"/>
              <dgm:constr type="w" for="ch" forName="Parent" refType="w" fact="0.3446"/>
              <dgm:constr type="h" for="ch" forName="Parent" refType="h" fact="0.4759"/>
              <dgm:constr type="r" for="ch" forName="Image1" refType="w" fact="0.4469"/>
              <dgm:constr type="t" for="ch" forName="Image1" refType="h" fact="0.1585"/>
              <dgm:constr type="w" for="ch" forName="Image1" refType="w" fact="0.1846"/>
              <dgm:constr type="h" for="ch" forName="Image1" refType="h" fact="0.255"/>
              <dgm:constr type="r" for="ch" forName="Image2" refType="w" fact="0.4469"/>
              <dgm:constr type="t" for="ch" forName="Image2" refType="h" fact="0.5624"/>
              <dgm:constr type="w" for="ch" forName="Image2" refType="w" fact="0.1846"/>
              <dgm:constr type="h" for="ch" forName="Image2" refType="h" fact="0.255"/>
              <dgm:constr type="r" for="ch" forName="Child1" refType="w" fact="0.2471"/>
              <dgm:constr type="t" for="ch" forName="Child1" refType="h" fact="0.1618"/>
              <dgm:constr type="w" for="ch" forName="Child1" refType="w" fact="0.2471"/>
              <dgm:constr type="h" for="ch" forName="Child1" refType="h" fact="0.2468"/>
              <dgm:constr type="r" for="ch" forName="Child2" refType="w" fact="0.2471"/>
              <dgm:constr type="t" for="ch" forName="Child2" refType="h" fact="0.5657"/>
              <dgm:constr type="w" for="ch" forName="Child2" refType="w" fact="0.2471"/>
              <dgm:constr type="h" for="ch" forName="Child2" refType="h" fact="0.2468"/>
            </dgm:constrLst>
          </dgm:if>
          <dgm:if name="Name14" axis="ch ch" ptType="node node" st="1 1" cnt="1 0" func="cnt" op="equ" val="3">
            <dgm:alg type="composite">
              <dgm:param type="ar" val="1.4218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" refType="w"/>
              <dgm:constr type="t" for="ch" forName="Accent" refType="h" fact="0"/>
              <dgm:constr type="w" for="ch" forName="Accent" refType="w" fact="0.6747"/>
              <dgm:constr type="h" for="ch" forName="Accent" refType="h"/>
              <dgm:constr type="r" for="ch" forName="Parent" refType="w" fact="0.8274"/>
              <dgm:constr type="t" for="ch" forName="Parent" refType="h" fact="0.2646"/>
              <dgm:constr type="w" for="ch" forName="Parent" refType="w" fact="0.3347"/>
              <dgm:constr type="h" for="ch" forName="Parent" refType="h" fact="0.4759"/>
              <dgm:constr type="r" for="ch" forName="Image1" refType="w" fact="0.5032"/>
              <dgm:constr type="t" for="ch" forName="Image1" refType="h" fact="0.0843"/>
              <dgm:constr type="w" for="ch" forName="Image1" refType="w" fact="0.1793"/>
              <dgm:constr type="h" for="ch" forName="Image1" refType="h" fact="0.255"/>
              <dgm:constr type="r" for="ch" forName="Image2" refType="w" fact="0.4339"/>
              <dgm:constr type="t" for="ch" forName="Image2" refType="h" fact="0.3744"/>
              <dgm:constr type="w" for="ch" forName="Image2" refType="w" fact="0.1793"/>
              <dgm:constr type="h" for="ch" forName="Image2" refType="h" fact="0.255"/>
              <dgm:constr type="r" for="ch" forName="Image3" refType="w" fact="0.5032"/>
              <dgm:constr type="t" for="ch" forName="Image3" refType="h" fact="0.6686"/>
              <dgm:constr type="w" for="ch" forName="Image3" refType="w" fact="0.1793"/>
              <dgm:constr type="h" for="ch" forName="Image3" refType="h" fact="0.255"/>
              <dgm:constr type="r" for="ch" forName="Child1" refType="w" fact="0.3103"/>
              <dgm:constr type="t" for="ch" forName="Child1" refType="h" fact="0.0884"/>
              <dgm:constr type="w" for="ch" forName="Child1" refType="w" fact="0.24"/>
              <dgm:constr type="h" for="ch" forName="Child1" refType="h" fact="0.2468"/>
              <dgm:constr type="r" for="ch" forName="Child2" refType="w" fact="0.24"/>
              <dgm:constr type="t" for="ch" forName="Child2" refType="h" fact="0.378"/>
              <dgm:constr type="w" for="ch" forName="Child2" refType="w" fact="0.24"/>
              <dgm:constr type="h" for="ch" forName="Child2" refType="h" fact="0.2468"/>
              <dgm:constr type="r" for="ch" forName="Child3" refType="w" fact="0.3103"/>
              <dgm:constr type="t" for="ch" forName="Child3" refType="h" fact="0.6738"/>
              <dgm:constr type="w" for="ch" forName="Child3" refType="w" fact="0.24"/>
              <dgm:constr type="h" for="ch" forName="Child3" refType="h" fact="0.2468"/>
            </dgm:constrLst>
          </dgm:if>
          <dgm:else name="Name15">
            <dgm:alg type="composite">
              <dgm:param type="ar" val="1.2852"/>
            </dgm:alg>
            <dgm:constrLst>
              <dgm:constr type="primFontSz" for="des" forName="Child1" val="65"/>
              <dgm:constr type="primFontSz" for="des" forName="Parent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" refType="w"/>
              <dgm:constr type="t" for="ch" forName="Accent" refType="h" fact="0.0361"/>
              <dgm:constr type="w" for="ch" forName="Accent" refType="w" fact="0.6865"/>
              <dgm:constr type="h" for="ch" forName="Accent" refType="h" fact="0.9197"/>
              <dgm:constr type="r" for="ch" forName="Parent" refType="w" fact="0.8244"/>
              <dgm:constr type="t" for="ch" forName="Parent" refType="h" fact="0.2795"/>
              <dgm:constr type="w" for="ch" forName="Parent" refType="w" fact="0.3406"/>
              <dgm:constr type="h" for="ch" forName="Parent" refType="h" fact="0.4377"/>
              <dgm:constr type="r" for="ch" forName="Image1" refType="w" fact="0.575"/>
              <dgm:constr type="t" for="ch" forName="Image1" refType="h" fact="0"/>
              <dgm:constr type="w" for="ch" forName="Image1" refType="w" fact="0.1825"/>
              <dgm:constr type="h" for="ch" forName="Image1" refType="h" fact="0.2345"/>
              <dgm:constr type="r" for="ch" forName="Image2" refType="w" fact="0.4402"/>
              <dgm:constr type="t" for="ch" forName="Image2" refType="h" fact="0.2184"/>
              <dgm:constr type="w" for="ch" forName="Image2" refType="w" fact="0.1825"/>
              <dgm:constr type="h" for="ch" forName="Image2" refType="h" fact="0.2345"/>
              <dgm:constr type="r" for="ch" forName="Image3" refType="w" fact="0.4409"/>
              <dgm:constr type="t" for="ch" forName="Image3" refType="h" fact="0.5395"/>
              <dgm:constr type="w" for="ch" forName="Image3" refType="w" fact="0.1825"/>
              <dgm:constr type="h" for="ch" forName="Image3" refType="h" fact="0.2345"/>
              <dgm:constr type="r" for="ch" forName="Image4" refType="w" fact="0.575"/>
              <dgm:constr type="t" for="ch" forName="Image4" refType="h" fact="0.7655"/>
              <dgm:constr type="w" for="ch" forName="Image4" refType="w" fact="0.1825"/>
              <dgm:constr type="h" for="ch" forName="Image4" refType="h" fact="0.2345"/>
              <dgm:constr type="r" for="ch" forName="Child1" refType="w" fact="0.3786"/>
              <dgm:constr type="t" for="ch" forName="Child1" refType="h" fact="0.003"/>
              <dgm:constr type="w" for="ch" forName="Child1" refType="w" fact="0.2443"/>
              <dgm:constr type="h" for="ch" forName="Child1" refType="h" fact="0.227"/>
              <dgm:constr type="r" for="ch" forName="Child2" refType="w" fact="0.2443"/>
              <dgm:constr type="t" for="ch" forName="Child2" refType="h" fact="0.2225"/>
              <dgm:constr type="w" for="ch" forName="Child2" refType="w" fact="0.2443"/>
              <dgm:constr type="h" for="ch" forName="Child2" refType="h" fact="0.227"/>
              <dgm:constr type="r" for="ch" forName="Child3" refType="w" fact="0.2443"/>
              <dgm:constr type="t" for="ch" forName="Child3" refType="h" fact="0.5433"/>
              <dgm:constr type="w" for="ch" forName="Child3" refType="w" fact="0.2443"/>
              <dgm:constr type="h" for="ch" forName="Child3" refType="h" fact="0.227"/>
              <dgm:constr type="r" for="ch" forName="Child4" refType="w" fact="0.3786"/>
              <dgm:constr type="t" for="ch" forName="Child4" refType="h" fact="0.7703"/>
              <dgm:constr type="w" for="ch" forName="Child4" refType="w" fact="0.2443"/>
              <dgm:constr type="h" for="ch" forName="Child4" refType="h" fact="0.227"/>
            </dgm:constrLst>
          </dgm:else>
        </dgm:choose>
      </dgm:else>
    </dgm:choose>
    <dgm:forEach name="wrapper" axis="self" ptType="parTrans">
      <dgm:forEach name="ImageRepeat" axis="self">
        <dgm:layoutNode name="Image" styleLbl="fgImgPlace1">
          <dgm:alg type="sp"/>
          <dgm:shape xmlns:r="http://schemas.openxmlformats.org/officeDocument/2006/relationships" type="ellipse" r:blip="" blipPhldr="1">
            <dgm:adjLst/>
          </dgm:shape>
          <dgm:presOf/>
        </dgm:layoutNode>
      </dgm:forEach>
    </dgm:forEach>
    <dgm:forEach name="Name16" axis="ch" ptType="node" cnt="1">
      <dgm:layoutNode name="Parent" styleLbl="node1">
        <dgm:varLst>
          <dgm:chMax val="4"/>
          <dgm:chPref val="3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7" axis="ch ch" ptType="node node" st="1 1" cnt="1 1">
      <dgm:layoutNode name="Accent" styleLbl="node1">
        <dgm:alg type="sp"/>
        <dgm:choose name="Name18">
          <dgm:if name="Name19" func="var" arg="dir" op="equ" val="norm">
            <dgm:choose name="Name20">
              <dgm:if name="Name21" axis="followSib" ptType="node" func="cnt" op="equ" val="0">
                <dgm:shape xmlns:r="http://schemas.openxmlformats.org/officeDocument/2006/relationships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2" axis="followSib" ptType="node" func="cnt" op="equ" val="1">
                <dgm:shape xmlns:r="http://schemas.openxmlformats.org/officeDocument/2006/relationships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3" axis="followSib" ptType="node" func="cnt" op="equ" val="2">
                <dgm:shape xmlns:r="http://schemas.openxmlformats.org/officeDocument/2006/relationships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24">
                <dgm:shape xmlns:r="http://schemas.openxmlformats.org/officeDocument/2006/relationships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if>
          <dgm:else name="Name25">
            <dgm:choose name="Name26">
              <dgm:if name="Name27" axis="followSib" ptType="node" func="cnt" op="equ" val="0">
                <dgm:shape xmlns:r="http://schemas.openxmlformats.org/officeDocument/2006/relationships" rot="180" type="blockArc" r:blip="">
                  <dgm:adjLst>
                    <dgm:adj idx="1" val="-49.0368"/>
                    <dgm:adj idx="2" val="49.4265"/>
                    <dgm:adj idx="3" val="0.0564"/>
                  </dgm:adjLst>
                </dgm:shape>
              </dgm:if>
              <dgm:if name="Name28" axis="followSib" ptType="node" func="cnt" op="equ" val="1">
                <dgm:shape xmlns:r="http://schemas.openxmlformats.org/officeDocument/2006/relationships" rot="180" type="blockArc" r:blip="">
                  <dgm:adjLst>
                    <dgm:adj idx="1" val="-64.2028"/>
                    <dgm:adj idx="2" val="64.5456"/>
                    <dgm:adj idx="3" val="0.0558"/>
                  </dgm:adjLst>
                </dgm:shape>
              </dgm:if>
              <dgm:if name="Name29" axis="followSib" ptType="node" func="cnt" op="equ" val="2">
                <dgm:shape xmlns:r="http://schemas.openxmlformats.org/officeDocument/2006/relationships" rot="180" type="blockArc" r:blip="">
                  <dgm:adjLst>
                    <dgm:adj idx="1" val="-67.8702"/>
                    <dgm:adj idx="2" val="68.6519"/>
                    <dgm:adj idx="3" val="0.0575"/>
                  </dgm:adjLst>
                </dgm:shape>
              </dgm:if>
              <dgm:else name="Name30">
                <dgm:shape xmlns:r="http://schemas.openxmlformats.org/officeDocument/2006/relationships" rot="180" type="blockArc" r:blip="">
                  <dgm:adjLst>
                    <dgm:adj idx="1" val="-84.8426"/>
                    <dgm:adj idx="2" val="84.8009"/>
                    <dgm:adj idx="3" val="0.0524"/>
                  </dgm:adjLst>
                </dgm:shape>
              </dgm:else>
            </dgm:choose>
          </dgm:else>
        </dgm:choose>
        <dgm:presOf/>
      </dgm:layoutNode>
      <dgm:layoutNode name="Image1" styleLbl="fgImgPlace1">
        <dgm:alg type="sp"/>
        <dgm:shape xmlns:r="http://schemas.openxmlformats.org/officeDocument/2006/relationships" type="ellipse" r:blip="" blipPhldr="1">
          <dgm:adjLst/>
        </dgm:shape>
        <dgm:presOf/>
      </dgm:layoutNode>
      <dgm:layoutNode name="Child1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4" axis="ch ch" ptType="node node" st="1 2" cnt="1 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35" ref="ImageRepeat"/>
      </dgm:layoutNode>
      <dgm:layoutNode name="Child2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3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9" axis="ch ch" ptType="node node" st="1 3" cnt="1 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  <dgm:layoutNode name="Child3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3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4" axis="ch ch" ptType="node node" st="1 4" cnt="1 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45" ref="Image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l"/>
              <dgm:param type="shpTxLTRAlignCh" val="l"/>
              <dgm:param type="parTxRTLAlign" val="l"/>
              <dgm:param type="shpTxRTLAlignCh" val="l"/>
              <dgm:param type="lnSpAfParP" val="10"/>
            </dgm:alg>
          </dgm:if>
          <dgm:else name="Name48">
            <dgm:alg type="tx">
              <dgm:param type="parTxLTRAlign" val="r"/>
              <dgm:param type="shpTxLTRAlignCh" val="r"/>
              <dgm:param type="parTxRTLAlign" val="r"/>
              <dgm:param type="shpTxRTLAlignCh" val="r"/>
              <dgm:param type="lnSpAfParP" val="10"/>
            </dgm:alg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661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65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4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webp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835986-F351-40E5-8148-72ADA6B74DFE}"/>
              </a:ext>
            </a:extLst>
          </p:cNvPr>
          <p:cNvSpPr/>
          <p:nvPr/>
        </p:nvSpPr>
        <p:spPr>
          <a:xfrm>
            <a:off x="300243" y="240632"/>
            <a:ext cx="5048207" cy="10001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3D9381-C990-4E6F-9595-B875A4BCED2D}"/>
              </a:ext>
            </a:extLst>
          </p:cNvPr>
          <p:cNvSpPr/>
          <p:nvPr/>
        </p:nvSpPr>
        <p:spPr>
          <a:xfrm>
            <a:off x="3556202" y="3244334"/>
            <a:ext cx="1847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0DB82B-E8F4-45FB-B745-9403FBC54B46}"/>
              </a:ext>
            </a:extLst>
          </p:cNvPr>
          <p:cNvSpPr/>
          <p:nvPr/>
        </p:nvSpPr>
        <p:spPr>
          <a:xfrm>
            <a:off x="362292" y="1378371"/>
            <a:ext cx="4974439" cy="2039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ea typeface="Arial" panose="020B0604020202020204" pitchFamily="34" charset="0"/>
                <a:cs typeface="Khmer OS Bokor" panose="02000500000000020004" pitchFamily="2" charset="0"/>
              </a:rPr>
              <a:t>ការសិក្សាអំពីប្រព័ន្ទទូរ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ea typeface="Arial" panose="020B0604020202020204" pitchFamily="34" charset="0"/>
              <a:cs typeface="Khmer OS Bokor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ea typeface="Arial" panose="020B0604020202020204" pitchFamily="34" charset="0"/>
                <a:cs typeface="Khmer OS Bokor" panose="02000500000000020004" pitchFamily="2" charset="0"/>
              </a:rPr>
              <a:t>បញ្ជាម៉ូទ័របូមទឹកក្នុងអគារ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1FF796-555D-4666-9E71-C4664840B025}"/>
              </a:ext>
            </a:extLst>
          </p:cNvPr>
          <p:cNvSpPr/>
          <p:nvPr/>
        </p:nvSpPr>
        <p:spPr>
          <a:xfrm>
            <a:off x="6594502" y="2544609"/>
            <a:ext cx="5597498" cy="43133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06400" sx="102000" sy="102000" algn="ctr" rotWithShape="0">
              <a:schemeClr val="accent5">
                <a:lumMod val="75000"/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EEC69C-6BAF-4768-BB22-10C1EA99C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9" y="3244334"/>
            <a:ext cx="2289634" cy="3461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8FC17-6257-4A48-8E07-7EA3512A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468" y="75875"/>
            <a:ext cx="3189582" cy="31684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9B8E0E-08B0-4FCE-8EDF-25C6EA5D1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009" y="872627"/>
            <a:ext cx="3911570" cy="474341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AE1CD18A-7ECC-4B8E-A638-481AA193F85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79000" y="3780824"/>
            <a:ext cx="6005758" cy="1867301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Name 	THON PHEAKDEY	Fc2594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THY CHETRA		Fc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UN THEARY		Fc</a:t>
            </a:r>
          </a:p>
          <a:p>
            <a:pPr marL="0" indent="0" algn="l">
              <a:buNone/>
            </a:pPr>
            <a:r>
              <a:rPr lang="en-US" dirty="0">
                <a:solidFill>
                  <a:schemeClr val="accent1"/>
                </a:solidFill>
              </a:rPr>
              <a:t>	VA CHANTREA 	Fc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0B8FE17E-5FD8-4B6D-970C-B0A9E82A0D34}"/>
              </a:ext>
            </a:extLst>
          </p:cNvPr>
          <p:cNvSpPr txBox="1">
            <a:spLocks/>
          </p:cNvSpPr>
          <p:nvPr/>
        </p:nvSpPr>
        <p:spPr>
          <a:xfrm>
            <a:off x="300243" y="6242090"/>
            <a:ext cx="1781322" cy="46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accent1"/>
                </a:solidFill>
              </a:rPr>
              <a:t>2024-2025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33CB74-59CE-49D3-B625-3F2160570CC9}"/>
              </a:ext>
            </a:extLst>
          </p:cNvPr>
          <p:cNvSpPr/>
          <p:nvPr/>
        </p:nvSpPr>
        <p:spPr>
          <a:xfrm>
            <a:off x="1125679" y="382990"/>
            <a:ext cx="4201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Institute of Technology of Cambodia (ITC)</a:t>
            </a:r>
            <a:endParaRPr lang="en-US" dirty="0"/>
          </a:p>
        </p:txBody>
      </p:sp>
      <p:pic>
        <p:nvPicPr>
          <p:cNvPr id="1026" name="Picture 2" descr="Institute of Technology of Cambodia ...">
            <a:extLst>
              <a:ext uri="{FF2B5EF4-FFF2-40B4-BE49-F238E27FC236}">
                <a16:creationId xmlns:a16="http://schemas.microsoft.com/office/drawing/2014/main" id="{45637F70-6736-4C31-8612-69EBE7C0E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36" y="324264"/>
            <a:ext cx="844068" cy="832864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4BA7178-5446-4035-B7CB-DA327CA7E031}"/>
              </a:ext>
            </a:extLst>
          </p:cNvPr>
          <p:cNvSpPr/>
          <p:nvPr/>
        </p:nvSpPr>
        <p:spPr>
          <a:xfrm>
            <a:off x="1125679" y="768000"/>
            <a:ext cx="28224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Department of Electrical and Energy</a:t>
            </a:r>
          </a:p>
        </p:txBody>
      </p:sp>
    </p:spTree>
    <p:extLst>
      <p:ext uri="{BB962C8B-B14F-4D97-AF65-F5344CB8AC3E}">
        <p14:creationId xmlns:p14="http://schemas.microsoft.com/office/powerpoint/2010/main" val="4096547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126DB05-3A81-4E98-963A-9A900FA6EC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7228229"/>
              </p:ext>
            </p:extLst>
          </p:nvPr>
        </p:nvGraphicFramePr>
        <p:xfrm>
          <a:off x="-1524000" y="934720"/>
          <a:ext cx="7843520" cy="4573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AE7D3C-CB22-4FB2-BA05-23027970D39D}"/>
              </a:ext>
            </a:extLst>
          </p:cNvPr>
          <p:cNvSpPr/>
          <p:nvPr/>
        </p:nvSpPr>
        <p:spPr>
          <a:xfrm>
            <a:off x="7071360" y="0"/>
            <a:ext cx="5120640" cy="6842759"/>
          </a:xfrm>
          <a:prstGeom prst="rect">
            <a:avLst/>
          </a:prstGeom>
          <a:blipFill dpi="0" rotWithShape="1">
            <a:blip r:embed="rId7">
              <a:alphaModFix amt="35000"/>
            </a:blip>
            <a:srcRect/>
            <a:stretch>
              <a:fillRect/>
            </a:stretch>
          </a:blipFill>
          <a:ln>
            <a:noFill/>
          </a:ln>
          <a:effectLst>
            <a:outerShdw blurRad="406400" sx="102000" sy="102000" algn="ctr" rotWithShape="0">
              <a:schemeClr val="accent5">
                <a:lumMod val="75000"/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74320" indent="-274320" algn="just">
              <a:lnSpc>
                <a:spcPct val="200000"/>
              </a:lnSpc>
            </a:pPr>
            <a:r>
              <a:rPr lang="en-US" sz="3200" b="1" dirty="0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   Introduction</a:t>
            </a:r>
            <a:endParaRPr lang="en-US" b="1" dirty="0"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274320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⇶</a:t>
            </a:r>
            <a:r>
              <a:rPr lang="en-US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 </a:t>
            </a: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សារៈសំខាន់នៃការចែកចាយទឹកនៅក្នុងអគារទំនើប</a:t>
            </a:r>
          </a:p>
          <a:p>
            <a:pPr marL="274320">
              <a:lnSpc>
                <a:spcPct val="150000"/>
              </a:lnSpc>
            </a:pP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ការចែកចាយទឹកប្រកបដោយប្រសិទ្ធភាពធានាបាននូវការផ្គត់ផ្គង់ដែលអាចទុកចិត្តបាន អនាម័យ និងនិរន្តរភាព ការពារការខ្វះខាត និងរក្សាសម្ពាធនៅទូទាំងជាន់ជាច្រើននៅក្នុងអគារខ្ពស់ៗ។</a:t>
            </a:r>
          </a:p>
          <a:p>
            <a:pPr marL="274320">
              <a:lnSpc>
                <a:spcPct val="150000"/>
              </a:lnSpc>
            </a:pPr>
            <a:endParaRPr lang="km-KH" sz="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  <a:p>
            <a:pPr marL="274320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⇶  </a:t>
            </a: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បញ្ហាប្រឈមនៃប្រព័ន្ធបូមទឹកដោយដៃ</a:t>
            </a:r>
          </a:p>
          <a:p>
            <a:pPr marL="274320">
              <a:lnSpc>
                <a:spcPct val="150000"/>
              </a:lnSpc>
            </a:pP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ប្រតិបត្តិការដោយដៃនាំឱ្យមានភាពអស់ប្រសិទ្ធភាព ហូរហៀរ ការខ្ជះខ្ជាយទឹក និងការខូចខាតដែលអាចកើតមានដោយសារការត្រួតពិនិត្យមិនស្របគ្នា ទាមទារឱ្យមានអន្តរាគមន៍របស់មនុស្ស និងបង្កើនការចំណាយប្រតិបត្តិការ។</a:t>
            </a:r>
          </a:p>
          <a:p>
            <a:pPr marL="274320">
              <a:lnSpc>
                <a:spcPct val="150000"/>
              </a:lnSpc>
            </a:pPr>
            <a:endParaRPr lang="km-KH" sz="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  <a:p>
            <a:pPr marL="274320">
              <a:lnSpc>
                <a:spcPct val="150000"/>
              </a:lnSpc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⇶  </a:t>
            </a: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គោលបំណង: រចនាប្រព័ន្ធគ្រប់គ្រងម៉ាស៊ីនបូមទឹកដោយស្វ័យប្រវត្តិ</a:t>
            </a:r>
          </a:p>
          <a:p>
            <a:pPr marL="274320">
              <a:lnSpc>
                <a:spcPct val="150000"/>
              </a:lnSpc>
            </a:pPr>
            <a:r>
              <a:rPr lang="km-KH" sz="15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ប្រព័ន្ធនេះនឹងបង្កើនប្រសិទ្ធភាពការប្រើប្រាស់ទឹក កាត់បន្ថយអន្តរាគមន៍របស់មនុស្ស បង្កើនប្រសិទ្ធភាព និងធានាបាននូវការផ្គត់ផ្គង់ទឹកស្របគ្នាតាមរយៈការត្រួតពិនិត្យពេលវេលាជាក់ស្តែង និងយន្តការគ្រប់គ្រងដោយស្វ័យប្រវត្តិ។</a:t>
            </a:r>
            <a:endParaRPr lang="en-US" sz="15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hmer OS Bokor" panose="02000500000000020004" pitchFamily="2" charset="0"/>
              <a:cs typeface="Khmer OS Bokor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724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4F7833-C987-485C-A228-95F49D05A174}"/>
              </a:ext>
            </a:extLst>
          </p:cNvPr>
          <p:cNvSpPr/>
          <p:nvPr/>
        </p:nvSpPr>
        <p:spPr>
          <a:xfrm>
            <a:off x="8280400" y="0"/>
            <a:ext cx="3911600" cy="6786880"/>
          </a:xfrm>
          <a:prstGeom prst="rect">
            <a:avLst/>
          </a:prstGeom>
          <a:blipFill dpi="0" rotWithShape="1">
            <a:blip r:embed="rId2">
              <a:alphaModFix amt="35000"/>
            </a:blip>
            <a:srcRect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សេចក្តីថ្លែងការណ៍បញ្ហា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ភាពគ្មានប្រសិទ្ធភាពនៅក្នុងប្រព័ន្ធគ្រប់គ្រងម៉ាស៊ីនបូមទឹកដោយដៃ</a:t>
            </a:r>
            <a:b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</a:b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ពឹងផ្អែកលើការអន្តរាគមន៍របស់មនុស្ស ដែលនាំឱ្យមានការពន្យារពេល ប្រតិបត្តិការមិនទៀងទាត់ និងការចែកចាយទឹកមិនមានប្រសិទ្ធភាព ដែលប៉ះពាល់ដល់តម្រូវការប្រចាំថ្ងៃរបស់អ្នកសាងសង់។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ហានិភ័យនៃការហៀរទឹក និងកង្វះខាត</a:t>
            </a:r>
            <a:b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</a:b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ដោយគ្មានការគ្រប់គ្រងច្បាស់លាស់ ធុងទឹកអាចហៀរ ខ្ជះខ្ជាយធនធាន ឬស្ងួត រំខានដល់ការផ្គត់ផ្គង់ទឹក និងបង្កឱ្យមានការរអាក់រអួលនៅក្នុងអគារលំនៅដ្ឋាន និងពាណិជ្ជកម្ម។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ការប្រើប្រាស់ថាមពលខ្ពស់ និងការចំណាយលើការថែទាំ</a:t>
            </a:r>
            <a:b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</a:b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ប្រតិបត្តិការបូមបន្ត ឬមិនត្រឹមត្រូវ បង្កើនការប្រើប្រាស់អគ្គិសនី ដែលនាំឱ្យមានវិក្កយបត្រខ្ពស់ និងការថែទាំញឹកញាប់ដោយសារតែការពាក់ និងរហែកនៃសមាសធាតុមេកានិក។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តម្រូវការសម្រាប់ការត្រួតពិនិត្យកម្រិតទឹកតាមពេលវេលាជាក់ស្តែង</a:t>
            </a:r>
            <a:b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</a:br>
            <a:r>
              <a:rPr lang="km-KH" sz="1400" dirty="0">
                <a:latin typeface="Khmer OS Bokor" panose="02000500000000020004" pitchFamily="2" charset="0"/>
                <a:cs typeface="Khmer OS Bokor" panose="02000500000000020004" pitchFamily="2" charset="0"/>
              </a:rPr>
              <a:t>ការត្រួតពិនិត្យដោយស្វ័យប្រវត្តិធានានូវកម្រិតទឹកដ៏ល្អប្រសើរ ការពារការហូរហៀរ ឬកង្វះខាត និងបង្កើនប្រសិទ្ធភាពប្រព័ន្ធ កាត់បន្ថយការអន្តរាគមន៍របស់មនុស្ស និងការចំណាយប្រតិបត្តិការ។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7707814-5EBE-4A9D-9AA9-53246EABA4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281673"/>
              </p:ext>
            </p:extLst>
          </p:nvPr>
        </p:nvGraphicFramePr>
        <p:xfrm>
          <a:off x="325120" y="1442720"/>
          <a:ext cx="6593840" cy="49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A057B3-21A3-4170-BB80-63890AE12FB2}"/>
              </a:ext>
            </a:extLst>
          </p:cNvPr>
          <p:cNvSpPr/>
          <p:nvPr/>
        </p:nvSpPr>
        <p:spPr>
          <a:xfrm>
            <a:off x="884810" y="274320"/>
            <a:ext cx="6034150" cy="9448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3173D5-804A-4FCB-9E83-91F2C751A5AE}"/>
              </a:ext>
            </a:extLst>
          </p:cNvPr>
          <p:cNvSpPr/>
          <p:nvPr/>
        </p:nvSpPr>
        <p:spPr>
          <a:xfrm>
            <a:off x="2108644" y="404358"/>
            <a:ext cx="3026791" cy="6848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hmer OS Bokor" panose="02000500000000020004" pitchFamily="2" charset="0"/>
                <a:cs typeface="Khmer OS Bokor" panose="02000500000000020004" pitchFamily="2" charset="0"/>
              </a:rPr>
              <a:t>សេចក្តីថ្លែងការណ៍បញ្ហា</a:t>
            </a:r>
          </a:p>
        </p:txBody>
      </p:sp>
    </p:spTree>
    <p:extLst>
      <p:ext uri="{BB962C8B-B14F-4D97-AF65-F5344CB8AC3E}">
        <p14:creationId xmlns:p14="http://schemas.microsoft.com/office/powerpoint/2010/main" val="291159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456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547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Khmer OS Bokor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pheakdey thon</dc:creator>
  <cp:lastModifiedBy>pheakdey thon</cp:lastModifiedBy>
  <cp:revision>16</cp:revision>
  <dcterms:created xsi:type="dcterms:W3CDTF">2025-04-03T07:01:16Z</dcterms:created>
  <dcterms:modified xsi:type="dcterms:W3CDTF">2025-04-03T10:28:36Z</dcterms:modified>
</cp:coreProperties>
</file>