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1FAE77-2EB7-E3A1-534C-D0E0064D6734}" v="8" dt="2025-03-26T16:37:32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8a5b1daf9f2e93c1" providerId="LiveId" clId="{BDCC6716-6066-461B-8B43-E1968C6EE9A1}"/>
    <pc:docChg chg="custSel addSld delSld modSld">
      <pc:chgData name="" userId="8a5b1daf9f2e93c1" providerId="LiveId" clId="{BDCC6716-6066-461B-8B43-E1968C6EE9A1}" dt="2025-03-27T09:56:17.825" v="37" actId="2696"/>
      <pc:docMkLst>
        <pc:docMk/>
      </pc:docMkLst>
      <pc:sldChg chg="addSp delSp add">
        <pc:chgData name="" userId="8a5b1daf9f2e93c1" providerId="LiveId" clId="{BDCC6716-6066-461B-8B43-E1968C6EE9A1}" dt="2025-03-27T09:53:08.899" v="17"/>
        <pc:sldMkLst>
          <pc:docMk/>
          <pc:sldMk cId="2362254154" sldId="256"/>
        </pc:sldMkLst>
        <pc:spChg chg="del">
          <ac:chgData name="" userId="8a5b1daf9f2e93c1" providerId="LiveId" clId="{BDCC6716-6066-461B-8B43-E1968C6EE9A1}" dt="2025-03-27T09:52:24.667" v="12" actId="478"/>
          <ac:spMkLst>
            <pc:docMk/>
            <pc:sldMk cId="2362254154" sldId="256"/>
            <ac:spMk id="2" creationId="{FA3B3469-8216-4A05-A6F8-5942C56BA589}"/>
          </ac:spMkLst>
        </pc:spChg>
        <pc:spChg chg="del">
          <ac:chgData name="" userId="8a5b1daf9f2e93c1" providerId="LiveId" clId="{BDCC6716-6066-461B-8B43-E1968C6EE9A1}" dt="2025-03-27T09:52:24.667" v="12" actId="478"/>
          <ac:spMkLst>
            <pc:docMk/>
            <pc:sldMk cId="2362254154" sldId="256"/>
            <ac:spMk id="3" creationId="{880086C5-B647-45D5-B9C0-328761CD2C5C}"/>
          </ac:spMkLst>
        </pc:spChg>
        <pc:spChg chg="del">
          <ac:chgData name="" userId="8a5b1daf9f2e93c1" providerId="LiveId" clId="{BDCC6716-6066-461B-8B43-E1968C6EE9A1}" dt="2025-03-27T09:52:24.667" v="12" actId="478"/>
          <ac:spMkLst>
            <pc:docMk/>
            <pc:sldMk cId="2362254154" sldId="256"/>
            <ac:spMk id="4" creationId="{A1ACBDA9-C7DD-42EB-9919-2B1950AAE763}"/>
          </ac:spMkLst>
        </pc:spChg>
        <pc:spChg chg="del">
          <ac:chgData name="" userId="8a5b1daf9f2e93c1" providerId="LiveId" clId="{BDCC6716-6066-461B-8B43-E1968C6EE9A1}" dt="2025-03-27T09:52:24.667" v="12" actId="478"/>
          <ac:spMkLst>
            <pc:docMk/>
            <pc:sldMk cId="2362254154" sldId="256"/>
            <ac:spMk id="5" creationId="{CBA8D0D6-6E52-49FE-9DCC-7462191709C2}"/>
          </ac:spMkLst>
        </pc:spChg>
        <pc:spChg chg="del">
          <ac:chgData name="" userId="8a5b1daf9f2e93c1" providerId="LiveId" clId="{BDCC6716-6066-461B-8B43-E1968C6EE9A1}" dt="2025-03-27T09:52:24.667" v="12" actId="478"/>
          <ac:spMkLst>
            <pc:docMk/>
            <pc:sldMk cId="2362254154" sldId="256"/>
            <ac:spMk id="6" creationId="{B3395DAA-A56D-4583-9F9E-9AEA9D3DE904}"/>
          </ac:spMkLst>
        </pc:spChg>
        <pc:spChg chg="add">
          <ac:chgData name="" userId="8a5b1daf9f2e93c1" providerId="LiveId" clId="{BDCC6716-6066-461B-8B43-E1968C6EE9A1}" dt="2025-03-27T09:53:08.899" v="17"/>
          <ac:spMkLst>
            <pc:docMk/>
            <pc:sldMk cId="2362254154" sldId="256"/>
            <ac:spMk id="7" creationId="{12409E4A-C7BA-4E49-82D6-8A5A2EB6F4DF}"/>
          </ac:spMkLst>
        </pc:spChg>
      </pc:sldChg>
      <pc:sldChg chg="del">
        <pc:chgData name="" userId="8a5b1daf9f2e93c1" providerId="LiveId" clId="{BDCC6716-6066-461B-8B43-E1968C6EE9A1}" dt="2025-03-27T09:52:17.352" v="0" actId="2696"/>
        <pc:sldMkLst>
          <pc:docMk/>
          <pc:sldMk cId="3060877898" sldId="256"/>
        </pc:sldMkLst>
      </pc:sldChg>
      <pc:sldChg chg="del">
        <pc:chgData name="" userId="8a5b1daf9f2e93c1" providerId="LiveId" clId="{BDCC6716-6066-461B-8B43-E1968C6EE9A1}" dt="2025-03-27T09:52:17.360" v="1" actId="2696"/>
        <pc:sldMkLst>
          <pc:docMk/>
          <pc:sldMk cId="906000504" sldId="257"/>
        </pc:sldMkLst>
      </pc:sldChg>
      <pc:sldChg chg="addSp add">
        <pc:chgData name="" userId="8a5b1daf9f2e93c1" providerId="LiveId" clId="{BDCC6716-6066-461B-8B43-E1968C6EE9A1}" dt="2025-03-27T09:53:18.293" v="18"/>
        <pc:sldMkLst>
          <pc:docMk/>
          <pc:sldMk cId="2997451555" sldId="257"/>
        </pc:sldMkLst>
        <pc:spChg chg="add">
          <ac:chgData name="" userId="8a5b1daf9f2e93c1" providerId="LiveId" clId="{BDCC6716-6066-461B-8B43-E1968C6EE9A1}" dt="2025-03-27T09:53:18.293" v="18"/>
          <ac:spMkLst>
            <pc:docMk/>
            <pc:sldMk cId="2997451555" sldId="257"/>
            <ac:spMk id="2" creationId="{EECE7725-9366-4D08-A003-C8C6671736C7}"/>
          </ac:spMkLst>
        </pc:spChg>
      </pc:sldChg>
      <pc:sldChg chg="addSp delSp modSp add">
        <pc:chgData name="" userId="8a5b1daf9f2e93c1" providerId="LiveId" clId="{BDCC6716-6066-461B-8B43-E1968C6EE9A1}" dt="2025-03-27T09:53:59.412" v="24"/>
        <pc:sldMkLst>
          <pc:docMk/>
          <pc:sldMk cId="928798199" sldId="258"/>
        </pc:sldMkLst>
        <pc:spChg chg="add del">
          <ac:chgData name="" userId="8a5b1daf9f2e93c1" providerId="LiveId" clId="{BDCC6716-6066-461B-8B43-E1968C6EE9A1}" dt="2025-03-27T09:53:38.209" v="20"/>
          <ac:spMkLst>
            <pc:docMk/>
            <pc:sldMk cId="928798199" sldId="258"/>
            <ac:spMk id="2" creationId="{442CABE6-410A-46C5-9BE2-9A6EF6374332}"/>
          </ac:spMkLst>
        </pc:spChg>
        <pc:spChg chg="add del">
          <ac:chgData name="" userId="8a5b1daf9f2e93c1" providerId="LiveId" clId="{BDCC6716-6066-461B-8B43-E1968C6EE9A1}" dt="2025-03-27T09:53:38.209" v="20"/>
          <ac:spMkLst>
            <pc:docMk/>
            <pc:sldMk cId="928798199" sldId="258"/>
            <ac:spMk id="3" creationId="{95097347-7ED9-4C6F-A939-5D08EF051FB5}"/>
          </ac:spMkLst>
        </pc:spChg>
        <pc:spChg chg="add del">
          <ac:chgData name="" userId="8a5b1daf9f2e93c1" providerId="LiveId" clId="{BDCC6716-6066-461B-8B43-E1968C6EE9A1}" dt="2025-03-27T09:53:38.209" v="20"/>
          <ac:spMkLst>
            <pc:docMk/>
            <pc:sldMk cId="928798199" sldId="258"/>
            <ac:spMk id="4" creationId="{65E7B620-E83D-41EE-853B-55B139FF9798}"/>
          </ac:spMkLst>
        </pc:spChg>
        <pc:spChg chg="add del mod">
          <ac:chgData name="" userId="8a5b1daf9f2e93c1" providerId="LiveId" clId="{BDCC6716-6066-461B-8B43-E1968C6EE9A1}" dt="2025-03-27T09:53:51.123" v="23" actId="478"/>
          <ac:spMkLst>
            <pc:docMk/>
            <pc:sldMk cId="928798199" sldId="258"/>
            <ac:spMk id="5" creationId="{A69B2743-5663-461C-ABB1-49399AE3DCC1}"/>
          </ac:spMkLst>
        </pc:spChg>
        <pc:spChg chg="add del mod">
          <ac:chgData name="" userId="8a5b1daf9f2e93c1" providerId="LiveId" clId="{BDCC6716-6066-461B-8B43-E1968C6EE9A1}" dt="2025-03-27T09:53:51.123" v="23" actId="478"/>
          <ac:spMkLst>
            <pc:docMk/>
            <pc:sldMk cId="928798199" sldId="258"/>
            <ac:spMk id="6" creationId="{5A33DC42-51C5-41F3-90AD-626666D6009B}"/>
          </ac:spMkLst>
        </pc:spChg>
        <pc:spChg chg="add del mod">
          <ac:chgData name="" userId="8a5b1daf9f2e93c1" providerId="LiveId" clId="{BDCC6716-6066-461B-8B43-E1968C6EE9A1}" dt="2025-03-27T09:53:51.123" v="23" actId="478"/>
          <ac:spMkLst>
            <pc:docMk/>
            <pc:sldMk cId="928798199" sldId="258"/>
            <ac:spMk id="7" creationId="{F0C5FEA8-068E-4E3F-ADDB-5BB5F3CA550F}"/>
          </ac:spMkLst>
        </pc:spChg>
        <pc:spChg chg="add">
          <ac:chgData name="" userId="8a5b1daf9f2e93c1" providerId="LiveId" clId="{BDCC6716-6066-461B-8B43-E1968C6EE9A1}" dt="2025-03-27T09:53:59.412" v="24"/>
          <ac:spMkLst>
            <pc:docMk/>
            <pc:sldMk cId="928798199" sldId="258"/>
            <ac:spMk id="8" creationId="{E530AE8F-5AA6-494E-A070-D58944595D71}"/>
          </ac:spMkLst>
        </pc:spChg>
      </pc:sldChg>
      <pc:sldChg chg="del">
        <pc:chgData name="" userId="8a5b1daf9f2e93c1" providerId="LiveId" clId="{BDCC6716-6066-461B-8B43-E1968C6EE9A1}" dt="2025-03-27T09:52:17.367" v="2" actId="2696"/>
        <pc:sldMkLst>
          <pc:docMk/>
          <pc:sldMk cId="3972468196" sldId="258"/>
        </pc:sldMkLst>
      </pc:sldChg>
      <pc:sldChg chg="del">
        <pc:chgData name="" userId="8a5b1daf9f2e93c1" providerId="LiveId" clId="{BDCC6716-6066-461B-8B43-E1968C6EE9A1}" dt="2025-03-27T09:52:17.373" v="3" actId="2696"/>
        <pc:sldMkLst>
          <pc:docMk/>
          <pc:sldMk cId="3014641663" sldId="259"/>
        </pc:sldMkLst>
      </pc:sldChg>
      <pc:sldChg chg="addSp add">
        <pc:chgData name="" userId="8a5b1daf9f2e93c1" providerId="LiveId" clId="{BDCC6716-6066-461B-8B43-E1968C6EE9A1}" dt="2025-03-27T09:54:14.345" v="25"/>
        <pc:sldMkLst>
          <pc:docMk/>
          <pc:sldMk cId="3455546211" sldId="259"/>
        </pc:sldMkLst>
        <pc:spChg chg="add">
          <ac:chgData name="" userId="8a5b1daf9f2e93c1" providerId="LiveId" clId="{BDCC6716-6066-461B-8B43-E1968C6EE9A1}" dt="2025-03-27T09:54:14.345" v="25"/>
          <ac:spMkLst>
            <pc:docMk/>
            <pc:sldMk cId="3455546211" sldId="259"/>
            <ac:spMk id="2" creationId="{CC40E95B-3E89-49B2-ABFD-76DFC3BEF95B}"/>
          </ac:spMkLst>
        </pc:spChg>
      </pc:sldChg>
      <pc:sldChg chg="addSp add">
        <pc:chgData name="" userId="8a5b1daf9f2e93c1" providerId="LiveId" clId="{BDCC6716-6066-461B-8B43-E1968C6EE9A1}" dt="2025-03-27T09:54:23.369" v="26"/>
        <pc:sldMkLst>
          <pc:docMk/>
          <pc:sldMk cId="612503524" sldId="260"/>
        </pc:sldMkLst>
        <pc:spChg chg="add">
          <ac:chgData name="" userId="8a5b1daf9f2e93c1" providerId="LiveId" clId="{BDCC6716-6066-461B-8B43-E1968C6EE9A1}" dt="2025-03-27T09:54:23.369" v="26"/>
          <ac:spMkLst>
            <pc:docMk/>
            <pc:sldMk cId="612503524" sldId="260"/>
            <ac:spMk id="2" creationId="{400D2177-C97C-4AE5-830C-C9C16B15A328}"/>
          </ac:spMkLst>
        </pc:spChg>
      </pc:sldChg>
      <pc:sldChg chg="del">
        <pc:chgData name="" userId="8a5b1daf9f2e93c1" providerId="LiveId" clId="{BDCC6716-6066-461B-8B43-E1968C6EE9A1}" dt="2025-03-27T09:52:17.380" v="4" actId="2696"/>
        <pc:sldMkLst>
          <pc:docMk/>
          <pc:sldMk cId="4155329616" sldId="260"/>
        </pc:sldMkLst>
      </pc:sldChg>
      <pc:sldChg chg="del">
        <pc:chgData name="" userId="8a5b1daf9f2e93c1" providerId="LiveId" clId="{BDCC6716-6066-461B-8B43-E1968C6EE9A1}" dt="2025-03-27T09:52:17.388" v="5" actId="2696"/>
        <pc:sldMkLst>
          <pc:docMk/>
          <pc:sldMk cId="3441454445" sldId="261"/>
        </pc:sldMkLst>
      </pc:sldChg>
      <pc:sldChg chg="addSp add">
        <pc:chgData name="" userId="8a5b1daf9f2e93c1" providerId="LiveId" clId="{BDCC6716-6066-461B-8B43-E1968C6EE9A1}" dt="2025-03-27T09:54:33.659" v="27"/>
        <pc:sldMkLst>
          <pc:docMk/>
          <pc:sldMk cId="3955041239" sldId="261"/>
        </pc:sldMkLst>
        <pc:spChg chg="add">
          <ac:chgData name="" userId="8a5b1daf9f2e93c1" providerId="LiveId" clId="{BDCC6716-6066-461B-8B43-E1968C6EE9A1}" dt="2025-03-27T09:54:33.659" v="27"/>
          <ac:spMkLst>
            <pc:docMk/>
            <pc:sldMk cId="3955041239" sldId="261"/>
            <ac:spMk id="2" creationId="{8DD3D966-AD35-447E-B966-4625FF9E533C}"/>
          </ac:spMkLst>
        </pc:spChg>
      </pc:sldChg>
      <pc:sldChg chg="del">
        <pc:chgData name="" userId="8a5b1daf9f2e93c1" providerId="LiveId" clId="{BDCC6716-6066-461B-8B43-E1968C6EE9A1}" dt="2025-03-27T09:52:17.395" v="6" actId="2696"/>
        <pc:sldMkLst>
          <pc:docMk/>
          <pc:sldMk cId="3135320232" sldId="262"/>
        </pc:sldMkLst>
      </pc:sldChg>
      <pc:sldChg chg="addSp add">
        <pc:chgData name="" userId="8a5b1daf9f2e93c1" providerId="LiveId" clId="{BDCC6716-6066-461B-8B43-E1968C6EE9A1}" dt="2025-03-27T09:55:22.771" v="28"/>
        <pc:sldMkLst>
          <pc:docMk/>
          <pc:sldMk cId="3641744649" sldId="262"/>
        </pc:sldMkLst>
        <pc:spChg chg="add">
          <ac:chgData name="" userId="8a5b1daf9f2e93c1" providerId="LiveId" clId="{BDCC6716-6066-461B-8B43-E1968C6EE9A1}" dt="2025-03-27T09:55:22.771" v="28"/>
          <ac:spMkLst>
            <pc:docMk/>
            <pc:sldMk cId="3641744649" sldId="262"/>
            <ac:spMk id="2" creationId="{7823816B-3559-4DC5-99B0-CB9AD7BD3013}"/>
          </ac:spMkLst>
        </pc:spChg>
      </pc:sldChg>
      <pc:sldChg chg="del">
        <pc:chgData name="" userId="8a5b1daf9f2e93c1" providerId="LiveId" clId="{BDCC6716-6066-461B-8B43-E1968C6EE9A1}" dt="2025-03-27T09:52:17.401" v="7" actId="2696"/>
        <pc:sldMkLst>
          <pc:docMk/>
          <pc:sldMk cId="2586130900" sldId="263"/>
        </pc:sldMkLst>
      </pc:sldChg>
      <pc:sldChg chg="addSp add">
        <pc:chgData name="" userId="8a5b1daf9f2e93c1" providerId="LiveId" clId="{BDCC6716-6066-461B-8B43-E1968C6EE9A1}" dt="2025-03-27T09:55:32.457" v="29"/>
        <pc:sldMkLst>
          <pc:docMk/>
          <pc:sldMk cId="2835331214" sldId="263"/>
        </pc:sldMkLst>
        <pc:spChg chg="add">
          <ac:chgData name="" userId="8a5b1daf9f2e93c1" providerId="LiveId" clId="{BDCC6716-6066-461B-8B43-E1968C6EE9A1}" dt="2025-03-27T09:55:32.457" v="29"/>
          <ac:spMkLst>
            <pc:docMk/>
            <pc:sldMk cId="2835331214" sldId="263"/>
            <ac:spMk id="2" creationId="{381856D1-8A34-41F7-97DB-40EFF284D0D3}"/>
          </ac:spMkLst>
        </pc:spChg>
      </pc:sldChg>
      <pc:sldChg chg="del">
        <pc:chgData name="" userId="8a5b1daf9f2e93c1" providerId="LiveId" clId="{BDCC6716-6066-461B-8B43-E1968C6EE9A1}" dt="2025-03-27T09:52:17.409" v="8" actId="2696"/>
        <pc:sldMkLst>
          <pc:docMk/>
          <pc:sldMk cId="2569480872" sldId="264"/>
        </pc:sldMkLst>
      </pc:sldChg>
      <pc:sldChg chg="addSp add">
        <pc:chgData name="" userId="8a5b1daf9f2e93c1" providerId="LiveId" clId="{BDCC6716-6066-461B-8B43-E1968C6EE9A1}" dt="2025-03-27T09:55:48.185" v="30"/>
        <pc:sldMkLst>
          <pc:docMk/>
          <pc:sldMk cId="3135552303" sldId="264"/>
        </pc:sldMkLst>
        <pc:spChg chg="add">
          <ac:chgData name="" userId="8a5b1daf9f2e93c1" providerId="LiveId" clId="{BDCC6716-6066-461B-8B43-E1968C6EE9A1}" dt="2025-03-27T09:55:48.185" v="30"/>
          <ac:spMkLst>
            <pc:docMk/>
            <pc:sldMk cId="3135552303" sldId="264"/>
            <ac:spMk id="2" creationId="{20F9A073-D1A5-43E8-ADE0-E1E6B0B18768}"/>
          </ac:spMkLst>
        </pc:spChg>
      </pc:sldChg>
      <pc:sldChg chg="add del">
        <pc:chgData name="" userId="8a5b1daf9f2e93c1" providerId="LiveId" clId="{BDCC6716-6066-461B-8B43-E1968C6EE9A1}" dt="2025-03-27T09:56:17.807" v="31" actId="2696"/>
        <pc:sldMkLst>
          <pc:docMk/>
          <pc:sldMk cId="305079167" sldId="265"/>
        </pc:sldMkLst>
      </pc:sldChg>
      <pc:sldChg chg="del">
        <pc:chgData name="" userId="8a5b1daf9f2e93c1" providerId="LiveId" clId="{BDCC6716-6066-461B-8B43-E1968C6EE9A1}" dt="2025-03-27T09:52:17.413" v="9" actId="2696"/>
        <pc:sldMkLst>
          <pc:docMk/>
          <pc:sldMk cId="4270228035" sldId="265"/>
        </pc:sldMkLst>
      </pc:sldChg>
      <pc:sldChg chg="del">
        <pc:chgData name="" userId="8a5b1daf9f2e93c1" providerId="LiveId" clId="{BDCC6716-6066-461B-8B43-E1968C6EE9A1}" dt="2025-03-27T09:52:17.418" v="10" actId="2696"/>
        <pc:sldMkLst>
          <pc:docMk/>
          <pc:sldMk cId="331066622" sldId="266"/>
        </pc:sldMkLst>
      </pc:sldChg>
      <pc:sldChg chg="add del">
        <pc:chgData name="" userId="8a5b1daf9f2e93c1" providerId="LiveId" clId="{BDCC6716-6066-461B-8B43-E1968C6EE9A1}" dt="2025-03-27T09:56:17.810" v="32" actId="2696"/>
        <pc:sldMkLst>
          <pc:docMk/>
          <pc:sldMk cId="970948111" sldId="266"/>
        </pc:sldMkLst>
      </pc:sldChg>
      <pc:sldChg chg="add del">
        <pc:chgData name="" userId="8a5b1daf9f2e93c1" providerId="LiveId" clId="{BDCC6716-6066-461B-8B43-E1968C6EE9A1}" dt="2025-03-27T09:56:17.813" v="33" actId="2696"/>
        <pc:sldMkLst>
          <pc:docMk/>
          <pc:sldMk cId="450754251" sldId="267"/>
        </pc:sldMkLst>
      </pc:sldChg>
      <pc:sldChg chg="add del">
        <pc:chgData name="" userId="8a5b1daf9f2e93c1" providerId="LiveId" clId="{BDCC6716-6066-461B-8B43-E1968C6EE9A1}" dt="2025-03-27T09:56:17.815" v="34" actId="2696"/>
        <pc:sldMkLst>
          <pc:docMk/>
          <pc:sldMk cId="533580837" sldId="268"/>
        </pc:sldMkLst>
      </pc:sldChg>
      <pc:sldChg chg="add del">
        <pc:chgData name="" userId="8a5b1daf9f2e93c1" providerId="LiveId" clId="{BDCC6716-6066-461B-8B43-E1968C6EE9A1}" dt="2025-03-27T09:56:17.818" v="35" actId="2696"/>
        <pc:sldMkLst>
          <pc:docMk/>
          <pc:sldMk cId="2770609888" sldId="269"/>
        </pc:sldMkLst>
      </pc:sldChg>
      <pc:sldChg chg="add del">
        <pc:chgData name="" userId="8a5b1daf9f2e93c1" providerId="LiveId" clId="{BDCC6716-6066-461B-8B43-E1968C6EE9A1}" dt="2025-03-27T09:56:17.820" v="36" actId="2696"/>
        <pc:sldMkLst>
          <pc:docMk/>
          <pc:sldMk cId="554506567" sldId="270"/>
        </pc:sldMkLst>
      </pc:sldChg>
      <pc:sldChg chg="add del">
        <pc:chgData name="" userId="8a5b1daf9f2e93c1" providerId="LiveId" clId="{BDCC6716-6066-461B-8B43-E1968C6EE9A1}" dt="2025-03-27T09:56:17.825" v="37" actId="2696"/>
        <pc:sldMkLst>
          <pc:docMk/>
          <pc:sldMk cId="3469963964" sldId="271"/>
        </pc:sldMkLst>
      </pc:sldChg>
    </pc:docChg>
  </pc:docChgLst>
  <pc:docChgLst>
    <pc:chgData name="pheakdey thon" userId="8a5b1daf9f2e93c1" providerId="Windows Live" clId="Web-{B71FAE77-2EB7-E3A1-534C-D0E0064D6734}"/>
    <pc:docChg chg="modSld addMainMaster delMainMaster modMainMaster">
      <pc:chgData name="pheakdey thon" userId="8a5b1daf9f2e93c1" providerId="Windows Live" clId="Web-{B71FAE77-2EB7-E3A1-534C-D0E0064D6734}" dt="2025-03-26T16:37:32.720" v="8"/>
      <pc:docMkLst>
        <pc:docMk/>
      </pc:docMkLst>
      <pc:sldChg chg="addSp delSp modSp mod setBg modClrScheme chgLayout">
        <pc:chgData name="pheakdey thon" userId="8a5b1daf9f2e93c1" providerId="Windows Live" clId="Web-{B71FAE77-2EB7-E3A1-534C-D0E0064D6734}" dt="2025-03-26T16:37:32.720" v="8"/>
        <pc:sldMkLst>
          <pc:docMk/>
          <pc:sldMk cId="3060877898" sldId="256"/>
        </pc:sldMkLst>
        <pc:spChg chg="add del mod ord">
          <ac:chgData name="pheakdey thon" userId="8a5b1daf9f2e93c1" providerId="Windows Live" clId="Web-{B71FAE77-2EB7-E3A1-534C-D0E0064D6734}" dt="2025-03-26T16:37:10.016" v="6"/>
          <ac:spMkLst>
            <pc:docMk/>
            <pc:sldMk cId="3060877898" sldId="256"/>
            <ac:spMk id="2" creationId="{0BD5097B-C6ED-ABB9-E1E6-FB15943F3A49}"/>
          </ac:spMkLst>
        </pc:spChg>
        <pc:spChg chg="add del mod ord">
          <ac:chgData name="pheakdey thon" userId="8a5b1daf9f2e93c1" providerId="Windows Live" clId="Web-{B71FAE77-2EB7-E3A1-534C-D0E0064D6734}" dt="2025-03-26T16:37:10.016" v="6"/>
          <ac:spMkLst>
            <pc:docMk/>
            <pc:sldMk cId="3060877898" sldId="256"/>
            <ac:spMk id="3" creationId="{58B36118-1C60-DD7F-DF61-4E8AC4619748}"/>
          </ac:spMkLst>
        </pc:spChg>
        <pc:spChg chg="mod">
          <ac:chgData name="pheakdey thon" userId="8a5b1daf9f2e93c1" providerId="Windows Live" clId="Web-{B71FAE77-2EB7-E3A1-534C-D0E0064D6734}" dt="2025-03-26T16:37:14.469" v="7"/>
          <ac:spMkLst>
            <pc:docMk/>
            <pc:sldMk cId="3060877898" sldId="256"/>
            <ac:spMk id="4" creationId="{633645C9-4A7B-4D5B-A737-73471BE4C114}"/>
          </ac:spMkLst>
        </pc:spChg>
        <pc:spChg chg="add del mod ord">
          <ac:chgData name="pheakdey thon" userId="8a5b1daf9f2e93c1" providerId="Windows Live" clId="Web-{B71FAE77-2EB7-E3A1-534C-D0E0064D6734}" dt="2025-03-26T16:37:10.016" v="6"/>
          <ac:spMkLst>
            <pc:docMk/>
            <pc:sldMk cId="3060877898" sldId="256"/>
            <ac:spMk id="5" creationId="{B5B2C777-8F77-E527-585E-CE607D086021}"/>
          </ac:spMkLst>
        </pc:spChg>
        <pc:spChg chg="add">
          <ac:chgData name="pheakdey thon" userId="8a5b1daf9f2e93c1" providerId="Windows Live" clId="Web-{B71FAE77-2EB7-E3A1-534C-D0E0064D6734}" dt="2025-03-26T16:37:14.469" v="7"/>
          <ac:spMkLst>
            <pc:docMk/>
            <pc:sldMk cId="3060877898" sldId="256"/>
            <ac:spMk id="9" creationId="{DEE2AD96-B495-4E06-9291-B71706F728CB}"/>
          </ac:spMkLst>
        </pc:spChg>
        <pc:spChg chg="add">
          <ac:chgData name="pheakdey thon" userId="8a5b1daf9f2e93c1" providerId="Windows Live" clId="Web-{B71FAE77-2EB7-E3A1-534C-D0E0064D6734}" dt="2025-03-26T16:37:14.469" v="7"/>
          <ac:spMkLst>
            <pc:docMk/>
            <pc:sldMk cId="3060877898" sldId="256"/>
            <ac:spMk id="11" creationId="{53CF6D67-C5A8-4ADD-9E8E-1E38CA1D3166}"/>
          </ac:spMkLst>
        </pc:spChg>
        <pc:spChg chg="add">
          <ac:chgData name="pheakdey thon" userId="8a5b1daf9f2e93c1" providerId="Windows Live" clId="Web-{B71FAE77-2EB7-E3A1-534C-D0E0064D6734}" dt="2025-03-26T16:37:14.469" v="7"/>
          <ac:spMkLst>
            <pc:docMk/>
            <pc:sldMk cId="3060877898" sldId="256"/>
            <ac:spMk id="13" creationId="{86909FA0-B515-4681-B7A8-FA281D133B94}"/>
          </ac:spMkLst>
        </pc:spChg>
        <pc:spChg chg="add">
          <ac:chgData name="pheakdey thon" userId="8a5b1daf9f2e93c1" providerId="Windows Live" clId="Web-{B71FAE77-2EB7-E3A1-534C-D0E0064D6734}" dt="2025-03-26T16:37:14.469" v="7"/>
          <ac:spMkLst>
            <pc:docMk/>
            <pc:sldMk cId="3060877898" sldId="256"/>
            <ac:spMk id="15" creationId="{21C9FE86-FCC3-4A31-AA1C-C882262B7FE7}"/>
          </ac:spMkLst>
        </pc:spChg>
        <pc:spChg chg="add">
          <ac:chgData name="pheakdey thon" userId="8a5b1daf9f2e93c1" providerId="Windows Live" clId="Web-{B71FAE77-2EB7-E3A1-534C-D0E0064D6734}" dt="2025-03-26T16:37:14.469" v="7"/>
          <ac:spMkLst>
            <pc:docMk/>
            <pc:sldMk cId="3060877898" sldId="256"/>
            <ac:spMk id="17" creationId="{7D96243B-ECED-4B71-8E06-AE9A285EAD20}"/>
          </ac:spMkLst>
        </pc:spChg>
        <pc:spChg chg="add">
          <ac:chgData name="pheakdey thon" userId="8a5b1daf9f2e93c1" providerId="Windows Live" clId="Web-{B71FAE77-2EB7-E3A1-534C-D0E0064D6734}" dt="2025-03-26T16:37:14.469" v="7"/>
          <ac:spMkLst>
            <pc:docMk/>
            <pc:sldMk cId="3060877898" sldId="256"/>
            <ac:spMk id="19" creationId="{A09989E4-EFDC-4A90-A633-E0525FB4139E}"/>
          </ac:spMkLst>
        </pc:spChg>
      </pc:sldChg>
      <pc:sldChg chg="mod modClrScheme chgLayout">
        <pc:chgData name="pheakdey thon" userId="8a5b1daf9f2e93c1" providerId="Windows Live" clId="Web-{B71FAE77-2EB7-E3A1-534C-D0E0064D6734}" dt="2025-03-26T16:37:32.720" v="8"/>
        <pc:sldMkLst>
          <pc:docMk/>
          <pc:sldMk cId="906000504" sldId="257"/>
        </pc:sldMkLst>
      </pc:sldChg>
      <pc:sldChg chg="mod modClrScheme chgLayout">
        <pc:chgData name="pheakdey thon" userId="8a5b1daf9f2e93c1" providerId="Windows Live" clId="Web-{B71FAE77-2EB7-E3A1-534C-D0E0064D6734}" dt="2025-03-26T16:37:32.720" v="8"/>
        <pc:sldMkLst>
          <pc:docMk/>
          <pc:sldMk cId="3972468196" sldId="258"/>
        </pc:sldMkLst>
      </pc:sldChg>
      <pc:sldChg chg="mod modClrScheme chgLayout">
        <pc:chgData name="pheakdey thon" userId="8a5b1daf9f2e93c1" providerId="Windows Live" clId="Web-{B71FAE77-2EB7-E3A1-534C-D0E0064D6734}" dt="2025-03-26T16:37:32.720" v="8"/>
        <pc:sldMkLst>
          <pc:docMk/>
          <pc:sldMk cId="3014641663" sldId="259"/>
        </pc:sldMkLst>
      </pc:sldChg>
      <pc:sldChg chg="mod modClrScheme chgLayout">
        <pc:chgData name="pheakdey thon" userId="8a5b1daf9f2e93c1" providerId="Windows Live" clId="Web-{B71FAE77-2EB7-E3A1-534C-D0E0064D6734}" dt="2025-03-26T16:37:32.720" v="8"/>
        <pc:sldMkLst>
          <pc:docMk/>
          <pc:sldMk cId="4155329616" sldId="260"/>
        </pc:sldMkLst>
      </pc:sldChg>
      <pc:sldChg chg="mod modClrScheme chgLayout">
        <pc:chgData name="pheakdey thon" userId="8a5b1daf9f2e93c1" providerId="Windows Live" clId="Web-{B71FAE77-2EB7-E3A1-534C-D0E0064D6734}" dt="2025-03-26T16:37:32.720" v="8"/>
        <pc:sldMkLst>
          <pc:docMk/>
          <pc:sldMk cId="3441454445" sldId="261"/>
        </pc:sldMkLst>
      </pc:sldChg>
      <pc:sldChg chg="mod modClrScheme chgLayout">
        <pc:chgData name="pheakdey thon" userId="8a5b1daf9f2e93c1" providerId="Windows Live" clId="Web-{B71FAE77-2EB7-E3A1-534C-D0E0064D6734}" dt="2025-03-26T16:37:32.720" v="8"/>
        <pc:sldMkLst>
          <pc:docMk/>
          <pc:sldMk cId="3135320232" sldId="262"/>
        </pc:sldMkLst>
      </pc:sldChg>
      <pc:sldChg chg="mod modClrScheme chgLayout">
        <pc:chgData name="pheakdey thon" userId="8a5b1daf9f2e93c1" providerId="Windows Live" clId="Web-{B71FAE77-2EB7-E3A1-534C-D0E0064D6734}" dt="2025-03-26T16:37:32.720" v="8"/>
        <pc:sldMkLst>
          <pc:docMk/>
          <pc:sldMk cId="2586130900" sldId="263"/>
        </pc:sldMkLst>
      </pc:sldChg>
      <pc:sldChg chg="mod modClrScheme chgLayout">
        <pc:chgData name="pheakdey thon" userId="8a5b1daf9f2e93c1" providerId="Windows Live" clId="Web-{B71FAE77-2EB7-E3A1-534C-D0E0064D6734}" dt="2025-03-26T16:37:32.720" v="8"/>
        <pc:sldMkLst>
          <pc:docMk/>
          <pc:sldMk cId="2569480872" sldId="264"/>
        </pc:sldMkLst>
      </pc:sldChg>
      <pc:sldChg chg="mod modClrScheme chgLayout">
        <pc:chgData name="pheakdey thon" userId="8a5b1daf9f2e93c1" providerId="Windows Live" clId="Web-{B71FAE77-2EB7-E3A1-534C-D0E0064D6734}" dt="2025-03-26T16:37:32.720" v="8"/>
        <pc:sldMkLst>
          <pc:docMk/>
          <pc:sldMk cId="4270228035" sldId="265"/>
        </pc:sldMkLst>
      </pc:sldChg>
      <pc:sldChg chg="mod modClrScheme chgLayout">
        <pc:chgData name="pheakdey thon" userId="8a5b1daf9f2e93c1" providerId="Windows Live" clId="Web-{B71FAE77-2EB7-E3A1-534C-D0E0064D6734}" dt="2025-03-26T16:37:32.720" v="8"/>
        <pc:sldMkLst>
          <pc:docMk/>
          <pc:sldMk cId="331066622" sldId="266"/>
        </pc:sldMkLst>
      </pc:sldChg>
      <pc:sldMasterChg chg="del delSldLayout">
        <pc:chgData name="pheakdey thon" userId="8a5b1daf9f2e93c1" providerId="Windows Live" clId="Web-{B71FAE77-2EB7-E3A1-534C-D0E0064D6734}" dt="2025-03-26T16:36:34.906" v="0"/>
        <pc:sldMasterMkLst>
          <pc:docMk/>
          <pc:sldMasterMk cId="3088440161" sldId="2147483648"/>
        </pc:sldMasterMkLst>
        <pc:sldLayoutChg chg="del">
          <pc:chgData name="pheakdey thon" userId="8a5b1daf9f2e93c1" providerId="Windows Live" clId="Web-{B71FAE77-2EB7-E3A1-534C-D0E0064D6734}" dt="2025-03-26T16:36:34.906" v="0"/>
          <pc:sldLayoutMkLst>
            <pc:docMk/>
            <pc:sldMasterMk cId="3088440161" sldId="2147483648"/>
            <pc:sldLayoutMk cId="290121820" sldId="2147483649"/>
          </pc:sldLayoutMkLst>
        </pc:sldLayoutChg>
        <pc:sldLayoutChg chg="del">
          <pc:chgData name="pheakdey thon" userId="8a5b1daf9f2e93c1" providerId="Windows Live" clId="Web-{B71FAE77-2EB7-E3A1-534C-D0E0064D6734}" dt="2025-03-26T16:36:34.906" v="0"/>
          <pc:sldLayoutMkLst>
            <pc:docMk/>
            <pc:sldMasterMk cId="3088440161" sldId="2147483648"/>
            <pc:sldLayoutMk cId="839107292" sldId="2147483650"/>
          </pc:sldLayoutMkLst>
        </pc:sldLayoutChg>
        <pc:sldLayoutChg chg="del">
          <pc:chgData name="pheakdey thon" userId="8a5b1daf9f2e93c1" providerId="Windows Live" clId="Web-{B71FAE77-2EB7-E3A1-534C-D0E0064D6734}" dt="2025-03-26T16:36:34.906" v="0"/>
          <pc:sldLayoutMkLst>
            <pc:docMk/>
            <pc:sldMasterMk cId="3088440161" sldId="2147483648"/>
            <pc:sldLayoutMk cId="1780130488" sldId="2147483651"/>
          </pc:sldLayoutMkLst>
        </pc:sldLayoutChg>
        <pc:sldLayoutChg chg="del">
          <pc:chgData name="pheakdey thon" userId="8a5b1daf9f2e93c1" providerId="Windows Live" clId="Web-{B71FAE77-2EB7-E3A1-534C-D0E0064D6734}" dt="2025-03-26T16:36:34.906" v="0"/>
          <pc:sldLayoutMkLst>
            <pc:docMk/>
            <pc:sldMasterMk cId="3088440161" sldId="2147483648"/>
            <pc:sldLayoutMk cId="2047958009" sldId="2147483652"/>
          </pc:sldLayoutMkLst>
        </pc:sldLayoutChg>
        <pc:sldLayoutChg chg="del">
          <pc:chgData name="pheakdey thon" userId="8a5b1daf9f2e93c1" providerId="Windows Live" clId="Web-{B71FAE77-2EB7-E3A1-534C-D0E0064D6734}" dt="2025-03-26T16:36:34.906" v="0"/>
          <pc:sldLayoutMkLst>
            <pc:docMk/>
            <pc:sldMasterMk cId="3088440161" sldId="2147483648"/>
            <pc:sldLayoutMk cId="1861526251" sldId="2147483653"/>
          </pc:sldLayoutMkLst>
        </pc:sldLayoutChg>
        <pc:sldLayoutChg chg="del">
          <pc:chgData name="pheakdey thon" userId="8a5b1daf9f2e93c1" providerId="Windows Live" clId="Web-{B71FAE77-2EB7-E3A1-534C-D0E0064D6734}" dt="2025-03-26T16:36:34.906" v="0"/>
          <pc:sldLayoutMkLst>
            <pc:docMk/>
            <pc:sldMasterMk cId="3088440161" sldId="2147483648"/>
            <pc:sldLayoutMk cId="3184850104" sldId="2147483654"/>
          </pc:sldLayoutMkLst>
        </pc:sldLayoutChg>
        <pc:sldLayoutChg chg="del">
          <pc:chgData name="pheakdey thon" userId="8a5b1daf9f2e93c1" providerId="Windows Live" clId="Web-{B71FAE77-2EB7-E3A1-534C-D0E0064D6734}" dt="2025-03-26T16:36:34.906" v="0"/>
          <pc:sldLayoutMkLst>
            <pc:docMk/>
            <pc:sldMasterMk cId="3088440161" sldId="2147483648"/>
            <pc:sldLayoutMk cId="3796982494" sldId="2147483655"/>
          </pc:sldLayoutMkLst>
        </pc:sldLayoutChg>
        <pc:sldLayoutChg chg="del">
          <pc:chgData name="pheakdey thon" userId="8a5b1daf9f2e93c1" providerId="Windows Live" clId="Web-{B71FAE77-2EB7-E3A1-534C-D0E0064D6734}" dt="2025-03-26T16:36:34.906" v="0"/>
          <pc:sldLayoutMkLst>
            <pc:docMk/>
            <pc:sldMasterMk cId="3088440161" sldId="2147483648"/>
            <pc:sldLayoutMk cId="1728686546" sldId="2147483656"/>
          </pc:sldLayoutMkLst>
        </pc:sldLayoutChg>
        <pc:sldLayoutChg chg="del">
          <pc:chgData name="pheakdey thon" userId="8a5b1daf9f2e93c1" providerId="Windows Live" clId="Web-{B71FAE77-2EB7-E3A1-534C-D0E0064D6734}" dt="2025-03-26T16:36:34.906" v="0"/>
          <pc:sldLayoutMkLst>
            <pc:docMk/>
            <pc:sldMasterMk cId="3088440161" sldId="2147483648"/>
            <pc:sldLayoutMk cId="2745908176" sldId="2147483657"/>
          </pc:sldLayoutMkLst>
        </pc:sldLayoutChg>
        <pc:sldLayoutChg chg="del">
          <pc:chgData name="pheakdey thon" userId="8a5b1daf9f2e93c1" providerId="Windows Live" clId="Web-{B71FAE77-2EB7-E3A1-534C-D0E0064D6734}" dt="2025-03-26T16:36:34.906" v="0"/>
          <pc:sldLayoutMkLst>
            <pc:docMk/>
            <pc:sldMasterMk cId="3088440161" sldId="2147483648"/>
            <pc:sldLayoutMk cId="2442859503" sldId="2147483658"/>
          </pc:sldLayoutMkLst>
        </pc:sldLayoutChg>
        <pc:sldLayoutChg chg="del">
          <pc:chgData name="pheakdey thon" userId="8a5b1daf9f2e93c1" providerId="Windows Live" clId="Web-{B71FAE77-2EB7-E3A1-534C-D0E0064D6734}" dt="2025-03-26T16:36:34.906" v="0"/>
          <pc:sldLayoutMkLst>
            <pc:docMk/>
            <pc:sldMasterMk cId="3088440161" sldId="2147483648"/>
            <pc:sldLayoutMk cId="2144940751" sldId="2147483659"/>
          </pc:sldLayoutMkLst>
        </pc:sldLayoutChg>
      </pc:sldMasterChg>
      <pc:sldMasterChg chg="add del addSldLayout delSldLayout modSldLayout">
        <pc:chgData name="pheakdey thon" userId="8a5b1daf9f2e93c1" providerId="Windows Live" clId="Web-{B71FAE77-2EB7-E3A1-534C-D0E0064D6734}" dt="2025-03-26T16:36:37.953" v="1"/>
        <pc:sldMasterMkLst>
          <pc:docMk/>
          <pc:sldMasterMk cId="704533833" sldId="2147483660"/>
        </pc:sldMasterMkLst>
        <pc:sldLayoutChg chg="add del mod replId">
          <pc:chgData name="pheakdey thon" userId="8a5b1daf9f2e93c1" providerId="Windows Live" clId="Web-{B71FAE77-2EB7-E3A1-534C-D0E0064D6734}" dt="2025-03-26T16:36:37.953" v="1"/>
          <pc:sldLayoutMkLst>
            <pc:docMk/>
            <pc:sldMasterMk cId="704533833" sldId="2147483660"/>
            <pc:sldLayoutMk cId="3976607908" sldId="2147483661"/>
          </pc:sldLayoutMkLst>
        </pc:sldLayoutChg>
        <pc:sldLayoutChg chg="add del mod replId">
          <pc:chgData name="pheakdey thon" userId="8a5b1daf9f2e93c1" providerId="Windows Live" clId="Web-{B71FAE77-2EB7-E3A1-534C-D0E0064D6734}" dt="2025-03-26T16:36:37.953" v="1"/>
          <pc:sldLayoutMkLst>
            <pc:docMk/>
            <pc:sldMasterMk cId="704533833" sldId="2147483660"/>
            <pc:sldLayoutMk cId="2323507177" sldId="2147483662"/>
          </pc:sldLayoutMkLst>
        </pc:sldLayoutChg>
        <pc:sldLayoutChg chg="add del mod replId">
          <pc:chgData name="pheakdey thon" userId="8a5b1daf9f2e93c1" providerId="Windows Live" clId="Web-{B71FAE77-2EB7-E3A1-534C-D0E0064D6734}" dt="2025-03-26T16:36:37.953" v="1"/>
          <pc:sldLayoutMkLst>
            <pc:docMk/>
            <pc:sldMasterMk cId="704533833" sldId="2147483660"/>
            <pc:sldLayoutMk cId="2504972421" sldId="2147483663"/>
          </pc:sldLayoutMkLst>
        </pc:sldLayoutChg>
        <pc:sldLayoutChg chg="add del mod replId">
          <pc:chgData name="pheakdey thon" userId="8a5b1daf9f2e93c1" providerId="Windows Live" clId="Web-{B71FAE77-2EB7-E3A1-534C-D0E0064D6734}" dt="2025-03-26T16:36:37.953" v="1"/>
          <pc:sldLayoutMkLst>
            <pc:docMk/>
            <pc:sldMasterMk cId="704533833" sldId="2147483660"/>
            <pc:sldLayoutMk cId="4187773572" sldId="2147483664"/>
          </pc:sldLayoutMkLst>
        </pc:sldLayoutChg>
        <pc:sldLayoutChg chg="add del mod replId">
          <pc:chgData name="pheakdey thon" userId="8a5b1daf9f2e93c1" providerId="Windows Live" clId="Web-{B71FAE77-2EB7-E3A1-534C-D0E0064D6734}" dt="2025-03-26T16:36:37.953" v="1"/>
          <pc:sldLayoutMkLst>
            <pc:docMk/>
            <pc:sldMasterMk cId="704533833" sldId="2147483660"/>
            <pc:sldLayoutMk cId="1895456356" sldId="2147483665"/>
          </pc:sldLayoutMkLst>
        </pc:sldLayoutChg>
        <pc:sldLayoutChg chg="add del mod replId">
          <pc:chgData name="pheakdey thon" userId="8a5b1daf9f2e93c1" providerId="Windows Live" clId="Web-{B71FAE77-2EB7-E3A1-534C-D0E0064D6734}" dt="2025-03-26T16:36:37.953" v="1"/>
          <pc:sldLayoutMkLst>
            <pc:docMk/>
            <pc:sldMasterMk cId="704533833" sldId="2147483660"/>
            <pc:sldLayoutMk cId="2304769927" sldId="2147483666"/>
          </pc:sldLayoutMkLst>
        </pc:sldLayoutChg>
        <pc:sldLayoutChg chg="add del mod replId">
          <pc:chgData name="pheakdey thon" userId="8a5b1daf9f2e93c1" providerId="Windows Live" clId="Web-{B71FAE77-2EB7-E3A1-534C-D0E0064D6734}" dt="2025-03-26T16:36:37.953" v="1"/>
          <pc:sldLayoutMkLst>
            <pc:docMk/>
            <pc:sldMasterMk cId="704533833" sldId="2147483660"/>
            <pc:sldLayoutMk cId="2717469276" sldId="2147483667"/>
          </pc:sldLayoutMkLst>
        </pc:sldLayoutChg>
        <pc:sldLayoutChg chg="add del mod replId">
          <pc:chgData name="pheakdey thon" userId="8a5b1daf9f2e93c1" providerId="Windows Live" clId="Web-{B71FAE77-2EB7-E3A1-534C-D0E0064D6734}" dt="2025-03-26T16:36:37.953" v="1"/>
          <pc:sldLayoutMkLst>
            <pc:docMk/>
            <pc:sldMasterMk cId="704533833" sldId="2147483660"/>
            <pc:sldLayoutMk cId="3732635038" sldId="2147483668"/>
          </pc:sldLayoutMkLst>
        </pc:sldLayoutChg>
        <pc:sldLayoutChg chg="add del mod replId">
          <pc:chgData name="pheakdey thon" userId="8a5b1daf9f2e93c1" providerId="Windows Live" clId="Web-{B71FAE77-2EB7-E3A1-534C-D0E0064D6734}" dt="2025-03-26T16:36:37.953" v="1"/>
          <pc:sldLayoutMkLst>
            <pc:docMk/>
            <pc:sldMasterMk cId="704533833" sldId="2147483660"/>
            <pc:sldLayoutMk cId="893956406" sldId="2147483669"/>
          </pc:sldLayoutMkLst>
        </pc:sldLayoutChg>
        <pc:sldLayoutChg chg="add del mod replId">
          <pc:chgData name="pheakdey thon" userId="8a5b1daf9f2e93c1" providerId="Windows Live" clId="Web-{B71FAE77-2EB7-E3A1-534C-D0E0064D6734}" dt="2025-03-26T16:36:37.953" v="1"/>
          <pc:sldLayoutMkLst>
            <pc:docMk/>
            <pc:sldMasterMk cId="704533833" sldId="2147483660"/>
            <pc:sldLayoutMk cId="3734163596" sldId="2147483670"/>
          </pc:sldLayoutMkLst>
        </pc:sldLayoutChg>
        <pc:sldLayoutChg chg="add del mod replId">
          <pc:chgData name="pheakdey thon" userId="8a5b1daf9f2e93c1" providerId="Windows Live" clId="Web-{B71FAE77-2EB7-E3A1-534C-D0E0064D6734}" dt="2025-03-26T16:36:37.953" v="1"/>
          <pc:sldLayoutMkLst>
            <pc:docMk/>
            <pc:sldMasterMk cId="704533833" sldId="2147483660"/>
            <pc:sldLayoutMk cId="4252014187" sldId="2147483671"/>
          </pc:sldLayoutMkLst>
        </pc:sldLayoutChg>
      </pc:sldMasterChg>
      <pc:sldMasterChg chg="add del addSldLayout delSldLayout modSldLayout">
        <pc:chgData name="pheakdey thon" userId="8a5b1daf9f2e93c1" providerId="Windows Live" clId="Web-{B71FAE77-2EB7-E3A1-534C-D0E0064D6734}" dt="2025-03-26T16:36:40.187" v="2"/>
        <pc:sldMasterMkLst>
          <pc:docMk/>
          <pc:sldMasterMk cId="2681299230" sldId="2147483672"/>
        </pc:sldMasterMkLst>
        <pc:sldLayoutChg chg="add del mod replId">
          <pc:chgData name="pheakdey thon" userId="8a5b1daf9f2e93c1" providerId="Windows Live" clId="Web-{B71FAE77-2EB7-E3A1-534C-D0E0064D6734}" dt="2025-03-26T16:36:40.187" v="2"/>
          <pc:sldLayoutMkLst>
            <pc:docMk/>
            <pc:sldMasterMk cId="2681299230" sldId="2147483672"/>
            <pc:sldLayoutMk cId="2715018638" sldId="2147483673"/>
          </pc:sldLayoutMkLst>
        </pc:sldLayoutChg>
        <pc:sldLayoutChg chg="add del mod replId">
          <pc:chgData name="pheakdey thon" userId="8a5b1daf9f2e93c1" providerId="Windows Live" clId="Web-{B71FAE77-2EB7-E3A1-534C-D0E0064D6734}" dt="2025-03-26T16:36:40.187" v="2"/>
          <pc:sldLayoutMkLst>
            <pc:docMk/>
            <pc:sldMasterMk cId="2681299230" sldId="2147483672"/>
            <pc:sldLayoutMk cId="1304615376" sldId="2147483674"/>
          </pc:sldLayoutMkLst>
        </pc:sldLayoutChg>
        <pc:sldLayoutChg chg="add del mod replId">
          <pc:chgData name="pheakdey thon" userId="8a5b1daf9f2e93c1" providerId="Windows Live" clId="Web-{B71FAE77-2EB7-E3A1-534C-D0E0064D6734}" dt="2025-03-26T16:36:40.187" v="2"/>
          <pc:sldLayoutMkLst>
            <pc:docMk/>
            <pc:sldMasterMk cId="2681299230" sldId="2147483672"/>
            <pc:sldLayoutMk cId="508821537" sldId="2147483675"/>
          </pc:sldLayoutMkLst>
        </pc:sldLayoutChg>
        <pc:sldLayoutChg chg="add del mod replId">
          <pc:chgData name="pheakdey thon" userId="8a5b1daf9f2e93c1" providerId="Windows Live" clId="Web-{B71FAE77-2EB7-E3A1-534C-D0E0064D6734}" dt="2025-03-26T16:36:40.187" v="2"/>
          <pc:sldLayoutMkLst>
            <pc:docMk/>
            <pc:sldMasterMk cId="2681299230" sldId="2147483672"/>
            <pc:sldLayoutMk cId="106233209" sldId="2147483676"/>
          </pc:sldLayoutMkLst>
        </pc:sldLayoutChg>
        <pc:sldLayoutChg chg="add del mod replId">
          <pc:chgData name="pheakdey thon" userId="8a5b1daf9f2e93c1" providerId="Windows Live" clId="Web-{B71FAE77-2EB7-E3A1-534C-D0E0064D6734}" dt="2025-03-26T16:36:40.187" v="2"/>
          <pc:sldLayoutMkLst>
            <pc:docMk/>
            <pc:sldMasterMk cId="2681299230" sldId="2147483672"/>
            <pc:sldLayoutMk cId="3428737293" sldId="2147483677"/>
          </pc:sldLayoutMkLst>
        </pc:sldLayoutChg>
        <pc:sldLayoutChg chg="add del mod replId">
          <pc:chgData name="pheakdey thon" userId="8a5b1daf9f2e93c1" providerId="Windows Live" clId="Web-{B71FAE77-2EB7-E3A1-534C-D0E0064D6734}" dt="2025-03-26T16:36:40.187" v="2"/>
          <pc:sldLayoutMkLst>
            <pc:docMk/>
            <pc:sldMasterMk cId="2681299230" sldId="2147483672"/>
            <pc:sldLayoutMk cId="2883107401" sldId="2147483678"/>
          </pc:sldLayoutMkLst>
        </pc:sldLayoutChg>
        <pc:sldLayoutChg chg="add del mod replId">
          <pc:chgData name="pheakdey thon" userId="8a5b1daf9f2e93c1" providerId="Windows Live" clId="Web-{B71FAE77-2EB7-E3A1-534C-D0E0064D6734}" dt="2025-03-26T16:36:40.187" v="2"/>
          <pc:sldLayoutMkLst>
            <pc:docMk/>
            <pc:sldMasterMk cId="2681299230" sldId="2147483672"/>
            <pc:sldLayoutMk cId="3548997417" sldId="2147483679"/>
          </pc:sldLayoutMkLst>
        </pc:sldLayoutChg>
        <pc:sldLayoutChg chg="add del mod replId">
          <pc:chgData name="pheakdey thon" userId="8a5b1daf9f2e93c1" providerId="Windows Live" clId="Web-{B71FAE77-2EB7-E3A1-534C-D0E0064D6734}" dt="2025-03-26T16:36:40.187" v="2"/>
          <pc:sldLayoutMkLst>
            <pc:docMk/>
            <pc:sldMasterMk cId="2681299230" sldId="2147483672"/>
            <pc:sldLayoutMk cId="1700598724" sldId="2147483680"/>
          </pc:sldLayoutMkLst>
        </pc:sldLayoutChg>
        <pc:sldLayoutChg chg="add del mod replId">
          <pc:chgData name="pheakdey thon" userId="8a5b1daf9f2e93c1" providerId="Windows Live" clId="Web-{B71FAE77-2EB7-E3A1-534C-D0E0064D6734}" dt="2025-03-26T16:36:40.187" v="2"/>
          <pc:sldLayoutMkLst>
            <pc:docMk/>
            <pc:sldMasterMk cId="2681299230" sldId="2147483672"/>
            <pc:sldLayoutMk cId="392079994" sldId="2147483681"/>
          </pc:sldLayoutMkLst>
        </pc:sldLayoutChg>
        <pc:sldLayoutChg chg="add del mod replId">
          <pc:chgData name="pheakdey thon" userId="8a5b1daf9f2e93c1" providerId="Windows Live" clId="Web-{B71FAE77-2EB7-E3A1-534C-D0E0064D6734}" dt="2025-03-26T16:36:40.187" v="2"/>
          <pc:sldLayoutMkLst>
            <pc:docMk/>
            <pc:sldMasterMk cId="2681299230" sldId="2147483672"/>
            <pc:sldLayoutMk cId="2139644302" sldId="2147483682"/>
          </pc:sldLayoutMkLst>
        </pc:sldLayoutChg>
        <pc:sldLayoutChg chg="add del mod replId">
          <pc:chgData name="pheakdey thon" userId="8a5b1daf9f2e93c1" providerId="Windows Live" clId="Web-{B71FAE77-2EB7-E3A1-534C-D0E0064D6734}" dt="2025-03-26T16:36:40.187" v="2"/>
          <pc:sldLayoutMkLst>
            <pc:docMk/>
            <pc:sldMasterMk cId="2681299230" sldId="2147483672"/>
            <pc:sldLayoutMk cId="1652593010" sldId="2147483683"/>
          </pc:sldLayoutMkLst>
        </pc:sldLayoutChg>
      </pc:sldMasterChg>
      <pc:sldMasterChg chg="add del addSldLayout delSldLayout modSldLayout">
        <pc:chgData name="pheakdey thon" userId="8a5b1daf9f2e93c1" providerId="Windows Live" clId="Web-{B71FAE77-2EB7-E3A1-534C-D0E0064D6734}" dt="2025-03-26T16:36:43.281" v="3"/>
        <pc:sldMasterMkLst>
          <pc:docMk/>
          <pc:sldMasterMk cId="708056127" sldId="2147483684"/>
        </pc:sldMasterMkLst>
        <pc:sldLayoutChg chg="add del mod replId">
          <pc:chgData name="pheakdey thon" userId="8a5b1daf9f2e93c1" providerId="Windows Live" clId="Web-{B71FAE77-2EB7-E3A1-534C-D0E0064D6734}" dt="2025-03-26T16:36:43.281" v="3"/>
          <pc:sldLayoutMkLst>
            <pc:docMk/>
            <pc:sldMasterMk cId="708056127" sldId="2147483684"/>
            <pc:sldLayoutMk cId="4220368983" sldId="2147483685"/>
          </pc:sldLayoutMkLst>
        </pc:sldLayoutChg>
        <pc:sldLayoutChg chg="add del mod replId">
          <pc:chgData name="pheakdey thon" userId="8a5b1daf9f2e93c1" providerId="Windows Live" clId="Web-{B71FAE77-2EB7-E3A1-534C-D0E0064D6734}" dt="2025-03-26T16:36:43.281" v="3"/>
          <pc:sldLayoutMkLst>
            <pc:docMk/>
            <pc:sldMasterMk cId="708056127" sldId="2147483684"/>
            <pc:sldLayoutMk cId="1615892117" sldId="2147483686"/>
          </pc:sldLayoutMkLst>
        </pc:sldLayoutChg>
        <pc:sldLayoutChg chg="add del mod replId">
          <pc:chgData name="pheakdey thon" userId="8a5b1daf9f2e93c1" providerId="Windows Live" clId="Web-{B71FAE77-2EB7-E3A1-534C-D0E0064D6734}" dt="2025-03-26T16:36:43.281" v="3"/>
          <pc:sldLayoutMkLst>
            <pc:docMk/>
            <pc:sldMasterMk cId="708056127" sldId="2147483684"/>
            <pc:sldLayoutMk cId="1600348080" sldId="2147483687"/>
          </pc:sldLayoutMkLst>
        </pc:sldLayoutChg>
        <pc:sldLayoutChg chg="add del mod replId">
          <pc:chgData name="pheakdey thon" userId="8a5b1daf9f2e93c1" providerId="Windows Live" clId="Web-{B71FAE77-2EB7-E3A1-534C-D0E0064D6734}" dt="2025-03-26T16:36:43.281" v="3"/>
          <pc:sldLayoutMkLst>
            <pc:docMk/>
            <pc:sldMasterMk cId="708056127" sldId="2147483684"/>
            <pc:sldLayoutMk cId="2067668465" sldId="2147483688"/>
          </pc:sldLayoutMkLst>
        </pc:sldLayoutChg>
        <pc:sldLayoutChg chg="add del mod replId">
          <pc:chgData name="pheakdey thon" userId="8a5b1daf9f2e93c1" providerId="Windows Live" clId="Web-{B71FAE77-2EB7-E3A1-534C-D0E0064D6734}" dt="2025-03-26T16:36:43.281" v="3"/>
          <pc:sldLayoutMkLst>
            <pc:docMk/>
            <pc:sldMasterMk cId="708056127" sldId="2147483684"/>
            <pc:sldLayoutMk cId="912792434" sldId="2147483689"/>
          </pc:sldLayoutMkLst>
        </pc:sldLayoutChg>
        <pc:sldLayoutChg chg="add del mod replId">
          <pc:chgData name="pheakdey thon" userId="8a5b1daf9f2e93c1" providerId="Windows Live" clId="Web-{B71FAE77-2EB7-E3A1-534C-D0E0064D6734}" dt="2025-03-26T16:36:43.281" v="3"/>
          <pc:sldLayoutMkLst>
            <pc:docMk/>
            <pc:sldMasterMk cId="708056127" sldId="2147483684"/>
            <pc:sldLayoutMk cId="1041040906" sldId="2147483690"/>
          </pc:sldLayoutMkLst>
        </pc:sldLayoutChg>
        <pc:sldLayoutChg chg="add del mod replId">
          <pc:chgData name="pheakdey thon" userId="8a5b1daf9f2e93c1" providerId="Windows Live" clId="Web-{B71FAE77-2EB7-E3A1-534C-D0E0064D6734}" dt="2025-03-26T16:36:43.281" v="3"/>
          <pc:sldLayoutMkLst>
            <pc:docMk/>
            <pc:sldMasterMk cId="708056127" sldId="2147483684"/>
            <pc:sldLayoutMk cId="1196990589" sldId="2147483691"/>
          </pc:sldLayoutMkLst>
        </pc:sldLayoutChg>
        <pc:sldLayoutChg chg="add del mod replId">
          <pc:chgData name="pheakdey thon" userId="8a5b1daf9f2e93c1" providerId="Windows Live" clId="Web-{B71FAE77-2EB7-E3A1-534C-D0E0064D6734}" dt="2025-03-26T16:36:43.281" v="3"/>
          <pc:sldLayoutMkLst>
            <pc:docMk/>
            <pc:sldMasterMk cId="708056127" sldId="2147483684"/>
            <pc:sldLayoutMk cId="859239389" sldId="2147483692"/>
          </pc:sldLayoutMkLst>
        </pc:sldLayoutChg>
        <pc:sldLayoutChg chg="add del mod replId">
          <pc:chgData name="pheakdey thon" userId="8a5b1daf9f2e93c1" providerId="Windows Live" clId="Web-{B71FAE77-2EB7-E3A1-534C-D0E0064D6734}" dt="2025-03-26T16:36:43.281" v="3"/>
          <pc:sldLayoutMkLst>
            <pc:docMk/>
            <pc:sldMasterMk cId="708056127" sldId="2147483684"/>
            <pc:sldLayoutMk cId="3866221181" sldId="2147483693"/>
          </pc:sldLayoutMkLst>
        </pc:sldLayoutChg>
        <pc:sldLayoutChg chg="add del mod replId">
          <pc:chgData name="pheakdey thon" userId="8a5b1daf9f2e93c1" providerId="Windows Live" clId="Web-{B71FAE77-2EB7-E3A1-534C-D0E0064D6734}" dt="2025-03-26T16:36:43.281" v="3"/>
          <pc:sldLayoutMkLst>
            <pc:docMk/>
            <pc:sldMasterMk cId="708056127" sldId="2147483684"/>
            <pc:sldLayoutMk cId="1563958656" sldId="2147483694"/>
          </pc:sldLayoutMkLst>
        </pc:sldLayoutChg>
        <pc:sldLayoutChg chg="add del mod replId">
          <pc:chgData name="pheakdey thon" userId="8a5b1daf9f2e93c1" providerId="Windows Live" clId="Web-{B71FAE77-2EB7-E3A1-534C-D0E0064D6734}" dt="2025-03-26T16:36:43.281" v="3"/>
          <pc:sldLayoutMkLst>
            <pc:docMk/>
            <pc:sldMasterMk cId="708056127" sldId="2147483684"/>
            <pc:sldLayoutMk cId="949718368" sldId="2147483695"/>
          </pc:sldLayoutMkLst>
        </pc:sldLayoutChg>
      </pc:sldMasterChg>
      <pc:sldMasterChg chg="add del addSldLayout delSldLayout modSldLayout">
        <pc:chgData name="pheakdey thon" userId="8a5b1daf9f2e93c1" providerId="Windows Live" clId="Web-{B71FAE77-2EB7-E3A1-534C-D0E0064D6734}" dt="2025-03-26T16:36:45.203" v="4"/>
        <pc:sldMasterMkLst>
          <pc:docMk/>
          <pc:sldMasterMk cId="2722752071" sldId="2147483696"/>
        </pc:sldMasterMkLst>
        <pc:sldLayoutChg chg="add del mod replId">
          <pc:chgData name="pheakdey thon" userId="8a5b1daf9f2e93c1" providerId="Windows Live" clId="Web-{B71FAE77-2EB7-E3A1-534C-D0E0064D6734}" dt="2025-03-26T16:36:45.203" v="4"/>
          <pc:sldLayoutMkLst>
            <pc:docMk/>
            <pc:sldMasterMk cId="2722752071" sldId="2147483696"/>
            <pc:sldLayoutMk cId="3060413229" sldId="2147483697"/>
          </pc:sldLayoutMkLst>
        </pc:sldLayoutChg>
        <pc:sldLayoutChg chg="add del mod replId">
          <pc:chgData name="pheakdey thon" userId="8a5b1daf9f2e93c1" providerId="Windows Live" clId="Web-{B71FAE77-2EB7-E3A1-534C-D0E0064D6734}" dt="2025-03-26T16:36:45.203" v="4"/>
          <pc:sldLayoutMkLst>
            <pc:docMk/>
            <pc:sldMasterMk cId="2722752071" sldId="2147483696"/>
            <pc:sldLayoutMk cId="1974032948" sldId="2147483698"/>
          </pc:sldLayoutMkLst>
        </pc:sldLayoutChg>
        <pc:sldLayoutChg chg="add del mod replId">
          <pc:chgData name="pheakdey thon" userId="8a5b1daf9f2e93c1" providerId="Windows Live" clId="Web-{B71FAE77-2EB7-E3A1-534C-D0E0064D6734}" dt="2025-03-26T16:36:45.203" v="4"/>
          <pc:sldLayoutMkLst>
            <pc:docMk/>
            <pc:sldMasterMk cId="2722752071" sldId="2147483696"/>
            <pc:sldLayoutMk cId="3616340492" sldId="2147483699"/>
          </pc:sldLayoutMkLst>
        </pc:sldLayoutChg>
        <pc:sldLayoutChg chg="add del mod replId">
          <pc:chgData name="pheakdey thon" userId="8a5b1daf9f2e93c1" providerId="Windows Live" clId="Web-{B71FAE77-2EB7-E3A1-534C-D0E0064D6734}" dt="2025-03-26T16:36:45.203" v="4"/>
          <pc:sldLayoutMkLst>
            <pc:docMk/>
            <pc:sldMasterMk cId="2722752071" sldId="2147483696"/>
            <pc:sldLayoutMk cId="3301349376" sldId="2147483700"/>
          </pc:sldLayoutMkLst>
        </pc:sldLayoutChg>
        <pc:sldLayoutChg chg="add del mod replId">
          <pc:chgData name="pheakdey thon" userId="8a5b1daf9f2e93c1" providerId="Windows Live" clId="Web-{B71FAE77-2EB7-E3A1-534C-D0E0064D6734}" dt="2025-03-26T16:36:45.203" v="4"/>
          <pc:sldLayoutMkLst>
            <pc:docMk/>
            <pc:sldMasterMk cId="2722752071" sldId="2147483696"/>
            <pc:sldLayoutMk cId="2769179860" sldId="2147483701"/>
          </pc:sldLayoutMkLst>
        </pc:sldLayoutChg>
        <pc:sldLayoutChg chg="add del mod replId">
          <pc:chgData name="pheakdey thon" userId="8a5b1daf9f2e93c1" providerId="Windows Live" clId="Web-{B71FAE77-2EB7-E3A1-534C-D0E0064D6734}" dt="2025-03-26T16:36:45.203" v="4"/>
          <pc:sldLayoutMkLst>
            <pc:docMk/>
            <pc:sldMasterMk cId="2722752071" sldId="2147483696"/>
            <pc:sldLayoutMk cId="190054389" sldId="2147483702"/>
          </pc:sldLayoutMkLst>
        </pc:sldLayoutChg>
        <pc:sldLayoutChg chg="add del mod replId">
          <pc:chgData name="pheakdey thon" userId="8a5b1daf9f2e93c1" providerId="Windows Live" clId="Web-{B71FAE77-2EB7-E3A1-534C-D0E0064D6734}" dt="2025-03-26T16:36:45.203" v="4"/>
          <pc:sldLayoutMkLst>
            <pc:docMk/>
            <pc:sldMasterMk cId="2722752071" sldId="2147483696"/>
            <pc:sldLayoutMk cId="2355211458" sldId="2147483703"/>
          </pc:sldLayoutMkLst>
        </pc:sldLayoutChg>
        <pc:sldLayoutChg chg="add del mod replId">
          <pc:chgData name="pheakdey thon" userId="8a5b1daf9f2e93c1" providerId="Windows Live" clId="Web-{B71FAE77-2EB7-E3A1-534C-D0E0064D6734}" dt="2025-03-26T16:36:45.203" v="4"/>
          <pc:sldLayoutMkLst>
            <pc:docMk/>
            <pc:sldMasterMk cId="2722752071" sldId="2147483696"/>
            <pc:sldLayoutMk cId="4095956520" sldId="2147483704"/>
          </pc:sldLayoutMkLst>
        </pc:sldLayoutChg>
        <pc:sldLayoutChg chg="add del mod replId">
          <pc:chgData name="pheakdey thon" userId="8a5b1daf9f2e93c1" providerId="Windows Live" clId="Web-{B71FAE77-2EB7-E3A1-534C-D0E0064D6734}" dt="2025-03-26T16:36:45.203" v="4"/>
          <pc:sldLayoutMkLst>
            <pc:docMk/>
            <pc:sldMasterMk cId="2722752071" sldId="2147483696"/>
            <pc:sldLayoutMk cId="3881641326" sldId="2147483705"/>
          </pc:sldLayoutMkLst>
        </pc:sldLayoutChg>
        <pc:sldLayoutChg chg="add del mod replId">
          <pc:chgData name="pheakdey thon" userId="8a5b1daf9f2e93c1" providerId="Windows Live" clId="Web-{B71FAE77-2EB7-E3A1-534C-D0E0064D6734}" dt="2025-03-26T16:36:45.203" v="4"/>
          <pc:sldLayoutMkLst>
            <pc:docMk/>
            <pc:sldMasterMk cId="2722752071" sldId="2147483696"/>
            <pc:sldLayoutMk cId="1418572709" sldId="2147483706"/>
          </pc:sldLayoutMkLst>
        </pc:sldLayoutChg>
        <pc:sldLayoutChg chg="add del mod replId">
          <pc:chgData name="pheakdey thon" userId="8a5b1daf9f2e93c1" providerId="Windows Live" clId="Web-{B71FAE77-2EB7-E3A1-534C-D0E0064D6734}" dt="2025-03-26T16:36:45.203" v="4"/>
          <pc:sldLayoutMkLst>
            <pc:docMk/>
            <pc:sldMasterMk cId="2722752071" sldId="2147483696"/>
            <pc:sldLayoutMk cId="1411365547" sldId="2147483707"/>
          </pc:sldLayoutMkLst>
        </pc:sldLayoutChg>
      </pc:sldMasterChg>
      <pc:sldMasterChg chg="add mod setBg addSldLayout modSldLayout">
        <pc:chgData name="pheakdey thon" userId="8a5b1daf9f2e93c1" providerId="Windows Live" clId="Web-{B71FAE77-2EB7-E3A1-534C-D0E0064D6734}" dt="2025-03-26T16:37:32.720" v="8"/>
        <pc:sldMasterMkLst>
          <pc:docMk/>
          <pc:sldMasterMk cId="2549614969" sldId="2147483708"/>
        </pc:sldMasterMkLst>
        <pc:sldLayoutChg chg="add mod replId">
          <pc:chgData name="pheakdey thon" userId="8a5b1daf9f2e93c1" providerId="Windows Live" clId="Web-{B71FAE77-2EB7-E3A1-534C-D0E0064D6734}" dt="2025-03-26T16:37:32.720" v="8"/>
          <pc:sldLayoutMkLst>
            <pc:docMk/>
            <pc:sldMasterMk cId="2549614969" sldId="2147483708"/>
            <pc:sldLayoutMk cId="220461783" sldId="2147483709"/>
          </pc:sldLayoutMkLst>
        </pc:sldLayoutChg>
        <pc:sldLayoutChg chg="add mod replId">
          <pc:chgData name="pheakdey thon" userId="8a5b1daf9f2e93c1" providerId="Windows Live" clId="Web-{B71FAE77-2EB7-E3A1-534C-D0E0064D6734}" dt="2025-03-26T16:37:32.720" v="8"/>
          <pc:sldLayoutMkLst>
            <pc:docMk/>
            <pc:sldMasterMk cId="2549614969" sldId="2147483708"/>
            <pc:sldLayoutMk cId="1406940234" sldId="2147483710"/>
          </pc:sldLayoutMkLst>
        </pc:sldLayoutChg>
        <pc:sldLayoutChg chg="add mod replId">
          <pc:chgData name="pheakdey thon" userId="8a5b1daf9f2e93c1" providerId="Windows Live" clId="Web-{B71FAE77-2EB7-E3A1-534C-D0E0064D6734}" dt="2025-03-26T16:37:32.720" v="8"/>
          <pc:sldLayoutMkLst>
            <pc:docMk/>
            <pc:sldMasterMk cId="2549614969" sldId="2147483708"/>
            <pc:sldLayoutMk cId="3425953240" sldId="2147483711"/>
          </pc:sldLayoutMkLst>
        </pc:sldLayoutChg>
        <pc:sldLayoutChg chg="add mod replId">
          <pc:chgData name="pheakdey thon" userId="8a5b1daf9f2e93c1" providerId="Windows Live" clId="Web-{B71FAE77-2EB7-E3A1-534C-D0E0064D6734}" dt="2025-03-26T16:37:32.720" v="8"/>
          <pc:sldLayoutMkLst>
            <pc:docMk/>
            <pc:sldMasterMk cId="2549614969" sldId="2147483708"/>
            <pc:sldLayoutMk cId="2311060940" sldId="2147483712"/>
          </pc:sldLayoutMkLst>
        </pc:sldLayoutChg>
        <pc:sldLayoutChg chg="add mod replId">
          <pc:chgData name="pheakdey thon" userId="8a5b1daf9f2e93c1" providerId="Windows Live" clId="Web-{B71FAE77-2EB7-E3A1-534C-D0E0064D6734}" dt="2025-03-26T16:37:32.720" v="8"/>
          <pc:sldLayoutMkLst>
            <pc:docMk/>
            <pc:sldMasterMk cId="2549614969" sldId="2147483708"/>
            <pc:sldLayoutMk cId="4129803200" sldId="2147483713"/>
          </pc:sldLayoutMkLst>
        </pc:sldLayoutChg>
        <pc:sldLayoutChg chg="add mod replId">
          <pc:chgData name="pheakdey thon" userId="8a5b1daf9f2e93c1" providerId="Windows Live" clId="Web-{B71FAE77-2EB7-E3A1-534C-D0E0064D6734}" dt="2025-03-26T16:37:32.720" v="8"/>
          <pc:sldLayoutMkLst>
            <pc:docMk/>
            <pc:sldMasterMk cId="2549614969" sldId="2147483708"/>
            <pc:sldLayoutMk cId="1918194077" sldId="2147483714"/>
          </pc:sldLayoutMkLst>
        </pc:sldLayoutChg>
        <pc:sldLayoutChg chg="add mod replId">
          <pc:chgData name="pheakdey thon" userId="8a5b1daf9f2e93c1" providerId="Windows Live" clId="Web-{B71FAE77-2EB7-E3A1-534C-D0E0064D6734}" dt="2025-03-26T16:37:32.720" v="8"/>
          <pc:sldLayoutMkLst>
            <pc:docMk/>
            <pc:sldMasterMk cId="2549614969" sldId="2147483708"/>
            <pc:sldLayoutMk cId="2714443307" sldId="2147483715"/>
          </pc:sldLayoutMkLst>
        </pc:sldLayoutChg>
        <pc:sldLayoutChg chg="add mod replId">
          <pc:chgData name="pheakdey thon" userId="8a5b1daf9f2e93c1" providerId="Windows Live" clId="Web-{B71FAE77-2EB7-E3A1-534C-D0E0064D6734}" dt="2025-03-26T16:37:32.720" v="8"/>
          <pc:sldLayoutMkLst>
            <pc:docMk/>
            <pc:sldMasterMk cId="2549614969" sldId="2147483708"/>
            <pc:sldLayoutMk cId="2298421743" sldId="2147483716"/>
          </pc:sldLayoutMkLst>
        </pc:sldLayoutChg>
        <pc:sldLayoutChg chg="add mod replId">
          <pc:chgData name="pheakdey thon" userId="8a5b1daf9f2e93c1" providerId="Windows Live" clId="Web-{B71FAE77-2EB7-E3A1-534C-D0E0064D6734}" dt="2025-03-26T16:37:32.720" v="8"/>
          <pc:sldLayoutMkLst>
            <pc:docMk/>
            <pc:sldMasterMk cId="2549614969" sldId="2147483708"/>
            <pc:sldLayoutMk cId="1776957034" sldId="2147483717"/>
          </pc:sldLayoutMkLst>
        </pc:sldLayoutChg>
        <pc:sldLayoutChg chg="add mod replId">
          <pc:chgData name="pheakdey thon" userId="8a5b1daf9f2e93c1" providerId="Windows Live" clId="Web-{B71FAE77-2EB7-E3A1-534C-D0E0064D6734}" dt="2025-03-26T16:37:32.720" v="8"/>
          <pc:sldLayoutMkLst>
            <pc:docMk/>
            <pc:sldMasterMk cId="2549614969" sldId="2147483708"/>
            <pc:sldLayoutMk cId="1585364482" sldId="2147483718"/>
          </pc:sldLayoutMkLst>
        </pc:sldLayoutChg>
        <pc:sldLayoutChg chg="add mod replId">
          <pc:chgData name="pheakdey thon" userId="8a5b1daf9f2e93c1" providerId="Windows Live" clId="Web-{B71FAE77-2EB7-E3A1-534C-D0E0064D6734}" dt="2025-03-26T16:37:32.720" v="8"/>
          <pc:sldLayoutMkLst>
            <pc:docMk/>
            <pc:sldMasterMk cId="2549614969" sldId="2147483708"/>
            <pc:sldLayoutMk cId="3126397521" sldId="214748371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965A7A7B-B71A-428D-833F-0F3507A6DB13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46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F9EB-9D34-4B41-B66C-5FAF50876D2D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6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9A26-CAA1-4690-8C1F-1641B1B97745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9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CF65307-640F-4AE7-B0BE-50C709AD86C5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4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A1F9-1F0F-4C65-8F6E-9729B924AAAC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95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2278E8-5F4B-47D5-A617-8CCDF75D6A33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6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6AAFA52-7A21-407F-8339-40DF182D7460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0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335-1C1A-4243-9BDD-9630C417D284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9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513F-8EBD-4612-96F4-CC3E309609AF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44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E6483A1-31A8-47A2-AB0A-53A7803D5EBF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2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810B9-2C7C-4CAF-99E2-617AE20BA331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5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3E0A-5177-400C-87C9-C93AF466EC49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15-2DB4-4DAA-9DE3-B2B689A846E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61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409E4A-C7BA-4E49-82D6-8A5A2EB6F4DF}"/>
              </a:ext>
            </a:extLst>
          </p:cNvPr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Slide 1: Title Slide</a:t>
            </a:r>
            <a:br>
              <a:rPr lang="en-US" dirty="0"/>
            </a:br>
            <a:r>
              <a:rPr lang="en-US" b="1" dirty="0"/>
              <a:t>Automatic Water Pump Control System in Buildings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Presented by:</a:t>
            </a:r>
            <a:r>
              <a:rPr lang="en-US" dirty="0"/>
              <a:t> Thon Pheakdey &amp;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Institute of Technology of Cambodia (ITC)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Academic Year:</a:t>
            </a:r>
            <a:r>
              <a:rPr lang="en-US" dirty="0"/>
              <a:t> 2024-2025</a:t>
            </a:r>
          </a:p>
        </p:txBody>
      </p:sp>
    </p:spTree>
    <p:extLst>
      <p:ext uri="{BB962C8B-B14F-4D97-AF65-F5344CB8AC3E}">
        <p14:creationId xmlns:p14="http://schemas.microsoft.com/office/powerpoint/2010/main" val="2362254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CE7725-9366-4D08-A003-C8C6671736C7}"/>
              </a:ext>
            </a:extLst>
          </p:cNvPr>
          <p:cNvSpPr/>
          <p:nvPr/>
        </p:nvSpPr>
        <p:spPr>
          <a:xfrm>
            <a:off x="3048000" y="22748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Slide 2: Introduction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Importance of water distribution in modern buildings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Challenges of manual water pump systems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Objective:</a:t>
            </a:r>
            <a:r>
              <a:rPr lang="en-US" dirty="0"/>
              <a:t> Design an automated water pump control system</a:t>
            </a:r>
          </a:p>
          <a:p>
            <a:r>
              <a:rPr lang="en-US" i="1" dirty="0"/>
              <a:t>Visuals:</a:t>
            </a:r>
            <a:r>
              <a:rPr lang="en-US" dirty="0"/>
              <a:t> Background image of a modern building with a water system overlay</a:t>
            </a:r>
          </a:p>
        </p:txBody>
      </p:sp>
    </p:spTree>
    <p:extLst>
      <p:ext uri="{BB962C8B-B14F-4D97-AF65-F5344CB8AC3E}">
        <p14:creationId xmlns:p14="http://schemas.microsoft.com/office/powerpoint/2010/main" val="299745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30AE8F-5AA6-494E-A070-D58944595D71}"/>
              </a:ext>
            </a:extLst>
          </p:cNvPr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Slide 3: Problem Statement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Inefficiencies in manual pump control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Risk of water overflow and shortages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 energy consumption and maintenance costs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Need for real-time water level monitoring</a:t>
            </a:r>
            <a:endParaRPr lang="en-US" dirty="0"/>
          </a:p>
          <a:p>
            <a:r>
              <a:rPr lang="en-US" i="1" dirty="0"/>
              <a:t>Visuals:</a:t>
            </a:r>
            <a:r>
              <a:rPr lang="en-US" dirty="0"/>
              <a:t> Diagram showing manual vs. automatic pump system comparison</a:t>
            </a:r>
          </a:p>
        </p:txBody>
      </p:sp>
    </p:spTree>
    <p:extLst>
      <p:ext uri="{BB962C8B-B14F-4D97-AF65-F5344CB8AC3E}">
        <p14:creationId xmlns:p14="http://schemas.microsoft.com/office/powerpoint/2010/main" val="92879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40E95B-3E89-49B2-ABFD-76DFC3BEF95B}"/>
              </a:ext>
            </a:extLst>
          </p:cNvPr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Slide 4: Project Objectives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 an intelligent system for automatic water pump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Integrate sensors and microcontrollers for real-time water level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Reduce human intervention and optimize water usage</a:t>
            </a:r>
          </a:p>
          <a:p>
            <a:r>
              <a:rPr lang="en-US" i="1" dirty="0"/>
              <a:t>Visuals:</a:t>
            </a:r>
            <a:r>
              <a:rPr lang="en-US" dirty="0"/>
              <a:t> Infographic of the system components</a:t>
            </a:r>
          </a:p>
        </p:txBody>
      </p:sp>
    </p:spTree>
    <p:extLst>
      <p:ext uri="{BB962C8B-B14F-4D97-AF65-F5344CB8AC3E}">
        <p14:creationId xmlns:p14="http://schemas.microsoft.com/office/powerpoint/2010/main" val="345554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0D2177-C97C-4AE5-830C-C9C16B15A328}"/>
              </a:ext>
            </a:extLst>
          </p:cNvPr>
          <p:cNvSpPr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Slide 5: Scope of Work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Study of electrical and mechanical components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Design and implementation of an automated control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Testing and evaluation of system efficiency</a:t>
            </a:r>
          </a:p>
          <a:p>
            <a:r>
              <a:rPr lang="en-US" i="1" dirty="0"/>
              <a:t>Visuals:</a:t>
            </a:r>
            <a:r>
              <a:rPr lang="en-US" dirty="0"/>
              <a:t> Flowchart of the project workflow</a:t>
            </a:r>
          </a:p>
        </p:txBody>
      </p:sp>
    </p:spTree>
    <p:extLst>
      <p:ext uri="{BB962C8B-B14F-4D97-AF65-F5344CB8AC3E}">
        <p14:creationId xmlns:p14="http://schemas.microsoft.com/office/powerpoint/2010/main" val="612503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D3D966-AD35-447E-B966-4625FF9E533C}"/>
              </a:ext>
            </a:extLst>
          </p:cNvPr>
          <p:cNvSpPr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Slide 6: Literature Review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Selection of electrical cables for power transmission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Theory of Miniature Circuit Breakers (MCB)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Review of existing automatic water pump systems</a:t>
            </a:r>
          </a:p>
          <a:p>
            <a:r>
              <a:rPr lang="en-US" i="1" dirty="0"/>
              <a:t>Visuals:</a:t>
            </a:r>
            <a:r>
              <a:rPr lang="en-US" dirty="0"/>
              <a:t> Image of an MCB and a labeled diagram of cable selection</a:t>
            </a:r>
          </a:p>
        </p:txBody>
      </p:sp>
    </p:spTree>
    <p:extLst>
      <p:ext uri="{BB962C8B-B14F-4D97-AF65-F5344CB8AC3E}">
        <p14:creationId xmlns:p14="http://schemas.microsoft.com/office/powerpoint/2010/main" val="3955041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23816B-3559-4DC5-99B0-CB9AD7BD3013}"/>
              </a:ext>
            </a:extLst>
          </p:cNvPr>
          <p:cNvSpPr/>
          <p:nvPr/>
        </p:nvSpPr>
        <p:spPr>
          <a:xfrm>
            <a:off x="3048000" y="22748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Slide 7: Methodology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Components: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Water level sensors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Microcontrollers (Arduino/PIC/ESP)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Motor control relays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Display and control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System workflow and operation</a:t>
            </a:r>
            <a:endParaRPr lang="en-US" dirty="0"/>
          </a:p>
          <a:p>
            <a:r>
              <a:rPr lang="en-US" i="1" dirty="0"/>
              <a:t>Visuals:</a:t>
            </a:r>
            <a:r>
              <a:rPr lang="en-US" dirty="0"/>
              <a:t> Circuit diagram of the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3641744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1856D1-8A34-41F7-97DB-40EFF284D0D3}"/>
              </a:ext>
            </a:extLst>
          </p:cNvPr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Slide 8: System Calculation &amp; Design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Power calculation for motor operation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Electrical cable sizing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Circuit breaker selection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Flowchart of the control system</a:t>
            </a:r>
          </a:p>
          <a:p>
            <a:r>
              <a:rPr lang="en-US" i="1" dirty="0"/>
              <a:t>Visuals:</a:t>
            </a:r>
            <a:r>
              <a:rPr lang="en-US" dirty="0"/>
              <a:t> Electrical wiring diagram and power calculation formula</a:t>
            </a:r>
          </a:p>
        </p:txBody>
      </p:sp>
    </p:spTree>
    <p:extLst>
      <p:ext uri="{BB962C8B-B14F-4D97-AF65-F5344CB8AC3E}">
        <p14:creationId xmlns:p14="http://schemas.microsoft.com/office/powerpoint/2010/main" val="2835331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F9A073-D1A5-43E8-ADE0-E1E6B0B18768}"/>
              </a:ext>
            </a:extLst>
          </p:cNvPr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Slide 9: Results &amp; Discussion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Performance evaluation of the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Efficiency improvements in water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Reduction in manual intervention and operational costs</a:t>
            </a:r>
          </a:p>
          <a:p>
            <a:r>
              <a:rPr lang="en-US" i="1" dirty="0"/>
              <a:t>Visuals:</a:t>
            </a:r>
            <a:r>
              <a:rPr lang="en-US" dirty="0"/>
              <a:t> Comparison chart before and after automation</a:t>
            </a:r>
          </a:p>
        </p:txBody>
      </p:sp>
    </p:spTree>
    <p:extLst>
      <p:ext uri="{BB962C8B-B14F-4D97-AF65-F5344CB8AC3E}">
        <p14:creationId xmlns:p14="http://schemas.microsoft.com/office/powerpoint/2010/main" val="313555230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ccentBoxVTI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AccentBox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F4FE582F-5DDE-4E50-A331-B77FB79D7361}" vid="{42624B42-66F4-4B9A-A3DB-EB561F1627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320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Avenir Next LT Pro</vt:lpstr>
      <vt:lpstr>AccentBoxVTI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pheakdey thon</dc:creator>
  <cp:lastModifiedBy>pheakdey thon</cp:lastModifiedBy>
  <cp:revision>7</cp:revision>
  <dcterms:created xsi:type="dcterms:W3CDTF">2025-03-26T16:12:28Z</dcterms:created>
  <dcterms:modified xsi:type="dcterms:W3CDTF">2025-03-27T09:57:07Z</dcterms:modified>
</cp:coreProperties>
</file>