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3884F-3510-4D68-868A-5C045BCB7F4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461FE-DCF9-40D6-8D65-B5B430B79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461FE-DCF9-40D6-8D65-B5B430B79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B83F-41E0-A2F0-A51C-C1DC7D81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028C-662B-CE26-5DB3-60E544803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902D-1A39-7009-0621-C0D7115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83CE-B466-A292-EB06-EE516DE9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E8F1-F7E2-EC5C-19AD-681CD779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A144-6E0B-350E-7ED9-DC5DD1DD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C3A5A-3BD8-2FD8-6B71-6BC000DC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5EEF-C245-ACA2-493D-CBE6053E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2B70-A637-04DE-2DD2-D3A7BCBA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49EE-6D69-4E18-C8FC-AA4A4FDE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5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C8BD0-65A2-542E-627B-D4BACA51E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593D6-1369-9469-6107-CAA483445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AD56-ECCB-785D-6F3C-05A95612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A1D8-2B65-A7F9-17E8-74979CE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6773-69FA-EF18-99F6-B4F12D7E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D58D-B4DA-A1C2-7B56-138403C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8EEE-3A75-EB66-2FF6-8CA7E334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5BBB-3031-8B33-AE5D-7EB53F71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2EDB-6D03-7E96-B940-B5E6D46E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D50A-F877-EA27-4EF6-9017E2A0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1D3D-2C97-9D6A-6A45-C5FE4941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5454-8D7F-3347-33F7-C947E835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7072-5010-D760-4B77-171BEBDF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E4F8-A96E-F8CF-F365-8EB1607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ED36-4699-9DDD-FA6C-BBEE4FC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0FD9-3894-D8E3-F5D2-E13A7B5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A592-F7B5-13B4-24FF-C00FEE302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1B52F-8D3C-7814-7A7B-F84A8CE7E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F208E-8762-960D-69A1-D2F85685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6874-7A65-61D0-3222-3A40C7F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A5085-A20B-8182-512D-8581FE1F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DB45-25BA-E130-3CFB-82AC21E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16BE-08B2-D8F3-93E5-A7097DAE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0DD2-DB7A-38A3-7A6A-4AB45556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D229-4E65-F61E-934C-02340FBC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7FFAF-8EAC-EF60-240F-A5726DC87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8E92F-22D4-A2B7-C9B6-F69534C3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F139C-E40E-D5A7-CBED-3AC42A50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52F21-A6B3-9BFB-423D-968C8C42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E6BD-5455-650E-84D4-9503F8C4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11370-8319-FD12-28B2-DF167081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97C73-2D50-4B73-042D-8FE66FAD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0FB3B-DC61-A524-E9C0-862BBEA9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89DF7-12B1-E2F4-D897-25EE13DF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DE9C0-77C9-5828-0375-7673B45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70F19-3D56-4335-E74F-9BD420F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E8F8-8FB6-0601-C2DB-F5AB281B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3746-E990-260C-A872-5D198240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6EA9-8F96-046C-0E32-531214D01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802D9-BB56-6AE6-2672-336873BB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AF23-DA9B-A7F5-8F31-3D4358B3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23B27-BF75-1A8E-B7B5-BF904FB2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79F9-99E5-24C1-2999-41BCED59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41E6E-B355-B6E3-D1CB-255448947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6AC2-E6CC-0C59-8402-D696D828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F0D3-099C-CD2A-5780-8157DC0B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9616-39CE-3A92-1307-97BBC08F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EC29-0FAA-2875-03C3-DD6A3C2C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B3794-7D95-4D23-7910-1671E15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755E-5E3E-CF54-BB51-7233A674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ACD0-C605-E934-8041-1737244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DC765-CC7F-4AD3-9621-B06F75C2EF0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534A-7235-CBCC-0784-8D7C7C70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05C-8A2B-E8A6-8D0D-7A6C0E0E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AA537-7534-43AF-BF30-DA170F72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50C0B-4C82-242F-0AFB-15A744ED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878" y="749508"/>
            <a:ext cx="7240243" cy="637640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Analytics &amp; Risk Assessment</a:t>
            </a:r>
          </a:p>
          <a:p>
            <a:r>
              <a:rPr lang="en-US" sz="3200" dirty="0">
                <a:solidFill>
                  <a:srgbClr val="FFFFFF"/>
                </a:solidFill>
              </a:rPr>
              <a:t>Detection at Uber: </a:t>
            </a:r>
            <a:r>
              <a:rPr lang="en-US" sz="3200" dirty="0" err="1">
                <a:solidFill>
                  <a:srgbClr val="FFFFFF"/>
                </a:solidFill>
              </a:rPr>
              <a:t>LatAm</a:t>
            </a:r>
            <a:r>
              <a:rPr lang="en-US" sz="3200" dirty="0">
                <a:solidFill>
                  <a:srgbClr val="FFFFFF"/>
                </a:solidFill>
              </a:rPr>
              <a:t> Risk Ops | CASE STUDY EXERCISE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Presented by: Anthony Vargas Alvarado</a:t>
            </a:r>
          </a:p>
          <a:p>
            <a:r>
              <a:rPr lang="en-US" sz="3200" dirty="0">
                <a:solidFill>
                  <a:srgbClr val="FFFFFF"/>
                </a:solidFill>
              </a:rPr>
              <a:t>Date: August 5, 2024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7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9711-AD88-0252-6A95-060C43BB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762" y="657384"/>
            <a:ext cx="671847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Anthony Vargas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0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8F127-2E57-ACE8-97D4-35D3EAC6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ETL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1FF1-896E-0B0A-0338-C493DAB2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Sources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Transformation Steps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Loading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64451-6260-2A60-28E7-A4CD4043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Exploratory Data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BE58-0C5A-EE43-14D3-38A0929B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Key Metrics and Trends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Anomalies Detected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Statistical Insights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817CB-FD0B-0B50-B0A5-AC83E74B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City Risk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C9A-51CB-E07A-A044-1E81E35E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Identifying High-Risk Cities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Findings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Comparative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FBA65-7F36-02B8-4ACA-237ECB37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Period Selection for Investigation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9773-3873-F5C2-231D-6BA13B0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Rationale for Period Selection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Data Trends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Focus for Deep Dive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3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84920-C174-E11D-54E7-CE6434AA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SQL Query Development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C5C6-D791-FB68-C856-79DE4BE3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Objective of Query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Key SQL Components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Expected Outcomes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2905B-DFCC-D420-13B2-74638568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63" y="450167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Dashboard Creation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B280-9CDE-9247-05F0-65D5242F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Tool Selection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Dashboard Features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User Engagement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2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57F9-06C4-F1BB-5C92-C6A5C284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6" y="441793"/>
            <a:ext cx="5894767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Conclusion and 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4770-236C-3DBA-3A6D-3C64C495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Summary of Findings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Recommendations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Next Steps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102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About Anthony Vargas</vt:lpstr>
      <vt:lpstr>ETL Process</vt:lpstr>
      <vt:lpstr>Exploratory Data Analysis</vt:lpstr>
      <vt:lpstr>City Risk Analysis</vt:lpstr>
      <vt:lpstr>Period Selection for Investigation</vt:lpstr>
      <vt:lpstr>SQL Query Development</vt:lpstr>
      <vt:lpstr>Dashboard Creation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Vargas</dc:creator>
  <cp:lastModifiedBy>Anthony Vargas</cp:lastModifiedBy>
  <cp:revision>1</cp:revision>
  <dcterms:created xsi:type="dcterms:W3CDTF">2024-08-02T02:40:41Z</dcterms:created>
  <dcterms:modified xsi:type="dcterms:W3CDTF">2024-08-02T03:49:41Z</dcterms:modified>
</cp:coreProperties>
</file>